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8.png"/><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png"/><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53.png"/><Relationship Id="rId7" Type="http://schemas.openxmlformats.org/officeDocument/2006/relationships/image" Target="../media/image52.png"/><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60.png"/><Relationship Id="rId7" Type="http://schemas.openxmlformats.org/officeDocument/2006/relationships/image" Target="../media/image59.png"/><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image" Target="../media/image1.pn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image" Target="../media/image1.png"/></Relationships>
</file>

<file path=ppt/slides/_rels/slide16.xml.rels><?xml version="1.0" encoding="UTF-8" standalone="yes"?>
<Relationships xmlns="http://schemas.openxmlformats.org/package/2006/relationships"><Relationship Id="rId9" Type="http://schemas.openxmlformats.org/officeDocument/2006/relationships/image" Target="../media/image70.png"/><Relationship Id="rId8" Type="http://schemas.openxmlformats.org/officeDocument/2006/relationships/image" Target="../media/image69.png"/><Relationship Id="rId7" Type="http://schemas.openxmlformats.org/officeDocument/2006/relationships/image" Target="../media/image68.png"/><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 Id="rId3" Type="http://schemas.openxmlformats.org/officeDocument/2006/relationships/image" Target="../media/image64.png"/><Relationship Id="rId2" Type="http://schemas.openxmlformats.org/officeDocument/2006/relationships/image" Target="../media/image63.png"/><Relationship Id="rId10" Type="http://schemas.openxmlformats.org/officeDocument/2006/relationships/slideLayout" Target="../slideLayouts/slideLayout7.xml"/><Relationship Id="rId1" Type="http://schemas.openxmlformats.org/officeDocument/2006/relationships/image" Target="../media/image1.pn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73.png"/><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image" Target="../media/image1.png"/></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77.png"/><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image" Target="../media/image74.pn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image" Target="../media/image13.png"/><Relationship Id="rId7" Type="http://schemas.openxmlformats.org/officeDocument/2006/relationships/image" Target="../media/image12.png"/><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7.png"/><Relationship Id="rId11" Type="http://schemas.openxmlformats.org/officeDocument/2006/relationships/slideLayout" Target="../slideLayouts/slideLayout7.xml"/><Relationship Id="rId10" Type="http://schemas.openxmlformats.org/officeDocument/2006/relationships/image" Target="../media/image15.png"/><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9" Type="http://schemas.openxmlformats.org/officeDocument/2006/relationships/image" Target="../media/image23.png"/><Relationship Id="rId8" Type="http://schemas.openxmlformats.org/officeDocument/2006/relationships/image" Target="../media/image22.png"/><Relationship Id="rId7" Type="http://schemas.openxmlformats.org/officeDocument/2006/relationships/image" Target="../media/image21.png"/><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3" Type="http://schemas.openxmlformats.org/officeDocument/2006/relationships/image" Target="../media/image17.png"/><Relationship Id="rId2" Type="http://schemas.openxmlformats.org/officeDocument/2006/relationships/image" Target="../media/image16.png"/><Relationship Id="rId16" Type="http://schemas.openxmlformats.org/officeDocument/2006/relationships/slideLayout" Target="../slideLayouts/slideLayout7.xml"/><Relationship Id="rId15" Type="http://schemas.openxmlformats.org/officeDocument/2006/relationships/image" Target="../media/image29.png"/><Relationship Id="rId14" Type="http://schemas.openxmlformats.org/officeDocument/2006/relationships/image" Target="../media/image28.png"/><Relationship Id="rId13" Type="http://schemas.openxmlformats.org/officeDocument/2006/relationships/image" Target="../media/image27.png"/><Relationship Id="rId12" Type="http://schemas.openxmlformats.org/officeDocument/2006/relationships/image" Target="../media/image26.png"/><Relationship Id="rId11" Type="http://schemas.openxmlformats.org/officeDocument/2006/relationships/image" Target="../media/image25.png"/><Relationship Id="rId10" Type="http://schemas.openxmlformats.org/officeDocument/2006/relationships/image" Target="../media/image24.png"/><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0.png"/><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3.png"/><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png"/><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sp>
        <p:nvSpPr>
          <p:cNvPr id="3" name="TextBox 2"/>
          <p:cNvSpPr txBox="1"/>
          <p:nvPr/>
        </p:nvSpPr>
        <p:spPr>
          <a:xfrm>
            <a:off x="1595437" y="1617464"/>
            <a:ext cx="9001125" cy="487560"/>
          </a:xfrm>
          <a:prstGeom prst="rect">
            <a:avLst/>
          </a:prstGeom>
          <a:noFill/>
        </p:spPr>
        <p:txBody>
          <a:bodyPr wrap="square" lIns="0" tIns="0" rIns="0" bIns="0" anchor="t">
            <a:spAutoFit/>
          </a:bodyPr>
          <a:lstStyle/>
          <a:p>
            <a:pPr algn="ctr">
              <a:lnSpc>
                <a:spcPts val="3840"/>
              </a:lnSpc>
            </a:pPr>
            <a:r>
              <a:rPr sz="2400" b="0" i="0" u="none">
                <a:solidFill>
                  <a:srgbClr val="F97316"/>
                </a:solidFill>
                <a:latin typeface="Nunito SemiBold"/>
              </a:rPr>
              <a:t>MARI BERCERITA</a:t>
            </a:r>
            <a:endParaRPr sz="2400" b="0" i="0" u="none">
              <a:solidFill>
                <a:srgbClr val="F97316"/>
              </a:solidFill>
              <a:latin typeface="Nunito SemiBold"/>
            </a:endParaRPr>
          </a:p>
        </p:txBody>
      </p:sp>
      <p:sp>
        <p:nvSpPr>
          <p:cNvPr id="4" name="TextBox 3"/>
          <p:cNvSpPr txBox="1"/>
          <p:nvPr/>
        </p:nvSpPr>
        <p:spPr>
          <a:xfrm>
            <a:off x="1595437" y="2200275"/>
            <a:ext cx="9001125" cy="754260"/>
          </a:xfrm>
          <a:prstGeom prst="rect">
            <a:avLst/>
          </a:prstGeom>
          <a:noFill/>
        </p:spPr>
        <p:txBody>
          <a:bodyPr wrap="square" lIns="0" tIns="0" rIns="0" bIns="0" anchor="t">
            <a:spAutoFit/>
          </a:bodyPr>
          <a:lstStyle/>
          <a:p>
            <a:pPr algn="ctr">
              <a:lnSpc>
                <a:spcPts val="5940"/>
              </a:lnSpc>
            </a:pPr>
            <a:r>
              <a:rPr sz="5400" b="1" i="0" u="none">
                <a:solidFill>
                  <a:srgbClr val="0F172A"/>
                </a:solidFill>
                <a:latin typeface="Quicksand"/>
              </a:rPr>
              <a:t>Cerita Imajinasi</a:t>
            </a:r>
            <a:endParaRPr sz="5400" b="1" i="0" u="none">
              <a:solidFill>
                <a:srgbClr val="0F172A"/>
              </a:solidFill>
              <a:latin typeface="Quicksand"/>
            </a:endParaRPr>
          </a:p>
        </p:txBody>
      </p:sp>
      <p:sp>
        <p:nvSpPr>
          <p:cNvPr id="5" name="TextBox 4"/>
          <p:cNvSpPr txBox="1"/>
          <p:nvPr/>
        </p:nvSpPr>
        <p:spPr>
          <a:xfrm>
            <a:off x="1809750" y="3183135"/>
            <a:ext cx="8572500" cy="365670"/>
          </a:xfrm>
          <a:prstGeom prst="rect">
            <a:avLst/>
          </a:prstGeom>
          <a:noFill/>
        </p:spPr>
        <p:txBody>
          <a:bodyPr wrap="square" lIns="0" tIns="0" rIns="0" bIns="0" anchor="t">
            <a:spAutoFit/>
          </a:bodyPr>
          <a:lstStyle/>
          <a:p>
            <a:pPr algn="ctr">
              <a:lnSpc>
                <a:spcPts val="2880"/>
              </a:lnSpc>
            </a:pPr>
            <a:r>
              <a:rPr sz="1800" b="0" i="0" u="none">
                <a:solidFill>
                  <a:srgbClr val="64748B"/>
                </a:solidFill>
                <a:latin typeface="Nunito"/>
              </a:rPr>
              <a:t>Bahasa Indonesia Kelas XI</a:t>
            </a:r>
            <a:endParaRPr sz="1800" b="0" i="0" u="none">
              <a:solidFill>
                <a:srgbClr val="64748B"/>
              </a:solidFill>
              <a:latin typeface="Nunito"/>
            </a:endParaRPr>
          </a:p>
        </p:txBody>
      </p:sp>
      <p:sp>
        <p:nvSpPr>
          <p:cNvPr id="6" name="TextBox 5"/>
          <p:cNvSpPr txBox="1"/>
          <p:nvPr/>
        </p:nvSpPr>
        <p:spPr>
          <a:xfrm>
            <a:off x="2619375" y="3929806"/>
            <a:ext cx="6953250" cy="1120080"/>
          </a:xfrm>
          <a:prstGeom prst="rect">
            <a:avLst/>
          </a:prstGeom>
          <a:noFill/>
        </p:spPr>
        <p:txBody>
          <a:bodyPr wrap="square" lIns="0" tIns="0" rIns="0" bIns="0" anchor="t">
            <a:spAutoFit/>
          </a:bodyPr>
          <a:lstStyle/>
          <a:p>
            <a:pPr algn="ctr">
              <a:lnSpc>
                <a:spcPts val="4410"/>
              </a:lnSpc>
            </a:pPr>
            <a:r>
              <a:rPr sz="3150" b="0" i="1" u="none">
                <a:solidFill>
                  <a:srgbClr val="1E3A8A"/>
                </a:solidFill>
                <a:latin typeface="Quicksand SemiBold"/>
              </a:rPr>
              <a:t> "Imajinasi adalah awal dari semua cerita besar." </a:t>
            </a:r>
            <a:endParaRPr sz="3150" b="0" i="1" u="none">
              <a:solidFill>
                <a:srgbClr val="1E3A8A"/>
              </a:solidFill>
              <a:latin typeface="Quicksand Semi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sp>
        <p:nvSpPr>
          <p:cNvPr id="3" name="TextBox 2"/>
          <p:cNvSpPr txBox="1"/>
          <p:nvPr/>
        </p:nvSpPr>
        <p:spPr>
          <a:xfrm>
            <a:off x="904875" y="2098020"/>
            <a:ext cx="5286375" cy="670321"/>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Dalam menulis atau menganalisis cerita imajinasi, perhatikan penggunaan unsur kebahasaan berikut:</a:t>
            </a:r>
            <a:endParaRPr sz="1650" b="0" i="0" u="none">
              <a:solidFill>
                <a:srgbClr val="475569"/>
              </a:solidFill>
              <a:latin typeface="Nunito"/>
            </a:endParaRPr>
          </a:p>
        </p:txBody>
      </p:sp>
      <p:sp>
        <p:nvSpPr>
          <p:cNvPr id="4" name="TextBox 3"/>
          <p:cNvSpPr txBox="1"/>
          <p:nvPr/>
        </p:nvSpPr>
        <p:spPr>
          <a:xfrm>
            <a:off x="904875" y="3373497"/>
            <a:ext cx="4953000" cy="335160"/>
          </a:xfrm>
          <a:prstGeom prst="rect">
            <a:avLst/>
          </a:prstGeom>
          <a:noFill/>
        </p:spPr>
        <p:txBody>
          <a:bodyPr wrap="square" lIns="0" tIns="0" rIns="0" bIns="0" anchor="t">
            <a:spAutoFit/>
          </a:bodyPr>
          <a:lstStyle/>
          <a:p>
            <a:pPr algn="l">
              <a:lnSpc>
                <a:spcPts val="2640"/>
              </a:lnSpc>
            </a:pPr>
            <a:r>
              <a:rPr sz="1650" b="1" i="0" u="none">
                <a:solidFill>
                  <a:srgbClr val="475569"/>
                </a:solidFill>
                <a:latin typeface="Nunito"/>
              </a:rPr>
              <a:t>Kata kerja aksi:</a:t>
            </a:r>
            <a:r>
              <a:rPr sz="1650" b="0" i="0" u="none">
                <a:solidFill>
                  <a:srgbClr val="475569"/>
                </a:solidFill>
                <a:latin typeface="Nunito"/>
              </a:rPr>
              <a:t> (melompat, berlari, membaca)</a:t>
            </a:r>
            <a:endParaRPr sz="1650" b="0" i="0" u="none">
              <a:solidFill>
                <a:srgbClr val="475569"/>
              </a:solidFill>
              <a:latin typeface="Nunito"/>
            </a:endParaRPr>
          </a:p>
        </p:txBody>
      </p:sp>
      <p:sp>
        <p:nvSpPr>
          <p:cNvPr id="5" name="TextBox 4"/>
          <p:cNvSpPr txBox="1"/>
          <p:nvPr/>
        </p:nvSpPr>
        <p:spPr>
          <a:xfrm>
            <a:off x="904875" y="4191892"/>
            <a:ext cx="4953000" cy="335160"/>
          </a:xfrm>
          <a:prstGeom prst="rect">
            <a:avLst/>
          </a:prstGeom>
          <a:noFill/>
        </p:spPr>
        <p:txBody>
          <a:bodyPr wrap="square" lIns="0" tIns="0" rIns="0" bIns="0" anchor="t">
            <a:spAutoFit/>
          </a:bodyPr>
          <a:lstStyle/>
          <a:p>
            <a:pPr algn="l">
              <a:lnSpc>
                <a:spcPts val="2640"/>
              </a:lnSpc>
            </a:pPr>
            <a:r>
              <a:rPr sz="1650" b="1" i="0" u="none">
                <a:solidFill>
                  <a:srgbClr val="475569"/>
                </a:solidFill>
                <a:latin typeface="Nunito"/>
              </a:rPr>
              <a:t>Kata sifat:</a:t>
            </a:r>
            <a:r>
              <a:rPr sz="1650" b="0" i="0" u="none">
                <a:solidFill>
                  <a:srgbClr val="475569"/>
                </a:solidFill>
                <a:latin typeface="Nunito"/>
              </a:rPr>
              <a:t> (indah, gelap, menakutkan, ajaib)</a:t>
            </a:r>
            <a:endParaRPr sz="1650" b="0" i="0" u="none">
              <a:solidFill>
                <a:srgbClr val="475569"/>
              </a:solidFill>
              <a:latin typeface="Nunito"/>
            </a:endParaRPr>
          </a:p>
        </p:txBody>
      </p:sp>
      <p:sp>
        <p:nvSpPr>
          <p:cNvPr id="6" name="TextBox 5"/>
          <p:cNvSpPr txBox="1"/>
          <p:nvPr/>
        </p:nvSpPr>
        <p:spPr>
          <a:xfrm>
            <a:off x="904875" y="4717553"/>
            <a:ext cx="4953000" cy="335160"/>
          </a:xfrm>
          <a:prstGeom prst="rect">
            <a:avLst/>
          </a:prstGeom>
          <a:noFill/>
        </p:spPr>
        <p:txBody>
          <a:bodyPr wrap="square" lIns="0" tIns="0" rIns="0" bIns="0" anchor="t">
            <a:spAutoFit/>
          </a:bodyPr>
          <a:lstStyle/>
          <a:p>
            <a:pPr algn="l">
              <a:lnSpc>
                <a:spcPts val="2640"/>
              </a:lnSpc>
            </a:pPr>
            <a:r>
              <a:rPr sz="1650" b="1" i="0" u="none">
                <a:solidFill>
                  <a:srgbClr val="475569"/>
                </a:solidFill>
                <a:latin typeface="Nunito"/>
              </a:rPr>
              <a:t>Dialog:</a:t>
            </a:r>
            <a:r>
              <a:rPr sz="1650" b="0" i="0" u="none">
                <a:solidFill>
                  <a:srgbClr val="475569"/>
                </a:solidFill>
                <a:latin typeface="Nunito"/>
              </a:rPr>
              <a:t> Percakapan antartokoh</a:t>
            </a:r>
            <a:endParaRPr sz="1650" b="0" i="0" u="none">
              <a:solidFill>
                <a:srgbClr val="475569"/>
              </a:solidFill>
              <a:latin typeface="Nunito"/>
            </a:endParaRPr>
          </a:p>
        </p:txBody>
      </p:sp>
      <p:sp>
        <p:nvSpPr>
          <p:cNvPr id="7" name="TextBox 6"/>
          <p:cNvSpPr txBox="1"/>
          <p:nvPr/>
        </p:nvSpPr>
        <p:spPr>
          <a:xfrm>
            <a:off x="6667500" y="3024485"/>
            <a:ext cx="4953000" cy="335160"/>
          </a:xfrm>
          <a:prstGeom prst="rect">
            <a:avLst/>
          </a:prstGeom>
          <a:noFill/>
        </p:spPr>
        <p:txBody>
          <a:bodyPr wrap="square" lIns="0" tIns="0" rIns="0" bIns="0" anchor="t">
            <a:spAutoFit/>
          </a:bodyPr>
          <a:lstStyle/>
          <a:p>
            <a:pPr algn="l">
              <a:lnSpc>
                <a:spcPts val="2640"/>
              </a:lnSpc>
            </a:pPr>
            <a:r>
              <a:rPr sz="1650" b="1" i="0" u="none">
                <a:solidFill>
                  <a:srgbClr val="475569"/>
                </a:solidFill>
                <a:latin typeface="Nunito"/>
              </a:rPr>
              <a:t>Kalimat langsung:</a:t>
            </a:r>
            <a:r>
              <a:rPr sz="1650" b="0" i="0" u="none">
                <a:solidFill>
                  <a:srgbClr val="475569"/>
                </a:solidFill>
                <a:latin typeface="Nunito"/>
              </a:rPr>
              <a:t> "Tolong aku!" teriak peri itu.</a:t>
            </a:r>
            <a:endParaRPr sz="1650" b="0" i="0" u="none">
              <a:solidFill>
                <a:srgbClr val="475569"/>
              </a:solidFill>
              <a:latin typeface="Nunito"/>
            </a:endParaRPr>
          </a:p>
        </p:txBody>
      </p:sp>
      <p:sp>
        <p:nvSpPr>
          <p:cNvPr id="8" name="TextBox 7"/>
          <p:cNvSpPr txBox="1"/>
          <p:nvPr/>
        </p:nvSpPr>
        <p:spPr>
          <a:xfrm>
            <a:off x="6667500" y="3550146"/>
            <a:ext cx="4953000" cy="670321"/>
          </a:xfrm>
          <a:prstGeom prst="rect">
            <a:avLst/>
          </a:prstGeom>
          <a:noFill/>
        </p:spPr>
        <p:txBody>
          <a:bodyPr wrap="square" lIns="0" tIns="0" rIns="0" bIns="0" anchor="t">
            <a:spAutoFit/>
          </a:bodyPr>
          <a:lstStyle/>
          <a:p>
            <a:pPr algn="l">
              <a:lnSpc>
                <a:spcPts val="2640"/>
              </a:lnSpc>
            </a:pPr>
            <a:r>
              <a:rPr sz="1650" b="1" i="0" u="none">
                <a:solidFill>
                  <a:srgbClr val="475569"/>
                </a:solidFill>
                <a:latin typeface="Nunito"/>
              </a:rPr>
              <a:t>Kata penghubung waktu:</a:t>
            </a:r>
            <a:r>
              <a:rPr sz="1650" b="0" i="0" u="none">
                <a:solidFill>
                  <a:srgbClr val="475569"/>
                </a:solidFill>
                <a:latin typeface="Nunito"/>
              </a:rPr>
              <a:t> (kemudian, seketika, tiba-tiba)</a:t>
            </a:r>
            <a:endParaRPr sz="1650" b="0" i="0" u="none">
              <a:solidFill>
                <a:srgbClr val="475569"/>
              </a:solidFill>
              <a:latin typeface="Nunito"/>
            </a:endParaRPr>
          </a:p>
        </p:txBody>
      </p:sp>
      <p:sp>
        <p:nvSpPr>
          <p:cNvPr id="9" name="TextBox 8"/>
          <p:cNvSpPr txBox="1"/>
          <p:nvPr/>
        </p:nvSpPr>
        <p:spPr>
          <a:xfrm>
            <a:off x="6667500" y="4410967"/>
            <a:ext cx="4953000" cy="670321"/>
          </a:xfrm>
          <a:prstGeom prst="rect">
            <a:avLst/>
          </a:prstGeom>
          <a:noFill/>
        </p:spPr>
        <p:txBody>
          <a:bodyPr wrap="square" lIns="0" tIns="0" rIns="0" bIns="0" anchor="t">
            <a:spAutoFit/>
          </a:bodyPr>
          <a:lstStyle/>
          <a:p>
            <a:pPr algn="l">
              <a:lnSpc>
                <a:spcPts val="2640"/>
              </a:lnSpc>
            </a:pPr>
            <a:r>
              <a:rPr sz="1650" b="1" i="0" u="none">
                <a:solidFill>
                  <a:srgbClr val="475569"/>
                </a:solidFill>
                <a:latin typeface="Nunito"/>
              </a:rPr>
              <a:t>Majas:</a:t>
            </a:r>
            <a:r>
              <a:rPr sz="1650" b="0" i="0" u="none">
                <a:solidFill>
                  <a:srgbClr val="475569"/>
                </a:solidFill>
                <a:latin typeface="Nunito"/>
              </a:rPr>
              <a:t> Terutama personifikasi atau hiperbola untuk mendramatisir cerita.</a:t>
            </a:r>
            <a:endParaRPr sz="1650" b="0" i="0" u="none">
              <a:solidFill>
                <a:srgbClr val="475569"/>
              </a:solidFill>
              <a:latin typeface="Nunito"/>
            </a:endParaRPr>
          </a:p>
        </p:txBody>
      </p:sp>
      <p:pic>
        <p:nvPicPr>
          <p:cNvPr id="10" name="Picture 9" descr="image.png"/>
          <p:cNvPicPr>
            <a:picLocks noChangeAspect="1"/>
          </p:cNvPicPr>
          <p:nvPr/>
        </p:nvPicPr>
        <p:blipFill>
          <a:blip r:embed="rId2"/>
          <a:stretch>
            <a:fillRect/>
          </a:stretch>
        </p:blipFill>
        <p:spPr>
          <a:xfrm>
            <a:off x="572135" y="3508434"/>
            <a:ext cx="190500" cy="200025"/>
          </a:xfrm>
          <a:prstGeom prst="rect">
            <a:avLst/>
          </a:prstGeom>
        </p:spPr>
      </p:pic>
      <p:pic>
        <p:nvPicPr>
          <p:cNvPr id="11" name="Picture 10" descr="image.png"/>
          <p:cNvPicPr>
            <a:picLocks noChangeAspect="1"/>
          </p:cNvPicPr>
          <p:nvPr/>
        </p:nvPicPr>
        <p:blipFill>
          <a:blip r:embed="rId2"/>
          <a:stretch>
            <a:fillRect/>
          </a:stretch>
        </p:blipFill>
        <p:spPr>
          <a:xfrm>
            <a:off x="571500" y="4234755"/>
            <a:ext cx="190500" cy="200025"/>
          </a:xfrm>
          <a:prstGeom prst="rect">
            <a:avLst/>
          </a:prstGeom>
        </p:spPr>
      </p:pic>
      <p:pic>
        <p:nvPicPr>
          <p:cNvPr id="12" name="Picture 11" descr="image.png"/>
          <p:cNvPicPr>
            <a:picLocks noChangeAspect="1"/>
          </p:cNvPicPr>
          <p:nvPr/>
        </p:nvPicPr>
        <p:blipFill>
          <a:blip r:embed="rId2"/>
          <a:stretch>
            <a:fillRect/>
          </a:stretch>
        </p:blipFill>
        <p:spPr>
          <a:xfrm>
            <a:off x="571500" y="4760416"/>
            <a:ext cx="190500" cy="200025"/>
          </a:xfrm>
          <a:prstGeom prst="rect">
            <a:avLst/>
          </a:prstGeom>
        </p:spPr>
      </p:pic>
      <p:pic>
        <p:nvPicPr>
          <p:cNvPr id="13" name="Picture 12" descr="image.png"/>
          <p:cNvPicPr>
            <a:picLocks noChangeAspect="1"/>
          </p:cNvPicPr>
          <p:nvPr/>
        </p:nvPicPr>
        <p:blipFill>
          <a:blip r:embed="rId2"/>
          <a:stretch>
            <a:fillRect/>
          </a:stretch>
        </p:blipFill>
        <p:spPr>
          <a:xfrm>
            <a:off x="6334125" y="3067347"/>
            <a:ext cx="190500" cy="200025"/>
          </a:xfrm>
          <a:prstGeom prst="rect">
            <a:avLst/>
          </a:prstGeom>
        </p:spPr>
      </p:pic>
      <p:pic>
        <p:nvPicPr>
          <p:cNvPr id="14" name="Picture 13" descr="image.png"/>
          <p:cNvPicPr>
            <a:picLocks noChangeAspect="1"/>
          </p:cNvPicPr>
          <p:nvPr/>
        </p:nvPicPr>
        <p:blipFill>
          <a:blip r:embed="rId2"/>
          <a:stretch>
            <a:fillRect/>
          </a:stretch>
        </p:blipFill>
        <p:spPr>
          <a:xfrm>
            <a:off x="6334125" y="3593008"/>
            <a:ext cx="190500" cy="200025"/>
          </a:xfrm>
          <a:prstGeom prst="rect">
            <a:avLst/>
          </a:prstGeom>
        </p:spPr>
      </p:pic>
      <p:pic>
        <p:nvPicPr>
          <p:cNvPr id="15" name="Picture 14" descr="image.png"/>
          <p:cNvPicPr>
            <a:picLocks noChangeAspect="1"/>
          </p:cNvPicPr>
          <p:nvPr/>
        </p:nvPicPr>
        <p:blipFill>
          <a:blip r:embed="rId2"/>
          <a:stretch>
            <a:fillRect/>
          </a:stretch>
        </p:blipFill>
        <p:spPr>
          <a:xfrm>
            <a:off x="6334125" y="4453830"/>
            <a:ext cx="190500" cy="200025"/>
          </a:xfrm>
          <a:prstGeom prst="rect">
            <a:avLst/>
          </a:prstGeom>
        </p:spPr>
      </p:pic>
      <p:sp>
        <p:nvSpPr>
          <p:cNvPr id="16" name="TextBox 15"/>
          <p:cNvSpPr txBox="1"/>
          <p:nvPr/>
        </p:nvSpPr>
        <p:spPr>
          <a:xfrm>
            <a:off x="571500" y="571500"/>
            <a:ext cx="11601450" cy="533400"/>
          </a:xfrm>
          <a:prstGeom prst="rect">
            <a:avLst/>
          </a:prstGeom>
          <a:noFill/>
        </p:spPr>
        <p:txBody>
          <a:bodyPr wrap="square" lIns="0" tIns="0" rIns="0" bIns="0" anchor="t">
            <a:spAutoFit/>
          </a:bodyPr>
          <a:lstStyle/>
          <a:p>
            <a:pPr algn="l"/>
            <a:r>
              <a:rPr sz="3150" b="1" i="0" u="none">
                <a:solidFill>
                  <a:srgbClr val="1E3A8A"/>
                </a:solidFill>
                <a:latin typeface="Quicksand"/>
              </a:rPr>
              <a:t>Kebahasaan Cerita Imajinasi</a:t>
            </a:r>
            <a:endParaRPr sz="3150" b="1" i="0" u="none">
              <a:solidFill>
                <a:srgbClr val="1E3A8A"/>
              </a:solidFill>
              <a:latin typeface="Quicksand"/>
            </a:endParaRPr>
          </a:p>
        </p:txBody>
      </p:sp>
      <p:sp>
        <p:nvSpPr>
          <p:cNvPr id="17" name="Rectangle 16"/>
          <p:cNvSpPr/>
          <p:nvPr/>
        </p:nvSpPr>
        <p:spPr>
          <a:xfrm>
            <a:off x="571500" y="1171575"/>
            <a:ext cx="11049000" cy="28575"/>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1123950" y="2204144"/>
            <a:ext cx="9944100" cy="3459360"/>
          </a:xfrm>
          <a:prstGeom prst="rect">
            <a:avLst/>
          </a:prstGeom>
        </p:spPr>
      </p:pic>
      <p:sp>
        <p:nvSpPr>
          <p:cNvPr id="4" name="TextBox 3"/>
          <p:cNvSpPr txBox="1"/>
          <p:nvPr/>
        </p:nvSpPr>
        <p:spPr>
          <a:xfrm>
            <a:off x="1581150" y="2832794"/>
            <a:ext cx="9105900" cy="1782960"/>
          </a:xfrm>
          <a:prstGeom prst="rect">
            <a:avLst/>
          </a:prstGeom>
          <a:noFill/>
        </p:spPr>
        <p:txBody>
          <a:bodyPr wrap="square" lIns="0" tIns="0" rIns="0" bIns="0" anchor="t">
            <a:spAutoFit/>
          </a:bodyPr>
          <a:lstStyle/>
          <a:p>
            <a:pPr algn="l">
              <a:lnSpc>
                <a:spcPts val="3510"/>
              </a:lnSpc>
            </a:pPr>
            <a:r>
              <a:rPr sz="1950" b="1" i="0" u="none">
                <a:solidFill>
                  <a:srgbClr val="D97706"/>
                </a:solidFill>
                <a:latin typeface="Nunito"/>
              </a:rPr>
              <a:t>Raka</a:t>
            </a:r>
            <a:r>
              <a:rPr sz="1950" b="0" i="0" u="none">
                <a:solidFill>
                  <a:srgbClr val="475569"/>
                </a:solidFill>
                <a:latin typeface="Nunito"/>
              </a:rPr>
              <a:t> mengayunkan tongkat kayunya ke arah kabut tebal di </a:t>
            </a:r>
            <a:r>
              <a:rPr sz="1950" b="1" i="0" u="none">
                <a:solidFill>
                  <a:srgbClr val="059669"/>
                </a:solidFill>
                <a:latin typeface="Nunito"/>
              </a:rPr>
              <a:t>Hutan Bisikan, tepat saat bulan purnama muncul</a:t>
            </a:r>
            <a:r>
              <a:rPr sz="1950" b="0" i="0" u="none">
                <a:solidFill>
                  <a:srgbClr val="475569"/>
                </a:solidFill>
                <a:latin typeface="Nunito"/>
              </a:rPr>
              <a:t>. Tiba-tiba, </a:t>
            </a:r>
            <a:r>
              <a:rPr sz="1950" b="1" i="0" u="none">
                <a:solidFill>
                  <a:srgbClr val="DC2626"/>
                </a:solidFill>
                <a:latin typeface="Nunito"/>
              </a:rPr>
              <a:t>bayangan raksasa bermata merah menghadangnya, mencegah Raka mengambil ramuan penyembuh untuk desanya.</a:t>
            </a:r>
            <a:r>
              <a:rPr sz="1950" b="0" i="0" u="none">
                <a:solidFill>
                  <a:srgbClr val="475569"/>
                </a:solidFill>
                <a:latin typeface="Nunito"/>
              </a:rPr>
              <a:t> "Kau takkan bisa lewat!" geram bayangan itu.</a:t>
            </a:r>
            <a:endParaRPr sz="1950" b="0" i="0" u="none">
              <a:solidFill>
                <a:srgbClr val="475569"/>
              </a:solidFill>
              <a:latin typeface="Nunito"/>
            </a:endParaRPr>
          </a:p>
        </p:txBody>
      </p:sp>
      <p:pic>
        <p:nvPicPr>
          <p:cNvPr id="5" name="Picture 4" descr="image.png"/>
          <p:cNvPicPr>
            <a:picLocks noChangeAspect="1"/>
          </p:cNvPicPr>
          <p:nvPr/>
        </p:nvPicPr>
        <p:blipFill>
          <a:blip r:embed="rId3"/>
          <a:stretch>
            <a:fillRect/>
          </a:stretch>
        </p:blipFill>
        <p:spPr>
          <a:xfrm>
            <a:off x="1581150" y="4901505"/>
            <a:ext cx="790575" cy="381000"/>
          </a:xfrm>
          <a:prstGeom prst="rect">
            <a:avLst/>
          </a:prstGeom>
        </p:spPr>
      </p:pic>
      <p:pic>
        <p:nvPicPr>
          <p:cNvPr id="6" name="Picture 5" descr="image.png"/>
          <p:cNvPicPr>
            <a:picLocks noChangeAspect="1"/>
          </p:cNvPicPr>
          <p:nvPr/>
        </p:nvPicPr>
        <p:blipFill>
          <a:blip r:embed="rId4"/>
          <a:stretch>
            <a:fillRect/>
          </a:stretch>
        </p:blipFill>
        <p:spPr>
          <a:xfrm>
            <a:off x="2562225" y="4901505"/>
            <a:ext cx="723900" cy="381000"/>
          </a:xfrm>
          <a:prstGeom prst="rect">
            <a:avLst/>
          </a:prstGeom>
        </p:spPr>
      </p:pic>
      <p:pic>
        <p:nvPicPr>
          <p:cNvPr id="7" name="Picture 6" descr="image.png"/>
          <p:cNvPicPr>
            <a:picLocks noChangeAspect="1"/>
          </p:cNvPicPr>
          <p:nvPr/>
        </p:nvPicPr>
        <p:blipFill>
          <a:blip r:embed="rId5"/>
          <a:stretch>
            <a:fillRect/>
          </a:stretch>
        </p:blipFill>
        <p:spPr>
          <a:xfrm>
            <a:off x="3476625" y="4901505"/>
            <a:ext cx="876300" cy="381000"/>
          </a:xfrm>
          <a:prstGeom prst="rect">
            <a:avLst/>
          </a:prstGeom>
        </p:spPr>
      </p:pic>
      <p:sp>
        <p:nvSpPr>
          <p:cNvPr id="8" name="TextBox 7"/>
          <p:cNvSpPr txBox="1"/>
          <p:nvPr/>
        </p:nvSpPr>
        <p:spPr>
          <a:xfrm>
            <a:off x="571500" y="571500"/>
            <a:ext cx="11601450" cy="533400"/>
          </a:xfrm>
          <a:prstGeom prst="rect">
            <a:avLst/>
          </a:prstGeom>
          <a:noFill/>
        </p:spPr>
        <p:txBody>
          <a:bodyPr wrap="square" lIns="0" tIns="0" rIns="0" bIns="0" anchor="t">
            <a:spAutoFit/>
          </a:bodyPr>
          <a:lstStyle/>
          <a:p>
            <a:pPr algn="l"/>
            <a:r>
              <a:rPr sz="3150" b="1" i="0" u="none">
                <a:solidFill>
                  <a:srgbClr val="1E3A8A"/>
                </a:solidFill>
                <a:latin typeface="Quicksand"/>
              </a:rPr>
              <a:t>Contoh Kutipan &amp; Analisis</a:t>
            </a:r>
            <a:endParaRPr sz="3150" b="1" i="0" u="none">
              <a:solidFill>
                <a:srgbClr val="1E3A8A"/>
              </a:solidFill>
              <a:latin typeface="Quicksand"/>
            </a:endParaRPr>
          </a:p>
        </p:txBody>
      </p:sp>
      <p:sp>
        <p:nvSpPr>
          <p:cNvPr id="9" name="Rectangle 8"/>
          <p:cNvSpPr/>
          <p:nvPr/>
        </p:nvSpPr>
        <p:spPr>
          <a:xfrm>
            <a:off x="571500" y="1171575"/>
            <a:ext cx="11049000" cy="28575"/>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571500" y="3568898"/>
            <a:ext cx="2547937" cy="1609725"/>
          </a:xfrm>
          <a:prstGeom prst="rect">
            <a:avLst/>
          </a:prstGeom>
        </p:spPr>
      </p:pic>
      <p:pic>
        <p:nvPicPr>
          <p:cNvPr id="4" name="Picture 3" descr="image.png"/>
          <p:cNvPicPr>
            <a:picLocks noChangeAspect="1"/>
          </p:cNvPicPr>
          <p:nvPr/>
        </p:nvPicPr>
        <p:blipFill>
          <a:blip r:embed="rId3"/>
          <a:stretch>
            <a:fillRect/>
          </a:stretch>
        </p:blipFill>
        <p:spPr>
          <a:xfrm>
            <a:off x="3405187" y="3568898"/>
            <a:ext cx="2547937" cy="1609725"/>
          </a:xfrm>
          <a:prstGeom prst="rect">
            <a:avLst/>
          </a:prstGeom>
        </p:spPr>
      </p:pic>
      <p:pic>
        <p:nvPicPr>
          <p:cNvPr id="5" name="Picture 4" descr="image.png"/>
          <p:cNvPicPr>
            <a:picLocks noChangeAspect="1"/>
          </p:cNvPicPr>
          <p:nvPr/>
        </p:nvPicPr>
        <p:blipFill>
          <a:blip r:embed="rId4"/>
          <a:stretch>
            <a:fillRect/>
          </a:stretch>
        </p:blipFill>
        <p:spPr>
          <a:xfrm>
            <a:off x="6238875" y="3568898"/>
            <a:ext cx="2547937" cy="1609725"/>
          </a:xfrm>
          <a:prstGeom prst="rect">
            <a:avLst/>
          </a:prstGeom>
        </p:spPr>
      </p:pic>
      <p:pic>
        <p:nvPicPr>
          <p:cNvPr id="6" name="Picture 5" descr="image.png"/>
          <p:cNvPicPr>
            <a:picLocks noChangeAspect="1"/>
          </p:cNvPicPr>
          <p:nvPr/>
        </p:nvPicPr>
        <p:blipFill>
          <a:blip r:embed="rId5"/>
          <a:stretch>
            <a:fillRect/>
          </a:stretch>
        </p:blipFill>
        <p:spPr>
          <a:xfrm>
            <a:off x="9072562" y="3568898"/>
            <a:ext cx="2547937" cy="1609725"/>
          </a:xfrm>
          <a:prstGeom prst="rect">
            <a:avLst/>
          </a:prstGeom>
        </p:spPr>
      </p:pic>
      <p:sp>
        <p:nvSpPr>
          <p:cNvPr id="7" name="TextBox 6"/>
          <p:cNvSpPr txBox="1"/>
          <p:nvPr/>
        </p:nvSpPr>
        <p:spPr>
          <a:xfrm>
            <a:off x="2500312" y="2537112"/>
            <a:ext cx="7191375" cy="365670"/>
          </a:xfrm>
          <a:prstGeom prst="rect">
            <a:avLst/>
          </a:prstGeom>
          <a:noFill/>
        </p:spPr>
        <p:txBody>
          <a:bodyPr wrap="square" lIns="0" tIns="0" rIns="0" bIns="0" anchor="t">
            <a:spAutoFit/>
          </a:bodyPr>
          <a:lstStyle/>
          <a:p>
            <a:pPr algn="ctr">
              <a:lnSpc>
                <a:spcPts val="2880"/>
              </a:lnSpc>
            </a:pPr>
            <a:r>
              <a:rPr sz="1800" b="0" i="0" u="none">
                <a:solidFill>
                  <a:srgbClr val="475569"/>
                </a:solidFill>
                <a:latin typeface="Nunito"/>
              </a:rPr>
              <a:t>Berdasarkan kutipan sebelumnya, mari kita jawab pertanyaan berikut:</a:t>
            </a:r>
            <a:endParaRPr sz="1800" b="0" i="0" u="none">
              <a:solidFill>
                <a:srgbClr val="475569"/>
              </a:solidFill>
              <a:latin typeface="Nunito"/>
            </a:endParaRPr>
          </a:p>
        </p:txBody>
      </p:sp>
      <p:sp>
        <p:nvSpPr>
          <p:cNvPr id="8" name="TextBox 7"/>
          <p:cNvSpPr txBox="1"/>
          <p:nvPr/>
        </p:nvSpPr>
        <p:spPr>
          <a:xfrm>
            <a:off x="760333" y="3873698"/>
            <a:ext cx="2170271" cy="285750"/>
          </a:xfrm>
          <a:prstGeom prst="rect">
            <a:avLst/>
          </a:prstGeom>
          <a:noFill/>
        </p:spPr>
        <p:txBody>
          <a:bodyPr wrap="square" lIns="0" tIns="0" rIns="0" bIns="0" anchor="t">
            <a:spAutoFit/>
          </a:bodyPr>
          <a:lstStyle/>
          <a:p>
            <a:pPr algn="ctr"/>
            <a:r>
              <a:rPr sz="1800" b="1" i="0" u="none">
                <a:solidFill>
                  <a:srgbClr val="1D4ED8"/>
                </a:solidFill>
                <a:latin typeface="Quicksand"/>
              </a:rPr>
              <a:t>1. Siapa tokohnya?</a:t>
            </a:r>
            <a:endParaRPr sz="1800" b="1" i="0" u="none">
              <a:solidFill>
                <a:srgbClr val="1D4ED8"/>
              </a:solidFill>
              <a:latin typeface="Quicksand"/>
            </a:endParaRPr>
          </a:p>
        </p:txBody>
      </p:sp>
      <p:sp>
        <p:nvSpPr>
          <p:cNvPr id="9" name="TextBox 8"/>
          <p:cNvSpPr txBox="1"/>
          <p:nvPr/>
        </p:nvSpPr>
        <p:spPr>
          <a:xfrm>
            <a:off x="3609022" y="3873698"/>
            <a:ext cx="2140267" cy="285750"/>
          </a:xfrm>
          <a:prstGeom prst="rect">
            <a:avLst/>
          </a:prstGeom>
          <a:noFill/>
        </p:spPr>
        <p:txBody>
          <a:bodyPr wrap="square" lIns="0" tIns="0" rIns="0" bIns="0" anchor="t">
            <a:spAutoFit/>
          </a:bodyPr>
          <a:lstStyle/>
          <a:p>
            <a:pPr algn="ctr"/>
            <a:r>
              <a:rPr sz="1800" b="1" i="0" u="none">
                <a:solidFill>
                  <a:srgbClr val="B91C1C"/>
                </a:solidFill>
                <a:latin typeface="Quicksand"/>
              </a:rPr>
              <a:t>2. Apa konfliknya?</a:t>
            </a:r>
            <a:endParaRPr sz="1800" b="1" i="0" u="none">
              <a:solidFill>
                <a:srgbClr val="B91C1C"/>
              </a:solidFill>
              <a:latin typeface="Quicksand"/>
            </a:endParaRPr>
          </a:p>
        </p:txBody>
      </p:sp>
      <p:sp>
        <p:nvSpPr>
          <p:cNvPr id="10" name="TextBox 9"/>
          <p:cNvSpPr txBox="1"/>
          <p:nvPr/>
        </p:nvSpPr>
        <p:spPr>
          <a:xfrm>
            <a:off x="6395204" y="3873698"/>
            <a:ext cx="2235279" cy="571500"/>
          </a:xfrm>
          <a:prstGeom prst="rect">
            <a:avLst/>
          </a:prstGeom>
          <a:noFill/>
        </p:spPr>
        <p:txBody>
          <a:bodyPr wrap="square" lIns="0" tIns="0" rIns="0" bIns="0" anchor="t">
            <a:spAutoFit/>
          </a:bodyPr>
          <a:lstStyle/>
          <a:p>
            <a:pPr algn="ctr"/>
            <a:r>
              <a:rPr sz="1800" b="1" i="0" u="none">
                <a:solidFill>
                  <a:srgbClr val="047857"/>
                </a:solidFill>
                <a:latin typeface="Quicksand"/>
              </a:rPr>
              <a:t>3. Bagaimana latarnya?</a:t>
            </a:r>
            <a:endParaRPr sz="1800" b="1" i="0" u="none">
              <a:solidFill>
                <a:srgbClr val="047857"/>
              </a:solidFill>
              <a:latin typeface="Quicksand"/>
            </a:endParaRPr>
          </a:p>
        </p:txBody>
      </p:sp>
      <p:sp>
        <p:nvSpPr>
          <p:cNvPr id="11" name="TextBox 10"/>
          <p:cNvSpPr txBox="1"/>
          <p:nvPr/>
        </p:nvSpPr>
        <p:spPr>
          <a:xfrm>
            <a:off x="9228891" y="3873698"/>
            <a:ext cx="2235279" cy="857250"/>
          </a:xfrm>
          <a:prstGeom prst="rect">
            <a:avLst/>
          </a:prstGeom>
          <a:noFill/>
        </p:spPr>
        <p:txBody>
          <a:bodyPr wrap="square" lIns="0" tIns="0" rIns="0" bIns="0" anchor="t">
            <a:spAutoFit/>
          </a:bodyPr>
          <a:lstStyle/>
          <a:p>
            <a:pPr algn="ctr"/>
            <a:r>
              <a:rPr sz="1800" b="1" i="0" u="none">
                <a:solidFill>
                  <a:srgbClr val="B45309"/>
                </a:solidFill>
                <a:latin typeface="Quicksand"/>
              </a:rPr>
              <a:t>4. Apa kemungkinan amanatnya?</a:t>
            </a:r>
            <a:endParaRPr sz="1800" b="1" i="0" u="none">
              <a:solidFill>
                <a:srgbClr val="B45309"/>
              </a:solidFill>
              <a:latin typeface="Quicksand"/>
            </a:endParaRPr>
          </a:p>
        </p:txBody>
      </p:sp>
      <p:sp>
        <p:nvSpPr>
          <p:cNvPr id="12" name="TextBox 11"/>
          <p:cNvSpPr txBox="1"/>
          <p:nvPr/>
        </p:nvSpPr>
        <p:spPr>
          <a:xfrm>
            <a:off x="571500" y="571500"/>
            <a:ext cx="11601450" cy="533400"/>
          </a:xfrm>
          <a:prstGeom prst="rect">
            <a:avLst/>
          </a:prstGeom>
          <a:noFill/>
        </p:spPr>
        <p:txBody>
          <a:bodyPr wrap="square" lIns="0" tIns="0" rIns="0" bIns="0" anchor="t">
            <a:spAutoFit/>
          </a:bodyPr>
          <a:lstStyle/>
          <a:p>
            <a:pPr algn="l"/>
            <a:r>
              <a:rPr sz="3150" b="1" i="0" u="none">
                <a:solidFill>
                  <a:srgbClr val="1E3A8A"/>
                </a:solidFill>
                <a:latin typeface="Quicksand"/>
              </a:rPr>
              <a:t>Mari Analisis Bersama</a:t>
            </a:r>
            <a:endParaRPr sz="3150" b="1" i="0" u="none">
              <a:solidFill>
                <a:srgbClr val="1E3A8A"/>
              </a:solidFill>
              <a:latin typeface="Quicksand"/>
            </a:endParaRPr>
          </a:p>
        </p:txBody>
      </p:sp>
      <p:sp>
        <p:nvSpPr>
          <p:cNvPr id="13" name="Rectangle 12"/>
          <p:cNvSpPr/>
          <p:nvPr/>
        </p:nvSpPr>
        <p:spPr>
          <a:xfrm>
            <a:off x="571500" y="1171575"/>
            <a:ext cx="11049000" cy="28575"/>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6334125" y="1686520"/>
            <a:ext cx="5286375" cy="3333750"/>
          </a:xfrm>
          <a:prstGeom prst="rect">
            <a:avLst/>
          </a:prstGeom>
        </p:spPr>
      </p:pic>
      <p:pic>
        <p:nvPicPr>
          <p:cNvPr id="4" name="Picture 3" descr="image.png"/>
          <p:cNvPicPr>
            <a:picLocks noChangeAspect="1"/>
          </p:cNvPicPr>
          <p:nvPr/>
        </p:nvPicPr>
        <p:blipFill>
          <a:blip r:embed="rId3"/>
          <a:stretch>
            <a:fillRect/>
          </a:stretch>
        </p:blipFill>
        <p:spPr>
          <a:xfrm>
            <a:off x="6334125" y="1686520"/>
            <a:ext cx="5286375" cy="3333750"/>
          </a:xfrm>
          <a:prstGeom prst="rect">
            <a:avLst/>
          </a:prstGeom>
        </p:spPr>
      </p:pic>
      <p:sp>
        <p:nvSpPr>
          <p:cNvPr id="5" name="TextBox 4"/>
          <p:cNvSpPr txBox="1"/>
          <p:nvPr/>
        </p:nvSpPr>
        <p:spPr>
          <a:xfrm>
            <a:off x="1016000" y="1633815"/>
            <a:ext cx="4953000" cy="670321"/>
          </a:xfrm>
          <a:prstGeom prst="rect">
            <a:avLst/>
          </a:prstGeom>
          <a:noFill/>
        </p:spPr>
        <p:txBody>
          <a:bodyPr wrap="square" lIns="0" tIns="0" rIns="0" bIns="0" anchor="t">
            <a:spAutoFit/>
          </a:bodyPr>
          <a:lstStyle/>
          <a:p>
            <a:pPr algn="l">
              <a:lnSpc>
                <a:spcPts val="2640"/>
              </a:lnSpc>
            </a:pPr>
            <a:r>
              <a:rPr sz="1650" b="1" i="0" u="none">
                <a:solidFill>
                  <a:srgbClr val="475569"/>
                </a:solidFill>
                <a:latin typeface="Nunito"/>
              </a:rPr>
              <a:t>Meningkatkan kreativitas:</a:t>
            </a:r>
            <a:r>
              <a:rPr sz="1650" b="0" i="0" u="none">
                <a:solidFill>
                  <a:srgbClr val="475569"/>
                </a:solidFill>
                <a:latin typeface="Nunito"/>
              </a:rPr>
              <a:t> Membuka pikiran terhadap hal-hal baru.</a:t>
            </a:r>
            <a:endParaRPr sz="1650" b="0" i="0" u="none">
              <a:solidFill>
                <a:srgbClr val="475569"/>
              </a:solidFill>
              <a:latin typeface="Nunito"/>
            </a:endParaRPr>
          </a:p>
        </p:txBody>
      </p:sp>
      <p:sp>
        <p:nvSpPr>
          <p:cNvPr id="6" name="TextBox 5"/>
          <p:cNvSpPr txBox="1"/>
          <p:nvPr/>
        </p:nvSpPr>
        <p:spPr>
          <a:xfrm>
            <a:off x="1071880" y="2615922"/>
            <a:ext cx="4953000" cy="670321"/>
          </a:xfrm>
          <a:prstGeom prst="rect">
            <a:avLst/>
          </a:prstGeom>
          <a:noFill/>
        </p:spPr>
        <p:txBody>
          <a:bodyPr wrap="square" lIns="0" tIns="0" rIns="0" bIns="0" anchor="t">
            <a:spAutoFit/>
          </a:bodyPr>
          <a:lstStyle/>
          <a:p>
            <a:pPr algn="l">
              <a:lnSpc>
                <a:spcPts val="2640"/>
              </a:lnSpc>
            </a:pPr>
            <a:r>
              <a:rPr sz="1650" b="1" i="0" u="none">
                <a:solidFill>
                  <a:srgbClr val="475569"/>
                </a:solidFill>
                <a:latin typeface="Nunito"/>
              </a:rPr>
              <a:t>Mengembangkan empati:</a:t>
            </a:r>
            <a:r>
              <a:rPr sz="1650" b="0" i="0" u="none">
                <a:solidFill>
                  <a:srgbClr val="475569"/>
                </a:solidFill>
                <a:latin typeface="Nunito"/>
              </a:rPr>
              <a:t> Merasakan perjuangan tokoh fiktif.</a:t>
            </a:r>
            <a:endParaRPr sz="1650" b="0" i="0" u="none">
              <a:solidFill>
                <a:srgbClr val="475569"/>
              </a:solidFill>
              <a:latin typeface="Nunito"/>
            </a:endParaRPr>
          </a:p>
        </p:txBody>
      </p:sp>
      <p:sp>
        <p:nvSpPr>
          <p:cNvPr id="7" name="TextBox 6"/>
          <p:cNvSpPr txBox="1"/>
          <p:nvPr/>
        </p:nvSpPr>
        <p:spPr>
          <a:xfrm>
            <a:off x="1071880" y="3537704"/>
            <a:ext cx="4953000" cy="670321"/>
          </a:xfrm>
          <a:prstGeom prst="rect">
            <a:avLst/>
          </a:prstGeom>
          <a:noFill/>
        </p:spPr>
        <p:txBody>
          <a:bodyPr wrap="square" lIns="0" tIns="0" rIns="0" bIns="0" anchor="t">
            <a:spAutoFit/>
          </a:bodyPr>
          <a:lstStyle/>
          <a:p>
            <a:pPr algn="l">
              <a:lnSpc>
                <a:spcPts val="2640"/>
              </a:lnSpc>
            </a:pPr>
            <a:r>
              <a:rPr sz="1650" b="1" i="0" u="none">
                <a:solidFill>
                  <a:srgbClr val="475569"/>
                </a:solidFill>
                <a:latin typeface="Nunito"/>
              </a:rPr>
              <a:t>Melatih pemecahan masalah:</a:t>
            </a:r>
            <a:r>
              <a:rPr sz="1650" b="0" i="0" u="none">
                <a:solidFill>
                  <a:srgbClr val="475569"/>
                </a:solidFill>
                <a:latin typeface="Nunito"/>
              </a:rPr>
              <a:t> Melihat bagaimana tokoh menyelesaikan konflik yang mustahil.</a:t>
            </a:r>
            <a:endParaRPr sz="1650" b="0" i="0" u="none">
              <a:solidFill>
                <a:srgbClr val="475569"/>
              </a:solidFill>
              <a:latin typeface="Nunito"/>
            </a:endParaRPr>
          </a:p>
        </p:txBody>
      </p:sp>
      <p:sp>
        <p:nvSpPr>
          <p:cNvPr id="8" name="TextBox 7"/>
          <p:cNvSpPr txBox="1"/>
          <p:nvPr/>
        </p:nvSpPr>
        <p:spPr>
          <a:xfrm>
            <a:off x="1071880" y="4702055"/>
            <a:ext cx="4953000" cy="670321"/>
          </a:xfrm>
          <a:prstGeom prst="rect">
            <a:avLst/>
          </a:prstGeom>
          <a:noFill/>
        </p:spPr>
        <p:txBody>
          <a:bodyPr wrap="square" lIns="0" tIns="0" rIns="0" bIns="0" anchor="t">
            <a:spAutoFit/>
          </a:bodyPr>
          <a:lstStyle/>
          <a:p>
            <a:pPr algn="l">
              <a:lnSpc>
                <a:spcPts val="2640"/>
              </a:lnSpc>
            </a:pPr>
            <a:r>
              <a:rPr sz="1650" b="1" i="0" u="none">
                <a:solidFill>
                  <a:srgbClr val="475569"/>
                </a:solidFill>
                <a:latin typeface="Nunito"/>
              </a:rPr>
              <a:t>Menambah kosakata:</a:t>
            </a:r>
            <a:r>
              <a:rPr sz="1650" b="0" i="0" u="none">
                <a:solidFill>
                  <a:srgbClr val="475569"/>
                </a:solidFill>
                <a:latin typeface="Nunito"/>
              </a:rPr>
              <a:t> Mengenal bahasa deskriptif dan majas.</a:t>
            </a:r>
            <a:endParaRPr sz="1650" b="0" i="0" u="none">
              <a:solidFill>
                <a:srgbClr val="475569"/>
              </a:solidFill>
              <a:latin typeface="Nunito"/>
            </a:endParaRPr>
          </a:p>
        </p:txBody>
      </p:sp>
      <p:sp>
        <p:nvSpPr>
          <p:cNvPr id="9" name="TextBox 8"/>
          <p:cNvSpPr txBox="1"/>
          <p:nvPr/>
        </p:nvSpPr>
        <p:spPr>
          <a:xfrm>
            <a:off x="1016000" y="5563512"/>
            <a:ext cx="4953000" cy="670321"/>
          </a:xfrm>
          <a:prstGeom prst="rect">
            <a:avLst/>
          </a:prstGeom>
          <a:noFill/>
        </p:spPr>
        <p:txBody>
          <a:bodyPr wrap="square" lIns="0" tIns="0" rIns="0" bIns="0" anchor="t">
            <a:spAutoFit/>
          </a:bodyPr>
          <a:lstStyle/>
          <a:p>
            <a:pPr algn="l">
              <a:lnSpc>
                <a:spcPts val="2640"/>
              </a:lnSpc>
            </a:pPr>
            <a:r>
              <a:rPr sz="1650" b="1" i="0" u="none">
                <a:solidFill>
                  <a:srgbClr val="475569"/>
                </a:solidFill>
                <a:latin typeface="Nunito"/>
              </a:rPr>
              <a:t>Melatih berpikir kritis:</a:t>
            </a:r>
            <a:r>
              <a:rPr sz="1650" b="0" i="0" u="none">
                <a:solidFill>
                  <a:srgbClr val="475569"/>
                </a:solidFill>
                <a:latin typeface="Nunito"/>
              </a:rPr>
              <a:t> Menghubungkan logika di dalam dunia yang tidak logis.</a:t>
            </a:r>
            <a:endParaRPr sz="1650" b="0" i="0" u="none">
              <a:solidFill>
                <a:srgbClr val="475569"/>
              </a:solidFill>
              <a:latin typeface="Nunito"/>
            </a:endParaRPr>
          </a:p>
        </p:txBody>
      </p:sp>
      <p:pic>
        <p:nvPicPr>
          <p:cNvPr id="10" name="Picture 9" descr="image.png"/>
          <p:cNvPicPr>
            <a:picLocks noChangeAspect="1"/>
          </p:cNvPicPr>
          <p:nvPr/>
        </p:nvPicPr>
        <p:blipFill>
          <a:blip r:embed="rId4"/>
          <a:stretch>
            <a:fillRect/>
          </a:stretch>
        </p:blipFill>
        <p:spPr>
          <a:xfrm>
            <a:off x="571500" y="1919882"/>
            <a:ext cx="219075" cy="200025"/>
          </a:xfrm>
          <a:prstGeom prst="rect">
            <a:avLst/>
          </a:prstGeom>
        </p:spPr>
      </p:pic>
      <p:pic>
        <p:nvPicPr>
          <p:cNvPr id="11" name="Picture 10" descr="image.png"/>
          <p:cNvPicPr>
            <a:picLocks noChangeAspect="1"/>
          </p:cNvPicPr>
          <p:nvPr/>
        </p:nvPicPr>
        <p:blipFill>
          <a:blip r:embed="rId5"/>
          <a:stretch>
            <a:fillRect/>
          </a:stretch>
        </p:blipFill>
        <p:spPr>
          <a:xfrm>
            <a:off x="571500" y="2780704"/>
            <a:ext cx="190500" cy="200025"/>
          </a:xfrm>
          <a:prstGeom prst="rect">
            <a:avLst/>
          </a:prstGeom>
        </p:spPr>
      </p:pic>
      <p:pic>
        <p:nvPicPr>
          <p:cNvPr id="12" name="Picture 11" descr="image.png"/>
          <p:cNvPicPr>
            <a:picLocks noChangeAspect="1"/>
          </p:cNvPicPr>
          <p:nvPr/>
        </p:nvPicPr>
        <p:blipFill>
          <a:blip r:embed="rId6"/>
          <a:stretch>
            <a:fillRect/>
          </a:stretch>
        </p:blipFill>
        <p:spPr>
          <a:xfrm>
            <a:off x="571500" y="3641526"/>
            <a:ext cx="190500" cy="200025"/>
          </a:xfrm>
          <a:prstGeom prst="rect">
            <a:avLst/>
          </a:prstGeom>
        </p:spPr>
      </p:pic>
      <p:pic>
        <p:nvPicPr>
          <p:cNvPr id="13" name="Picture 12" descr="image.png"/>
          <p:cNvPicPr>
            <a:picLocks noChangeAspect="1"/>
          </p:cNvPicPr>
          <p:nvPr/>
        </p:nvPicPr>
        <p:blipFill>
          <a:blip r:embed="rId7"/>
          <a:stretch>
            <a:fillRect/>
          </a:stretch>
        </p:blipFill>
        <p:spPr>
          <a:xfrm>
            <a:off x="542925" y="4820483"/>
            <a:ext cx="219075" cy="200025"/>
          </a:xfrm>
          <a:prstGeom prst="rect">
            <a:avLst/>
          </a:prstGeom>
        </p:spPr>
      </p:pic>
      <p:pic>
        <p:nvPicPr>
          <p:cNvPr id="14" name="Picture 13" descr="image.png"/>
          <p:cNvPicPr>
            <a:picLocks noChangeAspect="1"/>
          </p:cNvPicPr>
          <p:nvPr/>
        </p:nvPicPr>
        <p:blipFill>
          <a:blip r:embed="rId8"/>
          <a:stretch>
            <a:fillRect/>
          </a:stretch>
        </p:blipFill>
        <p:spPr>
          <a:xfrm>
            <a:off x="571500" y="5763220"/>
            <a:ext cx="190500" cy="200025"/>
          </a:xfrm>
          <a:prstGeom prst="rect">
            <a:avLst/>
          </a:prstGeom>
        </p:spPr>
      </p:pic>
      <p:sp>
        <p:nvSpPr>
          <p:cNvPr id="15" name="TextBox 14"/>
          <p:cNvSpPr txBox="1"/>
          <p:nvPr/>
        </p:nvSpPr>
        <p:spPr>
          <a:xfrm>
            <a:off x="571500" y="571500"/>
            <a:ext cx="11601450" cy="533400"/>
          </a:xfrm>
          <a:prstGeom prst="rect">
            <a:avLst/>
          </a:prstGeom>
          <a:noFill/>
        </p:spPr>
        <p:txBody>
          <a:bodyPr wrap="square" lIns="0" tIns="0" rIns="0" bIns="0" anchor="t">
            <a:spAutoFit/>
          </a:bodyPr>
          <a:lstStyle/>
          <a:p>
            <a:pPr algn="l"/>
            <a:r>
              <a:rPr sz="3150" b="1" i="0" u="none">
                <a:solidFill>
                  <a:srgbClr val="1E3A8A"/>
                </a:solidFill>
                <a:latin typeface="Quicksand"/>
              </a:rPr>
              <a:t>Manfaat Membaca Cerita Imajinasi</a:t>
            </a:r>
            <a:endParaRPr sz="3150" b="1" i="0" u="none">
              <a:solidFill>
                <a:srgbClr val="1E3A8A"/>
              </a:solidFill>
              <a:latin typeface="Quicksand"/>
            </a:endParaRPr>
          </a:p>
        </p:txBody>
      </p:sp>
      <p:sp>
        <p:nvSpPr>
          <p:cNvPr id="16" name="Rectangle 15"/>
          <p:cNvSpPr/>
          <p:nvPr/>
        </p:nvSpPr>
        <p:spPr>
          <a:xfrm>
            <a:off x="571500" y="1171575"/>
            <a:ext cx="11049000" cy="28575"/>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1592460" y="3327201"/>
            <a:ext cx="571500" cy="571500"/>
          </a:xfrm>
          <a:prstGeom prst="rect">
            <a:avLst/>
          </a:prstGeom>
        </p:spPr>
      </p:pic>
      <p:pic>
        <p:nvPicPr>
          <p:cNvPr id="4" name="Picture 3" descr="image.png"/>
          <p:cNvPicPr>
            <a:picLocks noChangeAspect="1"/>
          </p:cNvPicPr>
          <p:nvPr/>
        </p:nvPicPr>
        <p:blipFill>
          <a:blip r:embed="rId3"/>
          <a:stretch>
            <a:fillRect/>
          </a:stretch>
        </p:blipFill>
        <p:spPr>
          <a:xfrm>
            <a:off x="3701206" y="3327201"/>
            <a:ext cx="571500" cy="571500"/>
          </a:xfrm>
          <a:prstGeom prst="rect">
            <a:avLst/>
          </a:prstGeom>
        </p:spPr>
      </p:pic>
      <p:pic>
        <p:nvPicPr>
          <p:cNvPr id="5" name="Picture 4" descr="image.png"/>
          <p:cNvPicPr>
            <a:picLocks noChangeAspect="1"/>
          </p:cNvPicPr>
          <p:nvPr/>
        </p:nvPicPr>
        <p:blipFill>
          <a:blip r:embed="rId4"/>
          <a:stretch>
            <a:fillRect/>
          </a:stretch>
        </p:blipFill>
        <p:spPr>
          <a:xfrm>
            <a:off x="5809952" y="3327201"/>
            <a:ext cx="571500" cy="571500"/>
          </a:xfrm>
          <a:prstGeom prst="rect">
            <a:avLst/>
          </a:prstGeom>
        </p:spPr>
      </p:pic>
      <p:pic>
        <p:nvPicPr>
          <p:cNvPr id="6" name="Picture 5" descr="image.png"/>
          <p:cNvPicPr>
            <a:picLocks noChangeAspect="1"/>
          </p:cNvPicPr>
          <p:nvPr/>
        </p:nvPicPr>
        <p:blipFill>
          <a:blip r:embed="rId5"/>
          <a:stretch>
            <a:fillRect/>
          </a:stretch>
        </p:blipFill>
        <p:spPr>
          <a:xfrm>
            <a:off x="7918698" y="3327201"/>
            <a:ext cx="571500" cy="571500"/>
          </a:xfrm>
          <a:prstGeom prst="rect">
            <a:avLst/>
          </a:prstGeom>
        </p:spPr>
      </p:pic>
      <p:pic>
        <p:nvPicPr>
          <p:cNvPr id="7" name="Picture 6" descr="image.png"/>
          <p:cNvPicPr>
            <a:picLocks noChangeAspect="1"/>
          </p:cNvPicPr>
          <p:nvPr/>
        </p:nvPicPr>
        <p:blipFill>
          <a:blip r:embed="rId6"/>
          <a:stretch>
            <a:fillRect/>
          </a:stretch>
        </p:blipFill>
        <p:spPr>
          <a:xfrm>
            <a:off x="10027443" y="3327201"/>
            <a:ext cx="571500" cy="571500"/>
          </a:xfrm>
          <a:prstGeom prst="rect">
            <a:avLst/>
          </a:prstGeom>
        </p:spPr>
      </p:pic>
      <p:pic>
        <p:nvPicPr>
          <p:cNvPr id="8" name="Picture 7" descr="image.png"/>
          <p:cNvPicPr>
            <a:picLocks noChangeAspect="1"/>
          </p:cNvPicPr>
          <p:nvPr/>
        </p:nvPicPr>
        <p:blipFill>
          <a:blip r:embed="rId7"/>
          <a:stretch>
            <a:fillRect/>
          </a:stretch>
        </p:blipFill>
        <p:spPr>
          <a:xfrm>
            <a:off x="2842170" y="3981450"/>
            <a:ext cx="180975" cy="285750"/>
          </a:xfrm>
          <a:prstGeom prst="rect">
            <a:avLst/>
          </a:prstGeom>
        </p:spPr>
      </p:pic>
      <p:pic>
        <p:nvPicPr>
          <p:cNvPr id="9" name="Picture 8" descr="image.png"/>
          <p:cNvPicPr>
            <a:picLocks noChangeAspect="1"/>
          </p:cNvPicPr>
          <p:nvPr/>
        </p:nvPicPr>
        <p:blipFill>
          <a:blip r:embed="rId8"/>
          <a:stretch>
            <a:fillRect/>
          </a:stretch>
        </p:blipFill>
        <p:spPr>
          <a:xfrm>
            <a:off x="4950916" y="3981450"/>
            <a:ext cx="180975" cy="285750"/>
          </a:xfrm>
          <a:prstGeom prst="rect">
            <a:avLst/>
          </a:prstGeom>
        </p:spPr>
      </p:pic>
      <p:pic>
        <p:nvPicPr>
          <p:cNvPr id="10" name="Picture 9" descr="image.png"/>
          <p:cNvPicPr>
            <a:picLocks noChangeAspect="1"/>
          </p:cNvPicPr>
          <p:nvPr/>
        </p:nvPicPr>
        <p:blipFill>
          <a:blip r:embed="rId7"/>
          <a:stretch>
            <a:fillRect/>
          </a:stretch>
        </p:blipFill>
        <p:spPr>
          <a:xfrm>
            <a:off x="7059662" y="3981450"/>
            <a:ext cx="180975" cy="285750"/>
          </a:xfrm>
          <a:prstGeom prst="rect">
            <a:avLst/>
          </a:prstGeom>
        </p:spPr>
      </p:pic>
      <p:pic>
        <p:nvPicPr>
          <p:cNvPr id="11" name="Picture 10" descr="image.png"/>
          <p:cNvPicPr>
            <a:picLocks noChangeAspect="1"/>
          </p:cNvPicPr>
          <p:nvPr/>
        </p:nvPicPr>
        <p:blipFill>
          <a:blip r:embed="rId8"/>
          <a:stretch>
            <a:fillRect/>
          </a:stretch>
        </p:blipFill>
        <p:spPr>
          <a:xfrm>
            <a:off x="9168407" y="3981450"/>
            <a:ext cx="180975" cy="285750"/>
          </a:xfrm>
          <a:prstGeom prst="rect">
            <a:avLst/>
          </a:prstGeom>
        </p:spPr>
      </p:pic>
      <p:sp>
        <p:nvSpPr>
          <p:cNvPr id="12" name="TextBox 11"/>
          <p:cNvSpPr txBox="1"/>
          <p:nvPr/>
        </p:nvSpPr>
        <p:spPr>
          <a:xfrm>
            <a:off x="952500" y="4108251"/>
            <a:ext cx="1851570" cy="670321"/>
          </a:xfrm>
          <a:prstGeom prst="rect">
            <a:avLst/>
          </a:prstGeom>
          <a:noFill/>
        </p:spPr>
        <p:txBody>
          <a:bodyPr wrap="square" lIns="0" tIns="0" rIns="0" bIns="0" anchor="t">
            <a:spAutoFit/>
          </a:bodyPr>
          <a:lstStyle/>
          <a:p>
            <a:pPr algn="ctr">
              <a:lnSpc>
                <a:spcPts val="2640"/>
              </a:lnSpc>
            </a:pPr>
            <a:r>
              <a:rPr sz="1650" b="0" i="0" u="none">
                <a:solidFill>
                  <a:srgbClr val="475569"/>
                </a:solidFill>
                <a:latin typeface="Nunito SemiBold"/>
              </a:rPr>
              <a:t>Baca Judul &amp;</a:t>
            </a:r>
            <a:r>
              <a:t>
</a:t>
            </a:r>
            <a:r>
              <a:rPr sz="1650" b="0" i="0" u="none">
                <a:solidFill>
                  <a:srgbClr val="475569"/>
                </a:solidFill>
                <a:latin typeface="Nunito SemiBold"/>
              </a:rPr>
              <a:t> Skimming</a:t>
            </a:r>
            <a:endParaRPr sz="1650" b="0" i="0" u="none">
              <a:solidFill>
                <a:srgbClr val="475569"/>
              </a:solidFill>
              <a:latin typeface="Nunito SemiBold"/>
            </a:endParaRPr>
          </a:p>
        </p:txBody>
      </p:sp>
      <p:sp>
        <p:nvSpPr>
          <p:cNvPr id="13" name="TextBox 12"/>
          <p:cNvSpPr txBox="1"/>
          <p:nvPr/>
        </p:nvSpPr>
        <p:spPr>
          <a:xfrm>
            <a:off x="3061245" y="4108251"/>
            <a:ext cx="1851570" cy="670321"/>
          </a:xfrm>
          <a:prstGeom prst="rect">
            <a:avLst/>
          </a:prstGeom>
          <a:noFill/>
        </p:spPr>
        <p:txBody>
          <a:bodyPr wrap="square" lIns="0" tIns="0" rIns="0" bIns="0" anchor="t">
            <a:spAutoFit/>
          </a:bodyPr>
          <a:lstStyle/>
          <a:p>
            <a:pPr algn="ctr">
              <a:lnSpc>
                <a:spcPts val="2640"/>
              </a:lnSpc>
            </a:pPr>
            <a:r>
              <a:rPr sz="1650" b="0" i="0" u="none">
                <a:solidFill>
                  <a:srgbClr val="475569"/>
                </a:solidFill>
                <a:latin typeface="Nunito SemiBold"/>
              </a:rPr>
              <a:t>Kenali</a:t>
            </a:r>
            <a:r>
              <a:t>
</a:t>
            </a:r>
            <a:r>
              <a:rPr sz="1650" b="0" i="0" u="none">
                <a:solidFill>
                  <a:srgbClr val="475569"/>
                </a:solidFill>
                <a:latin typeface="Nunito SemiBold"/>
              </a:rPr>
              <a:t> Tokoh</a:t>
            </a:r>
            <a:endParaRPr sz="1650" b="0" i="0" u="none">
              <a:solidFill>
                <a:srgbClr val="475569"/>
              </a:solidFill>
              <a:latin typeface="Nunito SemiBold"/>
            </a:endParaRPr>
          </a:p>
        </p:txBody>
      </p:sp>
      <p:sp>
        <p:nvSpPr>
          <p:cNvPr id="14" name="TextBox 13"/>
          <p:cNvSpPr txBox="1"/>
          <p:nvPr/>
        </p:nvSpPr>
        <p:spPr>
          <a:xfrm>
            <a:off x="5169991" y="4108251"/>
            <a:ext cx="1851570" cy="670321"/>
          </a:xfrm>
          <a:prstGeom prst="rect">
            <a:avLst/>
          </a:prstGeom>
          <a:noFill/>
        </p:spPr>
        <p:txBody>
          <a:bodyPr wrap="square" lIns="0" tIns="0" rIns="0" bIns="0" anchor="t">
            <a:spAutoFit/>
          </a:bodyPr>
          <a:lstStyle/>
          <a:p>
            <a:pPr algn="ctr">
              <a:lnSpc>
                <a:spcPts val="2640"/>
              </a:lnSpc>
            </a:pPr>
            <a:r>
              <a:rPr sz="1650" b="0" i="0" u="none">
                <a:solidFill>
                  <a:srgbClr val="475569"/>
                </a:solidFill>
                <a:latin typeface="Nunito SemiBold"/>
              </a:rPr>
              <a:t>Temukan</a:t>
            </a:r>
            <a:r>
              <a:t>
</a:t>
            </a:r>
            <a:r>
              <a:rPr sz="1650" b="0" i="0" u="none">
                <a:solidFill>
                  <a:srgbClr val="475569"/>
                </a:solidFill>
                <a:latin typeface="Nunito SemiBold"/>
              </a:rPr>
              <a:t> Konflik</a:t>
            </a:r>
            <a:endParaRPr sz="1650" b="0" i="0" u="none">
              <a:solidFill>
                <a:srgbClr val="475569"/>
              </a:solidFill>
              <a:latin typeface="Nunito SemiBold"/>
            </a:endParaRPr>
          </a:p>
        </p:txBody>
      </p:sp>
      <p:sp>
        <p:nvSpPr>
          <p:cNvPr id="15" name="TextBox 14"/>
          <p:cNvSpPr txBox="1"/>
          <p:nvPr/>
        </p:nvSpPr>
        <p:spPr>
          <a:xfrm>
            <a:off x="7278737" y="4108251"/>
            <a:ext cx="1851570" cy="670321"/>
          </a:xfrm>
          <a:prstGeom prst="rect">
            <a:avLst/>
          </a:prstGeom>
          <a:noFill/>
        </p:spPr>
        <p:txBody>
          <a:bodyPr wrap="square" lIns="0" tIns="0" rIns="0" bIns="0" anchor="t">
            <a:spAutoFit/>
          </a:bodyPr>
          <a:lstStyle/>
          <a:p>
            <a:pPr algn="ctr">
              <a:lnSpc>
                <a:spcPts val="2640"/>
              </a:lnSpc>
            </a:pPr>
            <a:r>
              <a:rPr sz="1650" b="0" i="0" u="none">
                <a:solidFill>
                  <a:srgbClr val="475569"/>
                </a:solidFill>
                <a:latin typeface="Nunito SemiBold"/>
              </a:rPr>
              <a:t>Cari Bukti</a:t>
            </a:r>
            <a:r>
              <a:t>
</a:t>
            </a:r>
            <a:r>
              <a:rPr sz="1650" b="0" i="0" u="none">
                <a:solidFill>
                  <a:srgbClr val="475569"/>
                </a:solidFill>
                <a:latin typeface="Nunito SemiBold"/>
              </a:rPr>
              <a:t> pada Teks</a:t>
            </a:r>
            <a:endParaRPr sz="1650" b="0" i="0" u="none">
              <a:solidFill>
                <a:srgbClr val="475569"/>
              </a:solidFill>
              <a:latin typeface="Nunito SemiBold"/>
            </a:endParaRPr>
          </a:p>
        </p:txBody>
      </p:sp>
      <p:sp>
        <p:nvSpPr>
          <p:cNvPr id="16" name="TextBox 15"/>
          <p:cNvSpPr txBox="1"/>
          <p:nvPr/>
        </p:nvSpPr>
        <p:spPr>
          <a:xfrm>
            <a:off x="9387482" y="4108251"/>
            <a:ext cx="1851570" cy="670321"/>
          </a:xfrm>
          <a:prstGeom prst="rect">
            <a:avLst/>
          </a:prstGeom>
          <a:noFill/>
        </p:spPr>
        <p:txBody>
          <a:bodyPr wrap="square" lIns="0" tIns="0" rIns="0" bIns="0" anchor="t">
            <a:spAutoFit/>
          </a:bodyPr>
          <a:lstStyle/>
          <a:p>
            <a:pPr algn="ctr">
              <a:lnSpc>
                <a:spcPts val="2640"/>
              </a:lnSpc>
            </a:pPr>
            <a:r>
              <a:rPr sz="1650" b="0" i="0" u="none">
                <a:solidFill>
                  <a:srgbClr val="475569"/>
                </a:solidFill>
                <a:latin typeface="Nunito SemiBold"/>
              </a:rPr>
              <a:t>Pilih</a:t>
            </a:r>
            <a:r>
              <a:t>
</a:t>
            </a:r>
            <a:r>
              <a:rPr sz="1650" b="0" i="0" u="none">
                <a:solidFill>
                  <a:srgbClr val="475569"/>
                </a:solidFill>
                <a:latin typeface="Nunito SemiBold"/>
              </a:rPr>
              <a:t> Jawaban</a:t>
            </a:r>
            <a:endParaRPr sz="1650" b="0" i="0" u="none">
              <a:solidFill>
                <a:srgbClr val="475569"/>
              </a:solidFill>
              <a:latin typeface="Nunito SemiBold"/>
            </a:endParaRPr>
          </a:p>
        </p:txBody>
      </p:sp>
      <p:sp>
        <p:nvSpPr>
          <p:cNvPr id="17" name="TextBox 16"/>
          <p:cNvSpPr txBox="1"/>
          <p:nvPr/>
        </p:nvSpPr>
        <p:spPr>
          <a:xfrm>
            <a:off x="571500" y="571500"/>
            <a:ext cx="11601450" cy="533400"/>
          </a:xfrm>
          <a:prstGeom prst="rect">
            <a:avLst/>
          </a:prstGeom>
          <a:noFill/>
        </p:spPr>
        <p:txBody>
          <a:bodyPr wrap="square" lIns="0" tIns="0" rIns="0" bIns="0" anchor="t">
            <a:spAutoFit/>
          </a:bodyPr>
          <a:lstStyle/>
          <a:p>
            <a:pPr algn="l"/>
            <a:r>
              <a:rPr sz="3150" b="1" i="0" u="none">
                <a:solidFill>
                  <a:srgbClr val="1E3A8A"/>
                </a:solidFill>
                <a:latin typeface="Quicksand"/>
              </a:rPr>
              <a:t>Tips Menjawab Soal Literasi</a:t>
            </a:r>
            <a:endParaRPr sz="3150" b="1" i="0" u="none">
              <a:solidFill>
                <a:srgbClr val="1E3A8A"/>
              </a:solidFill>
              <a:latin typeface="Quicksand"/>
            </a:endParaRPr>
          </a:p>
        </p:txBody>
      </p:sp>
      <p:sp>
        <p:nvSpPr>
          <p:cNvPr id="18" name="Rectangle 17"/>
          <p:cNvSpPr/>
          <p:nvPr/>
        </p:nvSpPr>
        <p:spPr>
          <a:xfrm>
            <a:off x="571500" y="1171575"/>
            <a:ext cx="11049000" cy="28575"/>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sp>
        <p:nvSpPr>
          <p:cNvPr id="3" name="TextBox 2"/>
          <p:cNvSpPr txBox="1"/>
          <p:nvPr/>
        </p:nvSpPr>
        <p:spPr>
          <a:xfrm>
            <a:off x="904875" y="2690217"/>
            <a:ext cx="4953000" cy="670321"/>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Semua jawaban harus ada buktinya pada teks, bukan asumsi.</a:t>
            </a:r>
            <a:endParaRPr sz="1650" b="0" i="0" u="none">
              <a:solidFill>
                <a:srgbClr val="475569"/>
              </a:solidFill>
              <a:latin typeface="Nunito"/>
            </a:endParaRPr>
          </a:p>
        </p:txBody>
      </p:sp>
      <p:sp>
        <p:nvSpPr>
          <p:cNvPr id="4" name="TextBox 3"/>
          <p:cNvSpPr txBox="1"/>
          <p:nvPr/>
        </p:nvSpPr>
        <p:spPr>
          <a:xfrm>
            <a:off x="904875" y="3551039"/>
            <a:ext cx="4953000" cy="670321"/>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Tandai kata kunci pada pertanyaan sebelum mencari di teks.</a:t>
            </a:r>
            <a:endParaRPr sz="1650" b="0" i="0" u="none">
              <a:solidFill>
                <a:srgbClr val="475569"/>
              </a:solidFill>
              <a:latin typeface="Nunito"/>
            </a:endParaRPr>
          </a:p>
        </p:txBody>
      </p:sp>
      <p:sp>
        <p:nvSpPr>
          <p:cNvPr id="5" name="TextBox 4"/>
          <p:cNvSpPr txBox="1"/>
          <p:nvPr/>
        </p:nvSpPr>
        <p:spPr>
          <a:xfrm>
            <a:off x="904875" y="4411860"/>
            <a:ext cx="4953000" cy="670321"/>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Eliminasi pilihan ganda yang informasinya berlawanan dengan teks.</a:t>
            </a:r>
            <a:endParaRPr sz="1650" b="0" i="0" u="none">
              <a:solidFill>
                <a:srgbClr val="475569"/>
              </a:solidFill>
              <a:latin typeface="Nunito"/>
            </a:endParaRPr>
          </a:p>
        </p:txBody>
      </p:sp>
      <p:sp>
        <p:nvSpPr>
          <p:cNvPr id="6" name="TextBox 5"/>
          <p:cNvSpPr txBox="1"/>
          <p:nvPr/>
        </p:nvSpPr>
        <p:spPr>
          <a:xfrm>
            <a:off x="6667500" y="2690217"/>
            <a:ext cx="4953000" cy="670321"/>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Baca ulang pertanyaan dengan teliti (perhatikan kata 'kecuali', 'paling tepat').</a:t>
            </a:r>
            <a:endParaRPr sz="1650" b="0" i="0" u="none">
              <a:solidFill>
                <a:srgbClr val="475569"/>
              </a:solidFill>
              <a:latin typeface="Nunito"/>
            </a:endParaRPr>
          </a:p>
        </p:txBody>
      </p:sp>
      <p:sp>
        <p:nvSpPr>
          <p:cNvPr id="7" name="TextBox 6"/>
          <p:cNvSpPr txBox="1"/>
          <p:nvPr/>
        </p:nvSpPr>
        <p:spPr>
          <a:xfrm>
            <a:off x="6667500" y="3551039"/>
            <a:ext cx="4953000" cy="670321"/>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Jangan menjawab berdasarkan pengalaman atau opini pribadi.</a:t>
            </a:r>
            <a:endParaRPr sz="1650" b="0" i="0" u="none">
              <a:solidFill>
                <a:srgbClr val="475569"/>
              </a:solidFill>
              <a:latin typeface="Nunito"/>
            </a:endParaRPr>
          </a:p>
        </p:txBody>
      </p:sp>
      <p:pic>
        <p:nvPicPr>
          <p:cNvPr id="8" name="Picture 7" descr="image.png"/>
          <p:cNvPicPr>
            <a:picLocks noChangeAspect="1"/>
          </p:cNvPicPr>
          <p:nvPr/>
        </p:nvPicPr>
        <p:blipFill>
          <a:blip r:embed="rId2"/>
          <a:stretch>
            <a:fillRect/>
          </a:stretch>
        </p:blipFill>
        <p:spPr>
          <a:xfrm>
            <a:off x="571500" y="2733079"/>
            <a:ext cx="190500" cy="200025"/>
          </a:xfrm>
          <a:prstGeom prst="rect">
            <a:avLst/>
          </a:prstGeom>
        </p:spPr>
      </p:pic>
      <p:pic>
        <p:nvPicPr>
          <p:cNvPr id="9" name="Picture 8" descr="image.png"/>
          <p:cNvPicPr>
            <a:picLocks noChangeAspect="1"/>
          </p:cNvPicPr>
          <p:nvPr/>
        </p:nvPicPr>
        <p:blipFill>
          <a:blip r:embed="rId2"/>
          <a:stretch>
            <a:fillRect/>
          </a:stretch>
        </p:blipFill>
        <p:spPr>
          <a:xfrm>
            <a:off x="571500" y="3593901"/>
            <a:ext cx="190500" cy="200025"/>
          </a:xfrm>
          <a:prstGeom prst="rect">
            <a:avLst/>
          </a:prstGeom>
        </p:spPr>
      </p:pic>
      <p:pic>
        <p:nvPicPr>
          <p:cNvPr id="10" name="Picture 9" descr="image.png"/>
          <p:cNvPicPr>
            <a:picLocks noChangeAspect="1"/>
          </p:cNvPicPr>
          <p:nvPr/>
        </p:nvPicPr>
        <p:blipFill>
          <a:blip r:embed="rId2"/>
          <a:stretch>
            <a:fillRect/>
          </a:stretch>
        </p:blipFill>
        <p:spPr>
          <a:xfrm>
            <a:off x="571500" y="4454723"/>
            <a:ext cx="190500" cy="200025"/>
          </a:xfrm>
          <a:prstGeom prst="rect">
            <a:avLst/>
          </a:prstGeom>
        </p:spPr>
      </p:pic>
      <p:pic>
        <p:nvPicPr>
          <p:cNvPr id="11" name="Picture 10" descr="image.png"/>
          <p:cNvPicPr>
            <a:picLocks noChangeAspect="1"/>
          </p:cNvPicPr>
          <p:nvPr/>
        </p:nvPicPr>
        <p:blipFill>
          <a:blip r:embed="rId2"/>
          <a:stretch>
            <a:fillRect/>
          </a:stretch>
        </p:blipFill>
        <p:spPr>
          <a:xfrm>
            <a:off x="6334125" y="2733079"/>
            <a:ext cx="190500" cy="200025"/>
          </a:xfrm>
          <a:prstGeom prst="rect">
            <a:avLst/>
          </a:prstGeom>
        </p:spPr>
      </p:pic>
      <p:pic>
        <p:nvPicPr>
          <p:cNvPr id="12" name="Picture 11" descr="image.png"/>
          <p:cNvPicPr>
            <a:picLocks noChangeAspect="1"/>
          </p:cNvPicPr>
          <p:nvPr/>
        </p:nvPicPr>
        <p:blipFill>
          <a:blip r:embed="rId3"/>
          <a:stretch>
            <a:fillRect/>
          </a:stretch>
        </p:blipFill>
        <p:spPr>
          <a:xfrm>
            <a:off x="6334125" y="3593901"/>
            <a:ext cx="190500" cy="200025"/>
          </a:xfrm>
          <a:prstGeom prst="rect">
            <a:avLst/>
          </a:prstGeom>
        </p:spPr>
      </p:pic>
      <p:sp>
        <p:nvSpPr>
          <p:cNvPr id="13" name="TextBox 12"/>
          <p:cNvSpPr txBox="1"/>
          <p:nvPr/>
        </p:nvSpPr>
        <p:spPr>
          <a:xfrm>
            <a:off x="571500" y="571500"/>
            <a:ext cx="11601450" cy="533400"/>
          </a:xfrm>
          <a:prstGeom prst="rect">
            <a:avLst/>
          </a:prstGeom>
          <a:noFill/>
        </p:spPr>
        <p:txBody>
          <a:bodyPr wrap="square" lIns="0" tIns="0" rIns="0" bIns="0" anchor="t">
            <a:spAutoFit/>
          </a:bodyPr>
          <a:lstStyle/>
          <a:p>
            <a:pPr algn="l"/>
            <a:r>
              <a:rPr sz="3150" b="1" i="0" u="none">
                <a:solidFill>
                  <a:srgbClr val="1E3A8A"/>
                </a:solidFill>
                <a:latin typeface="Quicksand"/>
              </a:rPr>
              <a:t>Trik Menjawab Soal AKM</a:t>
            </a:r>
            <a:endParaRPr sz="3150" b="1" i="0" u="none">
              <a:solidFill>
                <a:srgbClr val="1E3A8A"/>
              </a:solidFill>
              <a:latin typeface="Quicksand"/>
            </a:endParaRPr>
          </a:p>
        </p:txBody>
      </p:sp>
      <p:sp>
        <p:nvSpPr>
          <p:cNvPr id="14" name="Rectangle 13"/>
          <p:cNvSpPr/>
          <p:nvPr/>
        </p:nvSpPr>
        <p:spPr>
          <a:xfrm>
            <a:off x="571500" y="1171575"/>
            <a:ext cx="11049000" cy="28575"/>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571500" y="2512665"/>
            <a:ext cx="2547937" cy="2842170"/>
          </a:xfrm>
          <a:prstGeom prst="rect">
            <a:avLst/>
          </a:prstGeom>
        </p:spPr>
      </p:pic>
      <p:pic>
        <p:nvPicPr>
          <p:cNvPr id="4" name="Picture 3" descr="image.png"/>
          <p:cNvPicPr>
            <a:picLocks noChangeAspect="1"/>
          </p:cNvPicPr>
          <p:nvPr/>
        </p:nvPicPr>
        <p:blipFill>
          <a:blip r:embed="rId3"/>
          <a:stretch>
            <a:fillRect/>
          </a:stretch>
        </p:blipFill>
        <p:spPr>
          <a:xfrm>
            <a:off x="3405187" y="2512665"/>
            <a:ext cx="2547937" cy="2842170"/>
          </a:xfrm>
          <a:prstGeom prst="rect">
            <a:avLst/>
          </a:prstGeom>
        </p:spPr>
      </p:pic>
      <p:pic>
        <p:nvPicPr>
          <p:cNvPr id="5" name="Picture 4" descr="image.png"/>
          <p:cNvPicPr>
            <a:picLocks noChangeAspect="1"/>
          </p:cNvPicPr>
          <p:nvPr/>
        </p:nvPicPr>
        <p:blipFill>
          <a:blip r:embed="rId4"/>
          <a:stretch>
            <a:fillRect/>
          </a:stretch>
        </p:blipFill>
        <p:spPr>
          <a:xfrm>
            <a:off x="6238875" y="2512665"/>
            <a:ext cx="2547937" cy="2842170"/>
          </a:xfrm>
          <a:prstGeom prst="rect">
            <a:avLst/>
          </a:prstGeom>
        </p:spPr>
      </p:pic>
      <p:pic>
        <p:nvPicPr>
          <p:cNvPr id="6" name="Picture 5" descr="image.png"/>
          <p:cNvPicPr>
            <a:picLocks noChangeAspect="1"/>
          </p:cNvPicPr>
          <p:nvPr/>
        </p:nvPicPr>
        <p:blipFill>
          <a:blip r:embed="rId5"/>
          <a:stretch>
            <a:fillRect/>
          </a:stretch>
        </p:blipFill>
        <p:spPr>
          <a:xfrm>
            <a:off x="9072562" y="2512665"/>
            <a:ext cx="2547937" cy="2842170"/>
          </a:xfrm>
          <a:prstGeom prst="rect">
            <a:avLst/>
          </a:prstGeom>
        </p:spPr>
      </p:pic>
      <p:sp>
        <p:nvSpPr>
          <p:cNvPr id="7" name="TextBox 6"/>
          <p:cNvSpPr txBox="1"/>
          <p:nvPr/>
        </p:nvSpPr>
        <p:spPr>
          <a:xfrm>
            <a:off x="849629" y="3503265"/>
            <a:ext cx="2020252" cy="266700"/>
          </a:xfrm>
          <a:prstGeom prst="rect">
            <a:avLst/>
          </a:prstGeom>
          <a:noFill/>
        </p:spPr>
        <p:txBody>
          <a:bodyPr wrap="square" lIns="0" tIns="0" rIns="0" bIns="0" anchor="t">
            <a:spAutoFit/>
          </a:bodyPr>
          <a:lstStyle/>
          <a:p>
            <a:pPr algn="ctr"/>
            <a:r>
              <a:rPr sz="1650" b="1" i="0" u="none">
                <a:solidFill>
                  <a:srgbClr val="2563EB"/>
                </a:solidFill>
                <a:latin typeface="Quicksand"/>
              </a:rPr>
              <a:t>Menebak Jawaban</a:t>
            </a:r>
            <a:endParaRPr sz="1650" b="1" i="0" u="none">
              <a:solidFill>
                <a:srgbClr val="2563EB"/>
              </a:solidFill>
              <a:latin typeface="Quicksand"/>
            </a:endParaRPr>
          </a:p>
        </p:txBody>
      </p:sp>
      <p:sp>
        <p:nvSpPr>
          <p:cNvPr id="8" name="TextBox 7"/>
          <p:cNvSpPr txBox="1"/>
          <p:nvPr/>
        </p:nvSpPr>
        <p:spPr>
          <a:xfrm>
            <a:off x="809625" y="4084290"/>
            <a:ext cx="2100262" cy="548580"/>
          </a:xfrm>
          <a:prstGeom prst="rect">
            <a:avLst/>
          </a:prstGeom>
          <a:noFill/>
        </p:spPr>
        <p:txBody>
          <a:bodyPr wrap="square" lIns="0" tIns="0" rIns="0" bIns="0" anchor="t">
            <a:spAutoFit/>
          </a:bodyPr>
          <a:lstStyle/>
          <a:p>
            <a:pPr algn="ctr">
              <a:lnSpc>
                <a:spcPts val="2160"/>
              </a:lnSpc>
            </a:pPr>
            <a:r>
              <a:rPr sz="1350" b="0" i="0" u="none">
                <a:solidFill>
                  <a:srgbClr val="475569"/>
                </a:solidFill>
                <a:latin typeface="Nunito"/>
              </a:rPr>
              <a:t>Memilih tanpa mencari bukti di paragraf.</a:t>
            </a:r>
            <a:endParaRPr sz="1350" b="0" i="0" u="none">
              <a:solidFill>
                <a:srgbClr val="475569"/>
              </a:solidFill>
              <a:latin typeface="Nunito"/>
            </a:endParaRPr>
          </a:p>
        </p:txBody>
      </p:sp>
      <p:sp>
        <p:nvSpPr>
          <p:cNvPr id="9" name="TextBox 8"/>
          <p:cNvSpPr txBox="1"/>
          <p:nvPr/>
        </p:nvSpPr>
        <p:spPr>
          <a:xfrm>
            <a:off x="4008358" y="3503265"/>
            <a:ext cx="1370171" cy="266700"/>
          </a:xfrm>
          <a:prstGeom prst="rect">
            <a:avLst/>
          </a:prstGeom>
          <a:noFill/>
        </p:spPr>
        <p:txBody>
          <a:bodyPr wrap="square" lIns="0" tIns="0" rIns="0" bIns="0" anchor="t">
            <a:spAutoFit/>
          </a:bodyPr>
          <a:lstStyle/>
          <a:p>
            <a:pPr algn="ctr"/>
            <a:r>
              <a:rPr sz="1650" b="1" i="0" u="none">
                <a:solidFill>
                  <a:srgbClr val="2563EB"/>
                </a:solidFill>
                <a:latin typeface="Quicksand"/>
              </a:rPr>
              <a:t>Tidak Tuntas</a:t>
            </a:r>
            <a:endParaRPr sz="1650" b="1" i="0" u="none">
              <a:solidFill>
                <a:srgbClr val="2563EB"/>
              </a:solidFill>
              <a:latin typeface="Quicksand"/>
            </a:endParaRPr>
          </a:p>
        </p:txBody>
      </p:sp>
      <p:sp>
        <p:nvSpPr>
          <p:cNvPr id="10" name="TextBox 9"/>
          <p:cNvSpPr txBox="1"/>
          <p:nvPr/>
        </p:nvSpPr>
        <p:spPr>
          <a:xfrm>
            <a:off x="3643312" y="4084290"/>
            <a:ext cx="2100262" cy="548580"/>
          </a:xfrm>
          <a:prstGeom prst="rect">
            <a:avLst/>
          </a:prstGeom>
          <a:noFill/>
        </p:spPr>
        <p:txBody>
          <a:bodyPr wrap="square" lIns="0" tIns="0" rIns="0" bIns="0" anchor="t">
            <a:spAutoFit/>
          </a:bodyPr>
          <a:lstStyle/>
          <a:p>
            <a:pPr algn="ctr">
              <a:lnSpc>
                <a:spcPts val="2160"/>
              </a:lnSpc>
            </a:pPr>
            <a:r>
              <a:rPr sz="1350" b="0" i="0" u="none">
                <a:solidFill>
                  <a:srgbClr val="475569"/>
                </a:solidFill>
                <a:latin typeface="Nunito"/>
              </a:rPr>
              <a:t>Tidak membaca seluruh teks secara komprehensif.</a:t>
            </a:r>
            <a:endParaRPr sz="1350" b="0" i="0" u="none">
              <a:solidFill>
                <a:srgbClr val="475569"/>
              </a:solidFill>
              <a:latin typeface="Nunito"/>
            </a:endParaRPr>
          </a:p>
        </p:txBody>
      </p:sp>
      <p:sp>
        <p:nvSpPr>
          <p:cNvPr id="11" name="TextBox 10"/>
          <p:cNvSpPr txBox="1"/>
          <p:nvPr/>
        </p:nvSpPr>
        <p:spPr>
          <a:xfrm>
            <a:off x="6637020" y="3503265"/>
            <a:ext cx="1780222" cy="266700"/>
          </a:xfrm>
          <a:prstGeom prst="rect">
            <a:avLst/>
          </a:prstGeom>
          <a:noFill/>
        </p:spPr>
        <p:txBody>
          <a:bodyPr wrap="square" lIns="0" tIns="0" rIns="0" bIns="0" anchor="t">
            <a:spAutoFit/>
          </a:bodyPr>
          <a:lstStyle/>
          <a:p>
            <a:pPr algn="ctr"/>
            <a:r>
              <a:rPr sz="1650" b="1" i="0" u="none">
                <a:solidFill>
                  <a:srgbClr val="2563EB"/>
                </a:solidFill>
                <a:latin typeface="Quicksand"/>
              </a:rPr>
              <a:t>Tertukar Konsep</a:t>
            </a:r>
            <a:endParaRPr sz="1650" b="1" i="0" u="none">
              <a:solidFill>
                <a:srgbClr val="2563EB"/>
              </a:solidFill>
              <a:latin typeface="Quicksand"/>
            </a:endParaRPr>
          </a:p>
        </p:txBody>
      </p:sp>
      <p:sp>
        <p:nvSpPr>
          <p:cNvPr id="12" name="TextBox 11"/>
          <p:cNvSpPr txBox="1"/>
          <p:nvPr/>
        </p:nvSpPr>
        <p:spPr>
          <a:xfrm>
            <a:off x="6477000" y="4084290"/>
            <a:ext cx="2100262" cy="822870"/>
          </a:xfrm>
          <a:prstGeom prst="rect">
            <a:avLst/>
          </a:prstGeom>
          <a:noFill/>
        </p:spPr>
        <p:txBody>
          <a:bodyPr wrap="square" lIns="0" tIns="0" rIns="0" bIns="0" anchor="t">
            <a:spAutoFit/>
          </a:bodyPr>
          <a:lstStyle/>
          <a:p>
            <a:pPr algn="ctr">
              <a:lnSpc>
                <a:spcPts val="2160"/>
              </a:lnSpc>
            </a:pPr>
            <a:r>
              <a:rPr sz="1350" b="0" i="0" u="none">
                <a:solidFill>
                  <a:srgbClr val="475569"/>
                </a:solidFill>
                <a:latin typeface="Nunito"/>
              </a:rPr>
              <a:t>Bingung membedakan antara 'Tema' dan 'Amanat'.</a:t>
            </a:r>
            <a:endParaRPr sz="1350" b="0" i="0" u="none">
              <a:solidFill>
                <a:srgbClr val="475569"/>
              </a:solidFill>
              <a:latin typeface="Nunito"/>
            </a:endParaRPr>
          </a:p>
        </p:txBody>
      </p:sp>
      <p:sp>
        <p:nvSpPr>
          <p:cNvPr id="13" name="TextBox 12"/>
          <p:cNvSpPr txBox="1"/>
          <p:nvPr/>
        </p:nvSpPr>
        <p:spPr>
          <a:xfrm>
            <a:off x="9320688" y="3503265"/>
            <a:ext cx="2080260" cy="266700"/>
          </a:xfrm>
          <a:prstGeom prst="rect">
            <a:avLst/>
          </a:prstGeom>
          <a:noFill/>
        </p:spPr>
        <p:txBody>
          <a:bodyPr wrap="square" lIns="0" tIns="0" rIns="0" bIns="0" anchor="t">
            <a:spAutoFit/>
          </a:bodyPr>
          <a:lstStyle/>
          <a:p>
            <a:pPr algn="ctr"/>
            <a:r>
              <a:rPr sz="1650" b="1" i="0" u="none">
                <a:solidFill>
                  <a:srgbClr val="2563EB"/>
                </a:solidFill>
                <a:latin typeface="Quicksand"/>
              </a:rPr>
              <a:t>Terkecoh Pengecoh</a:t>
            </a:r>
            <a:endParaRPr sz="1650" b="1" i="0" u="none">
              <a:solidFill>
                <a:srgbClr val="2563EB"/>
              </a:solidFill>
              <a:latin typeface="Quicksand"/>
            </a:endParaRPr>
          </a:p>
        </p:txBody>
      </p:sp>
      <p:sp>
        <p:nvSpPr>
          <p:cNvPr id="14" name="TextBox 13"/>
          <p:cNvSpPr txBox="1"/>
          <p:nvPr/>
        </p:nvSpPr>
        <p:spPr>
          <a:xfrm>
            <a:off x="9310687" y="4084290"/>
            <a:ext cx="2100262" cy="822870"/>
          </a:xfrm>
          <a:prstGeom prst="rect">
            <a:avLst/>
          </a:prstGeom>
          <a:noFill/>
        </p:spPr>
        <p:txBody>
          <a:bodyPr wrap="square" lIns="0" tIns="0" rIns="0" bIns="0" anchor="t">
            <a:spAutoFit/>
          </a:bodyPr>
          <a:lstStyle/>
          <a:p>
            <a:pPr algn="ctr">
              <a:lnSpc>
                <a:spcPts val="2160"/>
              </a:lnSpc>
            </a:pPr>
            <a:r>
              <a:rPr sz="1350" b="0" i="0" u="none">
                <a:solidFill>
                  <a:srgbClr val="475569"/>
                </a:solidFill>
                <a:latin typeface="Nunito"/>
              </a:rPr>
              <a:t>Memilih jawaban yang kalimatnya "terlihat benar" padahal tidak relevan.</a:t>
            </a:r>
            <a:endParaRPr sz="1350" b="0" i="0" u="none">
              <a:solidFill>
                <a:srgbClr val="475569"/>
              </a:solidFill>
              <a:latin typeface="Nunito"/>
            </a:endParaRPr>
          </a:p>
        </p:txBody>
      </p:sp>
      <p:pic>
        <p:nvPicPr>
          <p:cNvPr id="15" name="Picture 14" descr="image.png"/>
          <p:cNvPicPr>
            <a:picLocks noChangeAspect="1"/>
          </p:cNvPicPr>
          <p:nvPr/>
        </p:nvPicPr>
        <p:blipFill>
          <a:blip r:embed="rId6"/>
          <a:stretch>
            <a:fillRect/>
          </a:stretch>
        </p:blipFill>
        <p:spPr>
          <a:xfrm>
            <a:off x="1659731" y="2865090"/>
            <a:ext cx="400050" cy="400050"/>
          </a:xfrm>
          <a:prstGeom prst="rect">
            <a:avLst/>
          </a:prstGeom>
        </p:spPr>
      </p:pic>
      <p:pic>
        <p:nvPicPr>
          <p:cNvPr id="16" name="Picture 15" descr="image.png"/>
          <p:cNvPicPr>
            <a:picLocks noChangeAspect="1"/>
          </p:cNvPicPr>
          <p:nvPr/>
        </p:nvPicPr>
        <p:blipFill>
          <a:blip r:embed="rId7"/>
          <a:stretch>
            <a:fillRect/>
          </a:stretch>
        </p:blipFill>
        <p:spPr>
          <a:xfrm>
            <a:off x="4441031" y="2865090"/>
            <a:ext cx="504825" cy="400050"/>
          </a:xfrm>
          <a:prstGeom prst="rect">
            <a:avLst/>
          </a:prstGeom>
        </p:spPr>
      </p:pic>
      <p:pic>
        <p:nvPicPr>
          <p:cNvPr id="17" name="Picture 16" descr="image.png"/>
          <p:cNvPicPr>
            <a:picLocks noChangeAspect="1"/>
          </p:cNvPicPr>
          <p:nvPr/>
        </p:nvPicPr>
        <p:blipFill>
          <a:blip r:embed="rId8"/>
          <a:stretch>
            <a:fillRect/>
          </a:stretch>
        </p:blipFill>
        <p:spPr>
          <a:xfrm>
            <a:off x="7327106" y="2865090"/>
            <a:ext cx="400050" cy="400050"/>
          </a:xfrm>
          <a:prstGeom prst="rect">
            <a:avLst/>
          </a:prstGeom>
        </p:spPr>
      </p:pic>
      <p:pic>
        <p:nvPicPr>
          <p:cNvPr id="18" name="Picture 17" descr="image.png"/>
          <p:cNvPicPr>
            <a:picLocks noChangeAspect="1"/>
          </p:cNvPicPr>
          <p:nvPr/>
        </p:nvPicPr>
        <p:blipFill>
          <a:blip r:embed="rId9"/>
          <a:stretch>
            <a:fillRect/>
          </a:stretch>
        </p:blipFill>
        <p:spPr>
          <a:xfrm>
            <a:off x="10184606" y="2865090"/>
            <a:ext cx="352425" cy="400050"/>
          </a:xfrm>
          <a:prstGeom prst="rect">
            <a:avLst/>
          </a:prstGeom>
        </p:spPr>
      </p:pic>
      <p:sp>
        <p:nvSpPr>
          <p:cNvPr id="19" name="TextBox 18"/>
          <p:cNvSpPr txBox="1"/>
          <p:nvPr/>
        </p:nvSpPr>
        <p:spPr>
          <a:xfrm>
            <a:off x="571500" y="571500"/>
            <a:ext cx="11601450" cy="533400"/>
          </a:xfrm>
          <a:prstGeom prst="rect">
            <a:avLst/>
          </a:prstGeom>
          <a:noFill/>
        </p:spPr>
        <p:txBody>
          <a:bodyPr wrap="square" lIns="0" tIns="0" rIns="0" bIns="0" anchor="t">
            <a:spAutoFit/>
          </a:bodyPr>
          <a:lstStyle/>
          <a:p>
            <a:pPr algn="l"/>
            <a:r>
              <a:rPr sz="3150" b="1" i="0" u="none">
                <a:solidFill>
                  <a:srgbClr val="1E3A8A"/>
                </a:solidFill>
                <a:latin typeface="Quicksand"/>
              </a:rPr>
              <a:t>Kesalahan yang Sering Dilakukan</a:t>
            </a:r>
            <a:endParaRPr sz="3150" b="1" i="0" u="none">
              <a:solidFill>
                <a:srgbClr val="1E3A8A"/>
              </a:solidFill>
              <a:latin typeface="Quicksand"/>
            </a:endParaRPr>
          </a:p>
        </p:txBody>
      </p:sp>
      <p:sp>
        <p:nvSpPr>
          <p:cNvPr id="20" name="Rectangle 19"/>
          <p:cNvSpPr/>
          <p:nvPr/>
        </p:nvSpPr>
        <p:spPr>
          <a:xfrm>
            <a:off x="571500" y="1171575"/>
            <a:ext cx="11049000" cy="28575"/>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571500" y="1615678"/>
            <a:ext cx="11049000" cy="2133451"/>
          </a:xfrm>
          <a:prstGeom prst="rect">
            <a:avLst/>
          </a:prstGeom>
        </p:spPr>
      </p:pic>
      <p:sp>
        <p:nvSpPr>
          <p:cNvPr id="4" name="TextBox 3"/>
          <p:cNvSpPr txBox="1"/>
          <p:nvPr/>
        </p:nvSpPr>
        <p:spPr>
          <a:xfrm>
            <a:off x="866775" y="2082403"/>
            <a:ext cx="10458450" cy="1371451"/>
          </a:xfrm>
          <a:prstGeom prst="rect">
            <a:avLst/>
          </a:prstGeom>
          <a:noFill/>
        </p:spPr>
        <p:txBody>
          <a:bodyPr wrap="square" lIns="0" tIns="0" rIns="0" bIns="0" anchor="t">
            <a:spAutoFit/>
          </a:bodyPr>
          <a:lstStyle/>
          <a:p>
            <a:pPr algn="l">
              <a:lnSpc>
                <a:spcPts val="2160"/>
              </a:lnSpc>
            </a:pPr>
            <a:r>
              <a:rPr sz="1350" b="1" i="0" u="none">
                <a:solidFill>
                  <a:srgbClr val="475569"/>
                </a:solidFill>
                <a:latin typeface="Nunito"/>
              </a:rPr>
              <a:t>Bacalah teks berikut:</a:t>
            </a:r>
            <a:r>
              <a:rPr sz="1350" b="0" i="0" u="none">
                <a:solidFill>
                  <a:srgbClr val="475569"/>
                </a:solidFill>
                <a:latin typeface="Nunito"/>
              </a:rPr>
              <a:t> Di ujung kota mekanik, Elara menemukan benih tanaman yang langka. Kota itu melarang segala hal organik karena dianggap merusak mesin. Elara menyembunyikan benih itu di ruang bawah tanahnya dan menyiraminya dengan tetesan air AC. Ketika benih itu tumbuh menjadi pohon kecil bercahaya, para penjaga patroli mencium aroma segar dan mendobrak masuk. Elara harus memilih: menyerahkan pohon itu untuk dihancurkan, atau mempertaruhkan nyawanya dengan lari membawa pohon tersebut ke luar kubah kota.</a:t>
            </a:r>
            <a:endParaRPr sz="1350" b="0" i="0" u="none">
              <a:solidFill>
                <a:srgbClr val="475569"/>
              </a:solidFill>
              <a:latin typeface="Nunito"/>
            </a:endParaRPr>
          </a:p>
        </p:txBody>
      </p:sp>
      <p:sp>
        <p:nvSpPr>
          <p:cNvPr id="5" name="TextBox 4"/>
          <p:cNvSpPr txBox="1"/>
          <p:nvPr/>
        </p:nvSpPr>
        <p:spPr>
          <a:xfrm>
            <a:off x="571500" y="4130129"/>
            <a:ext cx="11049000" cy="304800"/>
          </a:xfrm>
          <a:prstGeom prst="rect">
            <a:avLst/>
          </a:prstGeom>
          <a:noFill/>
        </p:spPr>
        <p:txBody>
          <a:bodyPr wrap="square" lIns="0" tIns="0" rIns="0" bIns="0" anchor="t">
            <a:spAutoFit/>
          </a:bodyPr>
          <a:lstStyle/>
          <a:p>
            <a:pPr algn="l">
              <a:lnSpc>
                <a:spcPts val="2400"/>
              </a:lnSpc>
            </a:pPr>
            <a:r>
              <a:rPr sz="1500" b="1" i="0" u="none">
                <a:solidFill>
                  <a:srgbClr val="475569"/>
                </a:solidFill>
                <a:latin typeface="Nunito"/>
              </a:rPr>
              <a:t>Pilihlah 2 pernyataan yang benar berdasarkan teks (PG Kompleks):</a:t>
            </a:r>
            <a:endParaRPr sz="1500" b="1" i="0" u="none">
              <a:solidFill>
                <a:srgbClr val="475569"/>
              </a:solidFill>
              <a:latin typeface="Nunito"/>
            </a:endParaRPr>
          </a:p>
        </p:txBody>
      </p:sp>
      <p:sp>
        <p:nvSpPr>
          <p:cNvPr id="6" name="TextBox 5"/>
          <p:cNvSpPr txBox="1"/>
          <p:nvPr/>
        </p:nvSpPr>
        <p:spPr>
          <a:xfrm>
            <a:off x="857250" y="4530179"/>
            <a:ext cx="10763250" cy="335160"/>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A. Konflik utama cerita adalah antara Elara dan tanaman yang ditanamnya.</a:t>
            </a:r>
            <a:endParaRPr sz="1650" b="0" i="0" u="none">
              <a:solidFill>
                <a:srgbClr val="475569"/>
              </a:solidFill>
              <a:latin typeface="Nunito"/>
            </a:endParaRPr>
          </a:p>
        </p:txBody>
      </p:sp>
      <p:sp>
        <p:nvSpPr>
          <p:cNvPr id="7" name="TextBox 6"/>
          <p:cNvSpPr txBox="1"/>
          <p:nvPr/>
        </p:nvSpPr>
        <p:spPr>
          <a:xfrm>
            <a:off x="857250" y="4960590"/>
            <a:ext cx="10763250" cy="335160"/>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B. Latar tempat cerita ini adalah sebuah kota yang didominasi oleh mesin.</a:t>
            </a:r>
            <a:endParaRPr sz="1650" b="0" i="0" u="none">
              <a:solidFill>
                <a:srgbClr val="475569"/>
              </a:solidFill>
              <a:latin typeface="Nunito"/>
            </a:endParaRPr>
          </a:p>
        </p:txBody>
      </p:sp>
      <p:sp>
        <p:nvSpPr>
          <p:cNvPr id="8" name="TextBox 7"/>
          <p:cNvSpPr txBox="1"/>
          <p:nvPr/>
        </p:nvSpPr>
        <p:spPr>
          <a:xfrm>
            <a:off x="857250" y="5391001"/>
            <a:ext cx="10763250" cy="335160"/>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C. Tindakan Elara menanam benih melanggar aturan kota mekanik.</a:t>
            </a:r>
            <a:endParaRPr sz="1650" b="0" i="0" u="none">
              <a:solidFill>
                <a:srgbClr val="475569"/>
              </a:solidFill>
              <a:latin typeface="Nunito"/>
            </a:endParaRPr>
          </a:p>
        </p:txBody>
      </p:sp>
      <p:sp>
        <p:nvSpPr>
          <p:cNvPr id="9" name="TextBox 8"/>
          <p:cNvSpPr txBox="1"/>
          <p:nvPr/>
        </p:nvSpPr>
        <p:spPr>
          <a:xfrm>
            <a:off x="857250" y="5821412"/>
            <a:ext cx="10763250" cy="335160"/>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D. Penjaga patroli datang karena melihat cahaya dari pohon Elara.</a:t>
            </a:r>
            <a:endParaRPr sz="1650" b="0" i="0" u="none">
              <a:solidFill>
                <a:srgbClr val="475569"/>
              </a:solidFill>
              <a:latin typeface="Nunito"/>
            </a:endParaRPr>
          </a:p>
        </p:txBody>
      </p:sp>
      <p:pic>
        <p:nvPicPr>
          <p:cNvPr id="10" name="Picture 9" descr="image.png"/>
          <p:cNvPicPr>
            <a:picLocks noChangeAspect="1"/>
          </p:cNvPicPr>
          <p:nvPr/>
        </p:nvPicPr>
        <p:blipFill>
          <a:blip r:embed="rId3"/>
          <a:stretch>
            <a:fillRect/>
          </a:stretch>
        </p:blipFill>
        <p:spPr>
          <a:xfrm>
            <a:off x="571500" y="4606379"/>
            <a:ext cx="171450" cy="190500"/>
          </a:xfrm>
          <a:prstGeom prst="rect">
            <a:avLst/>
          </a:prstGeom>
        </p:spPr>
      </p:pic>
      <p:pic>
        <p:nvPicPr>
          <p:cNvPr id="11" name="Picture 10" descr="image.png"/>
          <p:cNvPicPr>
            <a:picLocks noChangeAspect="1"/>
          </p:cNvPicPr>
          <p:nvPr/>
        </p:nvPicPr>
        <p:blipFill>
          <a:blip r:embed="rId3"/>
          <a:stretch>
            <a:fillRect/>
          </a:stretch>
        </p:blipFill>
        <p:spPr>
          <a:xfrm>
            <a:off x="571500" y="5036790"/>
            <a:ext cx="171450" cy="190500"/>
          </a:xfrm>
          <a:prstGeom prst="rect">
            <a:avLst/>
          </a:prstGeom>
        </p:spPr>
      </p:pic>
      <p:pic>
        <p:nvPicPr>
          <p:cNvPr id="12" name="Picture 11" descr="image.png"/>
          <p:cNvPicPr>
            <a:picLocks noChangeAspect="1"/>
          </p:cNvPicPr>
          <p:nvPr/>
        </p:nvPicPr>
        <p:blipFill>
          <a:blip r:embed="rId3"/>
          <a:stretch>
            <a:fillRect/>
          </a:stretch>
        </p:blipFill>
        <p:spPr>
          <a:xfrm>
            <a:off x="571500" y="5467201"/>
            <a:ext cx="171450" cy="190500"/>
          </a:xfrm>
          <a:prstGeom prst="rect">
            <a:avLst/>
          </a:prstGeom>
        </p:spPr>
      </p:pic>
      <p:pic>
        <p:nvPicPr>
          <p:cNvPr id="13" name="Picture 12" descr="image.png"/>
          <p:cNvPicPr>
            <a:picLocks noChangeAspect="1"/>
          </p:cNvPicPr>
          <p:nvPr/>
        </p:nvPicPr>
        <p:blipFill>
          <a:blip r:embed="rId4"/>
          <a:stretch>
            <a:fillRect/>
          </a:stretch>
        </p:blipFill>
        <p:spPr>
          <a:xfrm>
            <a:off x="571500" y="5897612"/>
            <a:ext cx="171450" cy="190500"/>
          </a:xfrm>
          <a:prstGeom prst="rect">
            <a:avLst/>
          </a:prstGeom>
        </p:spPr>
      </p:pic>
      <p:sp>
        <p:nvSpPr>
          <p:cNvPr id="14" name="TextBox 13"/>
          <p:cNvSpPr txBox="1"/>
          <p:nvPr/>
        </p:nvSpPr>
        <p:spPr>
          <a:xfrm>
            <a:off x="571500" y="571500"/>
            <a:ext cx="11601450" cy="533400"/>
          </a:xfrm>
          <a:prstGeom prst="rect">
            <a:avLst/>
          </a:prstGeom>
          <a:noFill/>
        </p:spPr>
        <p:txBody>
          <a:bodyPr wrap="square" lIns="0" tIns="0" rIns="0" bIns="0" anchor="t">
            <a:spAutoFit/>
          </a:bodyPr>
          <a:lstStyle/>
          <a:p>
            <a:pPr algn="l"/>
            <a:r>
              <a:rPr sz="3150" b="1" i="0" u="none">
                <a:solidFill>
                  <a:srgbClr val="1E3A8A"/>
                </a:solidFill>
                <a:latin typeface="Quicksand"/>
              </a:rPr>
              <a:t>Latihan Cepat (Siapkan Catatan!)</a:t>
            </a:r>
            <a:endParaRPr sz="3150" b="1" i="0" u="none">
              <a:solidFill>
                <a:srgbClr val="1E3A8A"/>
              </a:solidFill>
              <a:latin typeface="Quicksand"/>
            </a:endParaRPr>
          </a:p>
        </p:txBody>
      </p:sp>
      <p:sp>
        <p:nvSpPr>
          <p:cNvPr id="15" name="Rectangle 14"/>
          <p:cNvSpPr/>
          <p:nvPr/>
        </p:nvSpPr>
        <p:spPr>
          <a:xfrm>
            <a:off x="571500" y="1171575"/>
            <a:ext cx="11049000" cy="28575"/>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E3A8A"/>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4376737" y="3266926"/>
            <a:ext cx="3438525" cy="590550"/>
          </a:xfrm>
          <a:prstGeom prst="rect">
            <a:avLst/>
          </a:prstGeom>
        </p:spPr>
      </p:pic>
      <p:pic>
        <p:nvPicPr>
          <p:cNvPr id="4" name="Picture 3" descr="image.png"/>
          <p:cNvPicPr>
            <a:picLocks noChangeAspect="1"/>
          </p:cNvPicPr>
          <p:nvPr/>
        </p:nvPicPr>
        <p:blipFill>
          <a:blip r:embed="rId3"/>
          <a:stretch>
            <a:fillRect/>
          </a:stretch>
        </p:blipFill>
        <p:spPr>
          <a:xfrm>
            <a:off x="4090987" y="4047976"/>
            <a:ext cx="4010025" cy="590550"/>
          </a:xfrm>
          <a:prstGeom prst="rect">
            <a:avLst/>
          </a:prstGeom>
        </p:spPr>
      </p:pic>
      <p:pic>
        <p:nvPicPr>
          <p:cNvPr id="5" name="Picture 4" descr="image.png"/>
          <p:cNvPicPr>
            <a:picLocks noChangeAspect="1"/>
          </p:cNvPicPr>
          <p:nvPr/>
        </p:nvPicPr>
        <p:blipFill>
          <a:blip r:embed="rId4"/>
          <a:stretch>
            <a:fillRect/>
          </a:stretch>
        </p:blipFill>
        <p:spPr>
          <a:xfrm>
            <a:off x="3548062" y="4829026"/>
            <a:ext cx="5095875" cy="590550"/>
          </a:xfrm>
          <a:prstGeom prst="rect">
            <a:avLst/>
          </a:prstGeom>
        </p:spPr>
      </p:pic>
      <p:sp>
        <p:nvSpPr>
          <p:cNvPr id="6" name="TextBox 5"/>
          <p:cNvSpPr txBox="1"/>
          <p:nvPr/>
        </p:nvSpPr>
        <p:spPr>
          <a:xfrm>
            <a:off x="3420665" y="1438275"/>
            <a:ext cx="5350668" cy="754260"/>
          </a:xfrm>
          <a:prstGeom prst="rect">
            <a:avLst/>
          </a:prstGeom>
          <a:noFill/>
        </p:spPr>
        <p:txBody>
          <a:bodyPr wrap="square" lIns="0" tIns="0" rIns="0" bIns="0" anchor="t">
            <a:spAutoFit/>
          </a:bodyPr>
          <a:lstStyle/>
          <a:p>
            <a:pPr algn="ctr">
              <a:lnSpc>
                <a:spcPts val="5940"/>
              </a:lnSpc>
            </a:pPr>
            <a:r>
              <a:rPr sz="5400" b="1" i="0" u="none">
                <a:solidFill>
                  <a:srgbClr val="FFFFFF"/>
                </a:solidFill>
                <a:latin typeface="Quicksand"/>
              </a:rPr>
              <a:t>Refleksi</a:t>
            </a:r>
            <a:endParaRPr sz="5400" b="1" i="0" u="none">
              <a:solidFill>
                <a:srgbClr val="FFFFFF"/>
              </a:solidFill>
              <a:latin typeface="Quicksand"/>
            </a:endParaRPr>
          </a:p>
        </p:txBody>
      </p:sp>
      <p:sp>
        <p:nvSpPr>
          <p:cNvPr id="7" name="TextBox 6"/>
          <p:cNvSpPr txBox="1"/>
          <p:nvPr/>
        </p:nvSpPr>
        <p:spPr>
          <a:xfrm>
            <a:off x="3548062" y="2459235"/>
            <a:ext cx="5095875" cy="426690"/>
          </a:xfrm>
          <a:prstGeom prst="rect">
            <a:avLst/>
          </a:prstGeom>
          <a:noFill/>
        </p:spPr>
        <p:txBody>
          <a:bodyPr wrap="square" lIns="0" tIns="0" rIns="0" bIns="0" anchor="t">
            <a:spAutoFit/>
          </a:bodyPr>
          <a:lstStyle/>
          <a:p>
            <a:pPr algn="ctr">
              <a:lnSpc>
                <a:spcPts val="3360"/>
              </a:lnSpc>
            </a:pPr>
            <a:r>
              <a:rPr sz="2100" b="0" i="0" u="none">
                <a:solidFill>
                  <a:srgbClr val="93C5FD"/>
                </a:solidFill>
                <a:latin typeface="Nunito"/>
              </a:rPr>
              <a:t>Hari ini saya belajar...</a:t>
            </a:r>
            <a:endParaRPr sz="2100" b="0" i="0" u="none">
              <a:solidFill>
                <a:srgbClr val="93C5FD"/>
              </a:solidFill>
              <a:latin typeface="Nunito"/>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sp>
        <p:nvSpPr>
          <p:cNvPr id="3" name="Rectangle 2"/>
          <p:cNvSpPr/>
          <p:nvPr/>
        </p:nvSpPr>
        <p:spPr>
          <a:xfrm>
            <a:off x="571500" y="3054697"/>
            <a:ext cx="11049000" cy="78477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571500" y="3829942"/>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571500" y="3829942"/>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6" name="Picture 5" descr="image.png"/>
          <p:cNvPicPr>
            <a:picLocks noChangeAspect="1"/>
          </p:cNvPicPr>
          <p:nvPr/>
        </p:nvPicPr>
        <p:blipFill>
          <a:blip r:embed="rId2"/>
          <a:stretch>
            <a:fillRect/>
          </a:stretch>
        </p:blipFill>
        <p:spPr>
          <a:xfrm>
            <a:off x="571500" y="3204120"/>
            <a:ext cx="857250" cy="476250"/>
          </a:xfrm>
          <a:prstGeom prst="rect">
            <a:avLst/>
          </a:prstGeom>
        </p:spPr>
      </p:pic>
      <p:sp>
        <p:nvSpPr>
          <p:cNvPr id="7" name="TextBox 6"/>
          <p:cNvSpPr txBox="1"/>
          <p:nvPr/>
        </p:nvSpPr>
        <p:spPr>
          <a:xfrm>
            <a:off x="1666875" y="3197572"/>
            <a:ext cx="9953625" cy="198090"/>
          </a:xfrm>
          <a:prstGeom prst="rect">
            <a:avLst/>
          </a:prstGeom>
          <a:noFill/>
        </p:spPr>
        <p:txBody>
          <a:bodyPr wrap="square" lIns="0" tIns="0" rIns="0" bIns="0" anchor="t">
            <a:spAutoFit/>
          </a:bodyPr>
          <a:lstStyle/>
          <a:p>
            <a:pPr algn="l">
              <a:lnSpc>
                <a:spcPts val="1560"/>
              </a:lnSpc>
            </a:pPr>
            <a:r>
              <a:rPr sz="975" b="0" i="0" u="none">
                <a:solidFill>
                  <a:srgbClr val="475569"/>
                </a:solidFill>
                <a:latin typeface="Nunito"/>
              </a:rPr>
              <a:t>https://i.etsystatic.com/30768998/r/il/9b084f/6784870578/il_570xN.6784870578_rwpm.jpg</a:t>
            </a:r>
            <a:endParaRPr sz="975" b="0" i="0" u="none">
              <a:solidFill>
                <a:srgbClr val="475569"/>
              </a:solidFill>
              <a:latin typeface="Nunito"/>
            </a:endParaRPr>
          </a:p>
        </p:txBody>
      </p:sp>
      <p:sp>
        <p:nvSpPr>
          <p:cNvPr id="8" name="TextBox 7"/>
          <p:cNvSpPr txBox="1"/>
          <p:nvPr/>
        </p:nvSpPr>
        <p:spPr>
          <a:xfrm>
            <a:off x="1666875" y="3443287"/>
            <a:ext cx="9953625" cy="243780"/>
          </a:xfrm>
          <a:prstGeom prst="rect">
            <a:avLst/>
          </a:prstGeom>
          <a:noFill/>
        </p:spPr>
        <p:txBody>
          <a:bodyPr wrap="square" lIns="0" tIns="0" rIns="0" bIns="0" anchor="t">
            <a:spAutoFit/>
          </a:bodyPr>
          <a:lstStyle/>
          <a:p>
            <a:pPr algn="l">
              <a:lnSpc>
                <a:spcPts val="1920"/>
              </a:lnSpc>
            </a:pPr>
            <a:r>
              <a:rPr sz="1200" b="0" i="0" u="none">
                <a:solidFill>
                  <a:srgbClr val="475569"/>
                </a:solidFill>
                <a:latin typeface="Nunito"/>
              </a:rPr>
              <a:t>Source: </a:t>
            </a:r>
            <a:r>
              <a:rPr sz="1200" b="0" i="0" u="none">
                <a:solidFill>
                  <a:srgbClr val="4F46E5"/>
                </a:solidFill>
                <a:latin typeface="Nunito"/>
              </a:rPr>
              <a:t>www.etsy.com</a:t>
            </a:r>
            <a:endParaRPr sz="1200" b="0" i="0" u="none">
              <a:solidFill>
                <a:srgbClr val="4F46E5"/>
              </a:solidFill>
              <a:latin typeface="Nunito"/>
            </a:endParaRPr>
          </a:p>
        </p:txBody>
      </p:sp>
      <p:pic>
        <p:nvPicPr>
          <p:cNvPr id="9" name="Picture 8" descr="image.png"/>
          <p:cNvPicPr>
            <a:picLocks noChangeAspect="1"/>
          </p:cNvPicPr>
          <p:nvPr/>
        </p:nvPicPr>
        <p:blipFill>
          <a:blip r:embed="rId3"/>
          <a:stretch>
            <a:fillRect/>
          </a:stretch>
        </p:blipFill>
        <p:spPr>
          <a:xfrm>
            <a:off x="571500" y="4088010"/>
            <a:ext cx="857250" cy="476250"/>
          </a:xfrm>
          <a:prstGeom prst="rect">
            <a:avLst/>
          </a:prstGeom>
        </p:spPr>
      </p:pic>
      <p:sp>
        <p:nvSpPr>
          <p:cNvPr id="10" name="TextBox 9"/>
          <p:cNvSpPr txBox="1"/>
          <p:nvPr/>
        </p:nvSpPr>
        <p:spPr>
          <a:xfrm>
            <a:off x="1666875" y="3982342"/>
            <a:ext cx="9953625" cy="396180"/>
          </a:xfrm>
          <a:prstGeom prst="rect">
            <a:avLst/>
          </a:prstGeom>
          <a:noFill/>
        </p:spPr>
        <p:txBody>
          <a:bodyPr wrap="square" lIns="0" tIns="0" rIns="0" bIns="0" anchor="t">
            <a:spAutoFit/>
          </a:bodyPr>
          <a:lstStyle/>
          <a:p>
            <a:pPr algn="l">
              <a:lnSpc>
                <a:spcPts val="1560"/>
              </a:lnSpc>
            </a:pPr>
            <a:r>
              <a:rPr sz="975" b="0" i="0" u="none">
                <a:solidFill>
                  <a:srgbClr val="475569"/>
                </a:solidFill>
                <a:latin typeface="Nunito"/>
              </a:rPr>
              <a:t>https://static.vecteezy.com/system/resources/previews/043/535/456/non_2x/cat-reading-a-book-black-and-beige-kitten-wearing-glasses-and-holding-a-book-celestial-galaxy-fantasy-aesthetic-vintage-retro-drawing-for-cats-and-book-lovers-minimalist-illustration-shirt-print-vector.jpg</a:t>
            </a:r>
            <a:endParaRPr sz="975" b="0" i="0" u="none">
              <a:solidFill>
                <a:srgbClr val="475569"/>
              </a:solidFill>
              <a:latin typeface="Nunito"/>
            </a:endParaRPr>
          </a:p>
        </p:txBody>
      </p:sp>
      <p:sp>
        <p:nvSpPr>
          <p:cNvPr id="11" name="TextBox 10"/>
          <p:cNvSpPr txBox="1"/>
          <p:nvPr/>
        </p:nvSpPr>
        <p:spPr>
          <a:xfrm>
            <a:off x="1666875" y="4426148"/>
            <a:ext cx="9953625" cy="243780"/>
          </a:xfrm>
          <a:prstGeom prst="rect">
            <a:avLst/>
          </a:prstGeom>
          <a:noFill/>
        </p:spPr>
        <p:txBody>
          <a:bodyPr wrap="square" lIns="0" tIns="0" rIns="0" bIns="0" anchor="t">
            <a:spAutoFit/>
          </a:bodyPr>
          <a:lstStyle/>
          <a:p>
            <a:pPr algn="l">
              <a:lnSpc>
                <a:spcPts val="1920"/>
              </a:lnSpc>
            </a:pPr>
            <a:r>
              <a:rPr sz="1200" b="0" i="0" u="none">
                <a:solidFill>
                  <a:srgbClr val="475569"/>
                </a:solidFill>
                <a:latin typeface="Nunito"/>
              </a:rPr>
              <a:t>Source: </a:t>
            </a:r>
            <a:r>
              <a:rPr sz="1200" b="0" i="0" u="none">
                <a:solidFill>
                  <a:srgbClr val="4F46E5"/>
                </a:solidFill>
                <a:latin typeface="Nunito"/>
              </a:rPr>
              <a:t>www.vecteezy.com</a:t>
            </a:r>
            <a:endParaRPr sz="1200" b="0" i="0" u="none">
              <a:solidFill>
                <a:srgbClr val="4F46E5"/>
              </a:solidFill>
              <a:latin typeface="Nunito"/>
            </a:endParaRPr>
          </a:p>
        </p:txBody>
      </p:sp>
      <p:sp>
        <p:nvSpPr>
          <p:cNvPr id="12" name="TextBox 11"/>
          <p:cNvSpPr txBox="1"/>
          <p:nvPr/>
        </p:nvSpPr>
        <p:spPr>
          <a:xfrm>
            <a:off x="571500" y="571500"/>
            <a:ext cx="11601450" cy="533400"/>
          </a:xfrm>
          <a:prstGeom prst="rect">
            <a:avLst/>
          </a:prstGeom>
          <a:noFill/>
        </p:spPr>
        <p:txBody>
          <a:bodyPr wrap="square" lIns="0" tIns="0" rIns="0" bIns="0" anchor="t">
            <a:spAutoFit/>
          </a:bodyPr>
          <a:lstStyle/>
          <a:p>
            <a:pPr algn="l"/>
            <a:r>
              <a:rPr sz="3150" b="1" i="0" u="none">
                <a:solidFill>
                  <a:srgbClr val="1E3A8A"/>
                </a:solidFill>
                <a:latin typeface="Quicksand"/>
              </a:rPr>
              <a:t>Image Sources</a:t>
            </a:r>
            <a:endParaRPr sz="3150" b="1" i="0" u="none">
              <a:solidFill>
                <a:srgbClr val="1E3A8A"/>
              </a:solidFill>
              <a:latin typeface="Quicksand"/>
            </a:endParaRPr>
          </a:p>
        </p:txBody>
      </p:sp>
      <p:sp>
        <p:nvSpPr>
          <p:cNvPr id="13" name="Rectangle 12"/>
          <p:cNvSpPr/>
          <p:nvPr/>
        </p:nvSpPr>
        <p:spPr>
          <a:xfrm>
            <a:off x="571500" y="1171575"/>
            <a:ext cx="11049000" cy="28575"/>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sp>
        <p:nvSpPr>
          <p:cNvPr id="3" name="TextBox 2"/>
          <p:cNvSpPr txBox="1"/>
          <p:nvPr/>
        </p:nvSpPr>
        <p:spPr>
          <a:xfrm>
            <a:off x="742950" y="2344975"/>
            <a:ext cx="5286375" cy="335160"/>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Setelah mengikuti pembelajaran, peserta didik mampu:</a:t>
            </a:r>
            <a:endParaRPr sz="1650" b="0" i="0" u="none">
              <a:solidFill>
                <a:srgbClr val="475569"/>
              </a:solidFill>
              <a:latin typeface="Nunito"/>
            </a:endParaRPr>
          </a:p>
        </p:txBody>
      </p:sp>
      <p:sp>
        <p:nvSpPr>
          <p:cNvPr id="4" name="TextBox 3"/>
          <p:cNvSpPr txBox="1"/>
          <p:nvPr/>
        </p:nvSpPr>
        <p:spPr>
          <a:xfrm>
            <a:off x="904875" y="3489126"/>
            <a:ext cx="4953000" cy="335160"/>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Memahami pengertian cerita imajinasi</a:t>
            </a:r>
            <a:endParaRPr sz="1650" b="0" i="0" u="none">
              <a:solidFill>
                <a:srgbClr val="475569"/>
              </a:solidFill>
              <a:latin typeface="Nunito"/>
            </a:endParaRPr>
          </a:p>
        </p:txBody>
      </p:sp>
      <p:sp>
        <p:nvSpPr>
          <p:cNvPr id="5" name="TextBox 4"/>
          <p:cNvSpPr txBox="1"/>
          <p:nvPr/>
        </p:nvSpPr>
        <p:spPr>
          <a:xfrm>
            <a:off x="904875" y="4014787"/>
            <a:ext cx="4953000" cy="335160"/>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Mengidentifikasi unsur cerita</a:t>
            </a:r>
            <a:endParaRPr sz="1650" b="0" i="0" u="none">
              <a:solidFill>
                <a:srgbClr val="475569"/>
              </a:solidFill>
              <a:latin typeface="Nunito"/>
            </a:endParaRPr>
          </a:p>
        </p:txBody>
      </p:sp>
      <p:sp>
        <p:nvSpPr>
          <p:cNvPr id="6" name="TextBox 5"/>
          <p:cNvSpPr txBox="1"/>
          <p:nvPr/>
        </p:nvSpPr>
        <p:spPr>
          <a:xfrm>
            <a:off x="904875" y="4540448"/>
            <a:ext cx="4953000" cy="335160"/>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Menganalisis struktur cerita</a:t>
            </a:r>
            <a:endParaRPr sz="1650" b="0" i="0" u="none">
              <a:solidFill>
                <a:srgbClr val="475569"/>
              </a:solidFill>
              <a:latin typeface="Nunito"/>
            </a:endParaRPr>
          </a:p>
        </p:txBody>
      </p:sp>
      <p:sp>
        <p:nvSpPr>
          <p:cNvPr id="7" name="TextBox 6"/>
          <p:cNvSpPr txBox="1"/>
          <p:nvPr/>
        </p:nvSpPr>
        <p:spPr>
          <a:xfrm>
            <a:off x="6667500" y="3230165"/>
            <a:ext cx="4953000" cy="335160"/>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Menemukan pesan cerita</a:t>
            </a:r>
            <a:endParaRPr sz="1650" b="0" i="0" u="none">
              <a:solidFill>
                <a:srgbClr val="475569"/>
              </a:solidFill>
              <a:latin typeface="Nunito"/>
            </a:endParaRPr>
          </a:p>
        </p:txBody>
      </p:sp>
      <p:sp>
        <p:nvSpPr>
          <p:cNvPr id="8" name="TextBox 7"/>
          <p:cNvSpPr txBox="1"/>
          <p:nvPr/>
        </p:nvSpPr>
        <p:spPr>
          <a:xfrm>
            <a:off x="6667500" y="3755826"/>
            <a:ext cx="4953000" cy="670321"/>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Menjawab soal literasi tentang cerita imajinasi dengan tepat</a:t>
            </a:r>
            <a:endParaRPr sz="1650" b="0" i="0" u="none">
              <a:solidFill>
                <a:srgbClr val="475569"/>
              </a:solidFill>
              <a:latin typeface="Nunito"/>
            </a:endParaRPr>
          </a:p>
        </p:txBody>
      </p:sp>
      <p:pic>
        <p:nvPicPr>
          <p:cNvPr id="9" name="Picture 8" descr="image.png"/>
          <p:cNvPicPr>
            <a:picLocks noChangeAspect="1"/>
          </p:cNvPicPr>
          <p:nvPr/>
        </p:nvPicPr>
        <p:blipFill>
          <a:blip r:embed="rId2"/>
          <a:stretch>
            <a:fillRect/>
          </a:stretch>
        </p:blipFill>
        <p:spPr>
          <a:xfrm>
            <a:off x="571500" y="3531989"/>
            <a:ext cx="171450" cy="200025"/>
          </a:xfrm>
          <a:prstGeom prst="rect">
            <a:avLst/>
          </a:prstGeom>
        </p:spPr>
      </p:pic>
      <p:pic>
        <p:nvPicPr>
          <p:cNvPr id="10" name="Picture 9" descr="image.png"/>
          <p:cNvPicPr>
            <a:picLocks noChangeAspect="1"/>
          </p:cNvPicPr>
          <p:nvPr/>
        </p:nvPicPr>
        <p:blipFill>
          <a:blip r:embed="rId2"/>
          <a:stretch>
            <a:fillRect/>
          </a:stretch>
        </p:blipFill>
        <p:spPr>
          <a:xfrm>
            <a:off x="571500" y="4057650"/>
            <a:ext cx="171450" cy="200025"/>
          </a:xfrm>
          <a:prstGeom prst="rect">
            <a:avLst/>
          </a:prstGeom>
        </p:spPr>
      </p:pic>
      <p:pic>
        <p:nvPicPr>
          <p:cNvPr id="11" name="Picture 10" descr="image.png"/>
          <p:cNvPicPr>
            <a:picLocks noChangeAspect="1"/>
          </p:cNvPicPr>
          <p:nvPr/>
        </p:nvPicPr>
        <p:blipFill>
          <a:blip r:embed="rId2"/>
          <a:stretch>
            <a:fillRect/>
          </a:stretch>
        </p:blipFill>
        <p:spPr>
          <a:xfrm>
            <a:off x="571500" y="4583310"/>
            <a:ext cx="171450" cy="200025"/>
          </a:xfrm>
          <a:prstGeom prst="rect">
            <a:avLst/>
          </a:prstGeom>
        </p:spPr>
      </p:pic>
      <p:pic>
        <p:nvPicPr>
          <p:cNvPr id="12" name="Picture 11" descr="image.png"/>
          <p:cNvPicPr>
            <a:picLocks noChangeAspect="1"/>
          </p:cNvPicPr>
          <p:nvPr/>
        </p:nvPicPr>
        <p:blipFill>
          <a:blip r:embed="rId2"/>
          <a:stretch>
            <a:fillRect/>
          </a:stretch>
        </p:blipFill>
        <p:spPr>
          <a:xfrm>
            <a:off x="6334125" y="3273028"/>
            <a:ext cx="171450" cy="200025"/>
          </a:xfrm>
          <a:prstGeom prst="rect">
            <a:avLst/>
          </a:prstGeom>
        </p:spPr>
      </p:pic>
      <p:pic>
        <p:nvPicPr>
          <p:cNvPr id="13" name="Picture 12" descr="image.png"/>
          <p:cNvPicPr>
            <a:picLocks noChangeAspect="1"/>
          </p:cNvPicPr>
          <p:nvPr/>
        </p:nvPicPr>
        <p:blipFill>
          <a:blip r:embed="rId2"/>
          <a:stretch>
            <a:fillRect/>
          </a:stretch>
        </p:blipFill>
        <p:spPr>
          <a:xfrm>
            <a:off x="6334125" y="3798689"/>
            <a:ext cx="171450" cy="200025"/>
          </a:xfrm>
          <a:prstGeom prst="rect">
            <a:avLst/>
          </a:prstGeom>
        </p:spPr>
      </p:pic>
      <p:sp>
        <p:nvSpPr>
          <p:cNvPr id="14" name="TextBox 13"/>
          <p:cNvSpPr txBox="1"/>
          <p:nvPr/>
        </p:nvSpPr>
        <p:spPr>
          <a:xfrm>
            <a:off x="571500" y="571500"/>
            <a:ext cx="11601450" cy="533400"/>
          </a:xfrm>
          <a:prstGeom prst="rect">
            <a:avLst/>
          </a:prstGeom>
          <a:noFill/>
        </p:spPr>
        <p:txBody>
          <a:bodyPr wrap="square" lIns="0" tIns="0" rIns="0" bIns="0" anchor="t">
            <a:spAutoFit/>
          </a:bodyPr>
          <a:lstStyle/>
          <a:p>
            <a:pPr algn="l"/>
            <a:r>
              <a:rPr sz="3150" b="1" i="0" u="none">
                <a:solidFill>
                  <a:srgbClr val="1E3A8A"/>
                </a:solidFill>
                <a:latin typeface="Quicksand"/>
              </a:rPr>
              <a:t>Tujuan Pembelajaran</a:t>
            </a:r>
            <a:endParaRPr sz="3150" b="1" i="0" u="none">
              <a:solidFill>
                <a:srgbClr val="1E3A8A"/>
              </a:solidFill>
              <a:latin typeface="Quicksand"/>
            </a:endParaRPr>
          </a:p>
        </p:txBody>
      </p:sp>
      <p:sp>
        <p:nvSpPr>
          <p:cNvPr id="15" name="Rectangle 14"/>
          <p:cNvSpPr/>
          <p:nvPr/>
        </p:nvSpPr>
        <p:spPr>
          <a:xfrm>
            <a:off x="571500" y="1171575"/>
            <a:ext cx="11049000" cy="28575"/>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6334125" y="2028825"/>
            <a:ext cx="5286375" cy="3810000"/>
          </a:xfrm>
          <a:prstGeom prst="rect">
            <a:avLst/>
          </a:prstGeom>
        </p:spPr>
      </p:pic>
      <p:sp>
        <p:nvSpPr>
          <p:cNvPr id="4" name="TextBox 3"/>
          <p:cNvSpPr txBox="1"/>
          <p:nvPr/>
        </p:nvSpPr>
        <p:spPr>
          <a:xfrm>
            <a:off x="571500" y="2566094"/>
            <a:ext cx="5550693" cy="333375"/>
          </a:xfrm>
          <a:prstGeom prst="rect">
            <a:avLst/>
          </a:prstGeom>
          <a:noFill/>
        </p:spPr>
        <p:txBody>
          <a:bodyPr wrap="square" lIns="0" tIns="0" rIns="0" bIns="0" anchor="t">
            <a:spAutoFit/>
          </a:bodyPr>
          <a:lstStyle/>
          <a:p>
            <a:pPr algn="l"/>
            <a:r>
              <a:rPr sz="2100" b="1" i="0" u="none">
                <a:solidFill>
                  <a:srgbClr val="2563EB"/>
                </a:solidFill>
                <a:latin typeface="Quicksand"/>
              </a:rPr>
              <a:t>Mari Membayangkan...</a:t>
            </a:r>
            <a:endParaRPr sz="2100" b="1" i="0" u="none">
              <a:solidFill>
                <a:srgbClr val="2563EB"/>
              </a:solidFill>
              <a:latin typeface="Quicksand"/>
            </a:endParaRPr>
          </a:p>
        </p:txBody>
      </p:sp>
      <p:sp>
        <p:nvSpPr>
          <p:cNvPr id="5" name="TextBox 4"/>
          <p:cNvSpPr txBox="1"/>
          <p:nvPr/>
        </p:nvSpPr>
        <p:spPr>
          <a:xfrm>
            <a:off x="571500" y="3166169"/>
            <a:ext cx="5286375" cy="853380"/>
          </a:xfrm>
          <a:prstGeom prst="rect">
            <a:avLst/>
          </a:prstGeom>
          <a:noFill/>
        </p:spPr>
        <p:txBody>
          <a:bodyPr wrap="square" lIns="0" tIns="0" rIns="0" bIns="0" anchor="t">
            <a:spAutoFit/>
          </a:bodyPr>
          <a:lstStyle/>
          <a:p>
            <a:pPr algn="l">
              <a:lnSpc>
                <a:spcPts val="3360"/>
              </a:lnSpc>
            </a:pPr>
            <a:r>
              <a:rPr sz="2100" b="0" i="0" u="none">
                <a:solidFill>
                  <a:srgbClr val="1E3A8A"/>
                </a:solidFill>
                <a:latin typeface="Nunito SemiBold"/>
              </a:rPr>
              <a:t>Pernahkah kalian membayangkan dunia yang tidak pernah ada?</a:t>
            </a:r>
            <a:endParaRPr sz="2100" b="0" i="0" u="none">
              <a:solidFill>
                <a:srgbClr val="1E3A8A"/>
              </a:solidFill>
              <a:latin typeface="Nunito SemiBold"/>
            </a:endParaRPr>
          </a:p>
        </p:txBody>
      </p:sp>
      <p:sp>
        <p:nvSpPr>
          <p:cNvPr id="6" name="TextBox 5"/>
          <p:cNvSpPr txBox="1"/>
          <p:nvPr/>
        </p:nvSpPr>
        <p:spPr>
          <a:xfrm>
            <a:off x="571500" y="4305300"/>
            <a:ext cx="5286375" cy="853380"/>
          </a:xfrm>
          <a:prstGeom prst="rect">
            <a:avLst/>
          </a:prstGeom>
          <a:noFill/>
        </p:spPr>
        <p:txBody>
          <a:bodyPr wrap="square" lIns="0" tIns="0" rIns="0" bIns="0" anchor="t">
            <a:spAutoFit/>
          </a:bodyPr>
          <a:lstStyle/>
          <a:p>
            <a:pPr algn="l">
              <a:lnSpc>
                <a:spcPts val="3360"/>
              </a:lnSpc>
            </a:pPr>
            <a:r>
              <a:rPr sz="2100" b="0" i="0" u="none">
                <a:solidFill>
                  <a:srgbClr val="F97316"/>
                </a:solidFill>
                <a:latin typeface="Nunito SemiBold"/>
              </a:rPr>
              <a:t>Apa yang akan terjadi jika manusia bisa berbicara dengan pohon?</a:t>
            </a:r>
            <a:endParaRPr sz="2100" b="0" i="0" u="none">
              <a:solidFill>
                <a:srgbClr val="F97316"/>
              </a:solidFill>
              <a:latin typeface="Nunito SemiBold"/>
            </a:endParaRPr>
          </a:p>
        </p:txBody>
      </p:sp>
      <p:pic>
        <p:nvPicPr>
          <p:cNvPr id="7" name="Picture 6" descr="image.png"/>
          <p:cNvPicPr>
            <a:picLocks noChangeAspect="1"/>
          </p:cNvPicPr>
          <p:nvPr/>
        </p:nvPicPr>
        <p:blipFill>
          <a:blip r:embed="rId3"/>
          <a:stretch>
            <a:fillRect/>
          </a:stretch>
        </p:blipFill>
        <p:spPr>
          <a:xfrm>
            <a:off x="6334125" y="2028825"/>
            <a:ext cx="5286375" cy="3810000"/>
          </a:xfrm>
          <a:prstGeom prst="rect">
            <a:avLst/>
          </a:prstGeom>
        </p:spPr>
      </p:pic>
      <p:sp>
        <p:nvSpPr>
          <p:cNvPr id="8" name="TextBox 7"/>
          <p:cNvSpPr txBox="1"/>
          <p:nvPr/>
        </p:nvSpPr>
        <p:spPr>
          <a:xfrm>
            <a:off x="571500" y="571500"/>
            <a:ext cx="11601450" cy="533400"/>
          </a:xfrm>
          <a:prstGeom prst="rect">
            <a:avLst/>
          </a:prstGeom>
          <a:noFill/>
        </p:spPr>
        <p:txBody>
          <a:bodyPr wrap="square" lIns="0" tIns="0" rIns="0" bIns="0" anchor="t">
            <a:spAutoFit/>
          </a:bodyPr>
          <a:lstStyle/>
          <a:p>
            <a:pPr algn="l"/>
            <a:r>
              <a:rPr sz="3150" b="1" i="0" u="none">
                <a:solidFill>
                  <a:srgbClr val="1E3A8A"/>
                </a:solidFill>
                <a:latin typeface="Quicksand"/>
              </a:rPr>
              <a:t>Apersepsi</a:t>
            </a:r>
            <a:endParaRPr sz="3150" b="1" i="0" u="none">
              <a:solidFill>
                <a:srgbClr val="1E3A8A"/>
              </a:solidFill>
              <a:latin typeface="Quicksand"/>
            </a:endParaRPr>
          </a:p>
        </p:txBody>
      </p:sp>
      <p:sp>
        <p:nvSpPr>
          <p:cNvPr id="9" name="Rectangle 8"/>
          <p:cNvSpPr/>
          <p:nvPr/>
        </p:nvSpPr>
        <p:spPr>
          <a:xfrm>
            <a:off x="571500" y="1171575"/>
            <a:ext cx="11049000" cy="28575"/>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sp>
        <p:nvSpPr>
          <p:cNvPr id="3" name="TextBox 2"/>
          <p:cNvSpPr txBox="1"/>
          <p:nvPr/>
        </p:nvSpPr>
        <p:spPr>
          <a:xfrm>
            <a:off x="571500" y="2381547"/>
            <a:ext cx="5550693" cy="333375"/>
          </a:xfrm>
          <a:prstGeom prst="rect">
            <a:avLst/>
          </a:prstGeom>
          <a:noFill/>
        </p:spPr>
        <p:txBody>
          <a:bodyPr wrap="square" lIns="0" tIns="0" rIns="0" bIns="0" anchor="t">
            <a:spAutoFit/>
          </a:bodyPr>
          <a:lstStyle/>
          <a:p>
            <a:pPr algn="l"/>
            <a:r>
              <a:rPr sz="2100" b="1" i="0" u="none">
                <a:solidFill>
                  <a:srgbClr val="2563EB"/>
                </a:solidFill>
                <a:latin typeface="Quicksand"/>
              </a:rPr>
              <a:t>Pengertian</a:t>
            </a:r>
            <a:endParaRPr sz="2100" b="1" i="0" u="none">
              <a:solidFill>
                <a:srgbClr val="2563EB"/>
              </a:solidFill>
              <a:latin typeface="Quicksand"/>
            </a:endParaRPr>
          </a:p>
        </p:txBody>
      </p:sp>
      <p:pic>
        <p:nvPicPr>
          <p:cNvPr id="4" name="Picture 3" descr="image.png"/>
          <p:cNvPicPr>
            <a:picLocks noChangeAspect="1"/>
          </p:cNvPicPr>
          <p:nvPr/>
        </p:nvPicPr>
        <p:blipFill>
          <a:blip r:embed="rId2"/>
          <a:stretch>
            <a:fillRect/>
          </a:stretch>
        </p:blipFill>
        <p:spPr>
          <a:xfrm>
            <a:off x="571500" y="2924472"/>
            <a:ext cx="5286375" cy="1386482"/>
          </a:xfrm>
          <a:prstGeom prst="rect">
            <a:avLst/>
          </a:prstGeom>
        </p:spPr>
      </p:pic>
      <p:sp>
        <p:nvSpPr>
          <p:cNvPr id="5" name="TextBox 4"/>
          <p:cNvSpPr txBox="1"/>
          <p:nvPr/>
        </p:nvSpPr>
        <p:spPr>
          <a:xfrm>
            <a:off x="6334125" y="2381547"/>
            <a:ext cx="5550693" cy="333375"/>
          </a:xfrm>
          <a:prstGeom prst="rect">
            <a:avLst/>
          </a:prstGeom>
          <a:noFill/>
        </p:spPr>
        <p:txBody>
          <a:bodyPr wrap="square" lIns="0" tIns="0" rIns="0" bIns="0" anchor="t">
            <a:spAutoFit/>
          </a:bodyPr>
          <a:lstStyle/>
          <a:p>
            <a:pPr algn="l"/>
            <a:r>
              <a:rPr sz="2100" b="1" i="0" u="none">
                <a:solidFill>
                  <a:srgbClr val="2563EB"/>
                </a:solidFill>
                <a:latin typeface="Quicksand"/>
              </a:rPr>
              <a:t>Ciri-ciri</a:t>
            </a:r>
            <a:endParaRPr sz="2100" b="1" i="0" u="none">
              <a:solidFill>
                <a:srgbClr val="2563EB"/>
              </a:solidFill>
              <a:latin typeface="Quicksand"/>
            </a:endParaRPr>
          </a:p>
        </p:txBody>
      </p:sp>
      <p:sp>
        <p:nvSpPr>
          <p:cNvPr id="6" name="TextBox 5"/>
          <p:cNvSpPr txBox="1"/>
          <p:nvPr/>
        </p:nvSpPr>
        <p:spPr>
          <a:xfrm>
            <a:off x="6667500" y="2857797"/>
            <a:ext cx="4953000" cy="335160"/>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Tokoh unik</a:t>
            </a:r>
            <a:endParaRPr sz="1650" b="0" i="0" u="none">
              <a:solidFill>
                <a:srgbClr val="475569"/>
              </a:solidFill>
              <a:latin typeface="Nunito"/>
            </a:endParaRPr>
          </a:p>
        </p:txBody>
      </p:sp>
      <p:sp>
        <p:nvSpPr>
          <p:cNvPr id="7" name="TextBox 6"/>
          <p:cNvSpPr txBox="1"/>
          <p:nvPr/>
        </p:nvSpPr>
        <p:spPr>
          <a:xfrm>
            <a:off x="6667500" y="3383458"/>
            <a:ext cx="4953000" cy="335160"/>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Latar tidak biasa</a:t>
            </a:r>
            <a:endParaRPr sz="1650" b="0" i="0" u="none">
              <a:solidFill>
                <a:srgbClr val="475569"/>
              </a:solidFill>
              <a:latin typeface="Nunito"/>
            </a:endParaRPr>
          </a:p>
        </p:txBody>
      </p:sp>
      <p:sp>
        <p:nvSpPr>
          <p:cNvPr id="8" name="TextBox 7"/>
          <p:cNvSpPr txBox="1"/>
          <p:nvPr/>
        </p:nvSpPr>
        <p:spPr>
          <a:xfrm>
            <a:off x="6667500" y="3909119"/>
            <a:ext cx="4953000" cy="335160"/>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Peristiwa hasil imajinasi</a:t>
            </a:r>
            <a:endParaRPr sz="1650" b="0" i="0" u="none">
              <a:solidFill>
                <a:srgbClr val="475569"/>
              </a:solidFill>
              <a:latin typeface="Nunito"/>
            </a:endParaRPr>
          </a:p>
        </p:txBody>
      </p:sp>
      <p:sp>
        <p:nvSpPr>
          <p:cNvPr id="9" name="TextBox 8"/>
          <p:cNvSpPr txBox="1"/>
          <p:nvPr/>
        </p:nvSpPr>
        <p:spPr>
          <a:xfrm>
            <a:off x="6667500" y="4434780"/>
            <a:ext cx="4953000" cy="335160"/>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Memiliki konflik</a:t>
            </a:r>
            <a:endParaRPr sz="1650" b="0" i="0" u="none">
              <a:solidFill>
                <a:srgbClr val="475569"/>
              </a:solidFill>
              <a:latin typeface="Nunito"/>
            </a:endParaRPr>
          </a:p>
        </p:txBody>
      </p:sp>
      <p:sp>
        <p:nvSpPr>
          <p:cNvPr id="10" name="TextBox 9"/>
          <p:cNvSpPr txBox="1"/>
          <p:nvPr/>
        </p:nvSpPr>
        <p:spPr>
          <a:xfrm>
            <a:off x="6667500" y="4960441"/>
            <a:ext cx="4953000" cy="335160"/>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Tetap memiliki amanat</a:t>
            </a:r>
            <a:endParaRPr sz="1650" b="0" i="0" u="none">
              <a:solidFill>
                <a:srgbClr val="475569"/>
              </a:solidFill>
              <a:latin typeface="Nunito"/>
            </a:endParaRPr>
          </a:p>
        </p:txBody>
      </p:sp>
      <p:pic>
        <p:nvPicPr>
          <p:cNvPr id="11" name="Picture 10" descr="image.png"/>
          <p:cNvPicPr>
            <a:picLocks noChangeAspect="1"/>
          </p:cNvPicPr>
          <p:nvPr/>
        </p:nvPicPr>
        <p:blipFill>
          <a:blip r:embed="rId3"/>
          <a:stretch>
            <a:fillRect/>
          </a:stretch>
        </p:blipFill>
        <p:spPr>
          <a:xfrm>
            <a:off x="6334125" y="2900660"/>
            <a:ext cx="219075" cy="200025"/>
          </a:xfrm>
          <a:prstGeom prst="rect">
            <a:avLst/>
          </a:prstGeom>
        </p:spPr>
      </p:pic>
      <p:pic>
        <p:nvPicPr>
          <p:cNvPr id="12" name="Picture 11" descr="image.png"/>
          <p:cNvPicPr>
            <a:picLocks noChangeAspect="1"/>
          </p:cNvPicPr>
          <p:nvPr/>
        </p:nvPicPr>
        <p:blipFill>
          <a:blip r:embed="rId3"/>
          <a:stretch>
            <a:fillRect/>
          </a:stretch>
        </p:blipFill>
        <p:spPr>
          <a:xfrm>
            <a:off x="6334125" y="3426321"/>
            <a:ext cx="219075" cy="200025"/>
          </a:xfrm>
          <a:prstGeom prst="rect">
            <a:avLst/>
          </a:prstGeom>
        </p:spPr>
      </p:pic>
      <p:pic>
        <p:nvPicPr>
          <p:cNvPr id="13" name="Picture 12" descr="image.png"/>
          <p:cNvPicPr>
            <a:picLocks noChangeAspect="1"/>
          </p:cNvPicPr>
          <p:nvPr/>
        </p:nvPicPr>
        <p:blipFill>
          <a:blip r:embed="rId3"/>
          <a:stretch>
            <a:fillRect/>
          </a:stretch>
        </p:blipFill>
        <p:spPr>
          <a:xfrm>
            <a:off x="6334125" y="3951982"/>
            <a:ext cx="219075" cy="200025"/>
          </a:xfrm>
          <a:prstGeom prst="rect">
            <a:avLst/>
          </a:prstGeom>
        </p:spPr>
      </p:pic>
      <p:pic>
        <p:nvPicPr>
          <p:cNvPr id="14" name="Picture 13" descr="image.png"/>
          <p:cNvPicPr>
            <a:picLocks noChangeAspect="1"/>
          </p:cNvPicPr>
          <p:nvPr/>
        </p:nvPicPr>
        <p:blipFill>
          <a:blip r:embed="rId3"/>
          <a:stretch>
            <a:fillRect/>
          </a:stretch>
        </p:blipFill>
        <p:spPr>
          <a:xfrm>
            <a:off x="6334125" y="4477642"/>
            <a:ext cx="219075" cy="200025"/>
          </a:xfrm>
          <a:prstGeom prst="rect">
            <a:avLst/>
          </a:prstGeom>
        </p:spPr>
      </p:pic>
      <p:pic>
        <p:nvPicPr>
          <p:cNvPr id="15" name="Picture 14" descr="image.png"/>
          <p:cNvPicPr>
            <a:picLocks noChangeAspect="1"/>
          </p:cNvPicPr>
          <p:nvPr/>
        </p:nvPicPr>
        <p:blipFill>
          <a:blip r:embed="rId3"/>
          <a:stretch>
            <a:fillRect/>
          </a:stretch>
        </p:blipFill>
        <p:spPr>
          <a:xfrm>
            <a:off x="6334125" y="5003303"/>
            <a:ext cx="219075" cy="200025"/>
          </a:xfrm>
          <a:prstGeom prst="rect">
            <a:avLst/>
          </a:prstGeom>
        </p:spPr>
      </p:pic>
      <p:sp>
        <p:nvSpPr>
          <p:cNvPr id="16" name="TextBox 15"/>
          <p:cNvSpPr txBox="1"/>
          <p:nvPr/>
        </p:nvSpPr>
        <p:spPr>
          <a:xfrm>
            <a:off x="571500" y="571500"/>
            <a:ext cx="11601450" cy="533400"/>
          </a:xfrm>
          <a:prstGeom prst="rect">
            <a:avLst/>
          </a:prstGeom>
          <a:noFill/>
        </p:spPr>
        <p:txBody>
          <a:bodyPr wrap="square" lIns="0" tIns="0" rIns="0" bIns="0" anchor="t">
            <a:spAutoFit/>
          </a:bodyPr>
          <a:lstStyle/>
          <a:p>
            <a:pPr algn="l"/>
            <a:r>
              <a:rPr sz="3150" b="1" i="0" u="none">
                <a:solidFill>
                  <a:srgbClr val="1E3A8A"/>
                </a:solidFill>
                <a:latin typeface="Quicksand"/>
              </a:rPr>
              <a:t>Apa itu Cerita Imajinasi?</a:t>
            </a:r>
            <a:endParaRPr sz="3150" b="1" i="0" u="none">
              <a:solidFill>
                <a:srgbClr val="1E3A8A"/>
              </a:solidFill>
              <a:latin typeface="Quicksand"/>
            </a:endParaRPr>
          </a:p>
        </p:txBody>
      </p:sp>
      <p:sp>
        <p:nvSpPr>
          <p:cNvPr id="17" name="Rectangle 16"/>
          <p:cNvSpPr/>
          <p:nvPr/>
        </p:nvSpPr>
        <p:spPr>
          <a:xfrm>
            <a:off x="571500" y="1171575"/>
            <a:ext cx="11049000" cy="28575"/>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571500" y="2607171"/>
            <a:ext cx="2095500" cy="2653307"/>
          </a:xfrm>
          <a:prstGeom prst="rect">
            <a:avLst/>
          </a:prstGeom>
        </p:spPr>
      </p:pic>
      <p:pic>
        <p:nvPicPr>
          <p:cNvPr id="4" name="Picture 3" descr="image.png"/>
          <p:cNvPicPr>
            <a:picLocks noChangeAspect="1"/>
          </p:cNvPicPr>
          <p:nvPr/>
        </p:nvPicPr>
        <p:blipFill>
          <a:blip r:embed="rId3"/>
          <a:stretch>
            <a:fillRect/>
          </a:stretch>
        </p:blipFill>
        <p:spPr>
          <a:xfrm>
            <a:off x="2809875" y="2607171"/>
            <a:ext cx="2095500" cy="2653307"/>
          </a:xfrm>
          <a:prstGeom prst="rect">
            <a:avLst/>
          </a:prstGeom>
        </p:spPr>
      </p:pic>
      <p:pic>
        <p:nvPicPr>
          <p:cNvPr id="5" name="Picture 4" descr="image.png"/>
          <p:cNvPicPr>
            <a:picLocks noChangeAspect="1"/>
          </p:cNvPicPr>
          <p:nvPr/>
        </p:nvPicPr>
        <p:blipFill>
          <a:blip r:embed="rId4"/>
          <a:stretch>
            <a:fillRect/>
          </a:stretch>
        </p:blipFill>
        <p:spPr>
          <a:xfrm>
            <a:off x="5048250" y="2607171"/>
            <a:ext cx="2095500" cy="2653307"/>
          </a:xfrm>
          <a:prstGeom prst="rect">
            <a:avLst/>
          </a:prstGeom>
        </p:spPr>
      </p:pic>
      <p:pic>
        <p:nvPicPr>
          <p:cNvPr id="6" name="Picture 5" descr="image.png"/>
          <p:cNvPicPr>
            <a:picLocks noChangeAspect="1"/>
          </p:cNvPicPr>
          <p:nvPr/>
        </p:nvPicPr>
        <p:blipFill>
          <a:blip r:embed="rId4"/>
          <a:stretch>
            <a:fillRect/>
          </a:stretch>
        </p:blipFill>
        <p:spPr>
          <a:xfrm>
            <a:off x="7286625" y="2607171"/>
            <a:ext cx="2095500" cy="2653307"/>
          </a:xfrm>
          <a:prstGeom prst="rect">
            <a:avLst/>
          </a:prstGeom>
        </p:spPr>
      </p:pic>
      <p:pic>
        <p:nvPicPr>
          <p:cNvPr id="7" name="Picture 6" descr="image.png"/>
          <p:cNvPicPr>
            <a:picLocks noChangeAspect="1"/>
          </p:cNvPicPr>
          <p:nvPr/>
        </p:nvPicPr>
        <p:blipFill>
          <a:blip r:embed="rId5"/>
          <a:stretch>
            <a:fillRect/>
          </a:stretch>
        </p:blipFill>
        <p:spPr>
          <a:xfrm>
            <a:off x="9525000" y="2607171"/>
            <a:ext cx="2095500" cy="2653307"/>
          </a:xfrm>
          <a:prstGeom prst="rect">
            <a:avLst/>
          </a:prstGeom>
        </p:spPr>
      </p:pic>
      <p:sp>
        <p:nvSpPr>
          <p:cNvPr id="8" name="TextBox 7"/>
          <p:cNvSpPr txBox="1"/>
          <p:nvPr/>
        </p:nvSpPr>
        <p:spPr>
          <a:xfrm>
            <a:off x="954405" y="3807460"/>
            <a:ext cx="1155065" cy="984885"/>
          </a:xfrm>
          <a:prstGeom prst="rect">
            <a:avLst/>
          </a:prstGeom>
          <a:noFill/>
        </p:spPr>
        <p:txBody>
          <a:bodyPr wrap="square" lIns="0" tIns="0" rIns="0" bIns="0" anchor="t">
            <a:noAutofit/>
          </a:bodyPr>
          <a:lstStyle/>
          <a:p>
            <a:pPr algn="ctr">
              <a:lnSpc>
                <a:spcPts val="2640"/>
              </a:lnSpc>
            </a:pPr>
            <a:r>
              <a:rPr sz="1650" b="0" i="0" u="none">
                <a:solidFill>
                  <a:srgbClr val="475569"/>
                </a:solidFill>
                <a:latin typeface="Nunito"/>
              </a:rPr>
              <a:t>Melatih kreativitas</a:t>
            </a:r>
            <a:endParaRPr sz="1650" b="0" i="0" u="none">
              <a:solidFill>
                <a:srgbClr val="475569"/>
              </a:solidFill>
              <a:latin typeface="Nunito"/>
            </a:endParaRPr>
          </a:p>
        </p:txBody>
      </p:sp>
      <p:sp>
        <p:nvSpPr>
          <p:cNvPr id="9" name="TextBox 8"/>
          <p:cNvSpPr txBox="1"/>
          <p:nvPr/>
        </p:nvSpPr>
        <p:spPr>
          <a:xfrm>
            <a:off x="2874010" y="3807460"/>
            <a:ext cx="1816735" cy="917575"/>
          </a:xfrm>
          <a:prstGeom prst="rect">
            <a:avLst/>
          </a:prstGeom>
          <a:noFill/>
        </p:spPr>
        <p:txBody>
          <a:bodyPr wrap="square" lIns="0" tIns="0" rIns="0" bIns="0" anchor="t">
            <a:noAutofit/>
          </a:bodyPr>
          <a:lstStyle/>
          <a:p>
            <a:pPr algn="ctr">
              <a:lnSpc>
                <a:spcPts val="2640"/>
              </a:lnSpc>
            </a:pPr>
            <a:r>
              <a:rPr sz="1650" b="0" i="0" u="none">
                <a:solidFill>
                  <a:srgbClr val="475569"/>
                </a:solidFill>
                <a:latin typeface="Nunito"/>
              </a:rPr>
              <a:t>Mengembangkan</a:t>
            </a:r>
            <a:r>
              <a:t>
</a:t>
            </a:r>
            <a:r>
              <a:rPr sz="1650" b="0" i="0" u="none">
                <a:solidFill>
                  <a:srgbClr val="475569"/>
                </a:solidFill>
                <a:latin typeface="Nunito"/>
              </a:rPr>
              <a:t> berpikir</a:t>
            </a:r>
            <a:endParaRPr sz="1650" b="0" i="0" u="none">
              <a:solidFill>
                <a:srgbClr val="475569"/>
              </a:solidFill>
              <a:latin typeface="Nunito"/>
            </a:endParaRPr>
          </a:p>
        </p:txBody>
      </p:sp>
      <p:sp>
        <p:nvSpPr>
          <p:cNvPr id="10" name="TextBox 9"/>
          <p:cNvSpPr txBox="1"/>
          <p:nvPr/>
        </p:nvSpPr>
        <p:spPr>
          <a:xfrm>
            <a:off x="5281612" y="3807321"/>
            <a:ext cx="1628775" cy="670321"/>
          </a:xfrm>
          <a:prstGeom prst="rect">
            <a:avLst/>
          </a:prstGeom>
          <a:noFill/>
        </p:spPr>
        <p:txBody>
          <a:bodyPr wrap="square" lIns="0" tIns="0" rIns="0" bIns="0" anchor="t">
            <a:spAutoFit/>
          </a:bodyPr>
          <a:lstStyle/>
          <a:p>
            <a:pPr algn="ctr">
              <a:lnSpc>
                <a:spcPts val="2640"/>
              </a:lnSpc>
            </a:pPr>
            <a:r>
              <a:rPr sz="1650" b="0" i="0" u="none">
                <a:solidFill>
                  <a:srgbClr val="475569"/>
                </a:solidFill>
                <a:latin typeface="Nunito"/>
              </a:rPr>
              <a:t>Meningkatkan</a:t>
            </a:r>
            <a:r>
              <a:t>
</a:t>
            </a:r>
            <a:r>
              <a:rPr sz="1650" b="0" i="0" u="none">
                <a:solidFill>
                  <a:srgbClr val="475569"/>
                </a:solidFill>
                <a:latin typeface="Nunito"/>
              </a:rPr>
              <a:t> literasi membaca</a:t>
            </a:r>
            <a:endParaRPr sz="1650" b="0" i="0" u="none">
              <a:solidFill>
                <a:srgbClr val="475569"/>
              </a:solidFill>
              <a:latin typeface="Nunito"/>
            </a:endParaRPr>
          </a:p>
        </p:txBody>
      </p:sp>
      <p:sp>
        <p:nvSpPr>
          <p:cNvPr id="11" name="TextBox 10"/>
          <p:cNvSpPr txBox="1"/>
          <p:nvPr/>
        </p:nvSpPr>
        <p:spPr>
          <a:xfrm>
            <a:off x="7496175" y="3807321"/>
            <a:ext cx="1676400" cy="1005482"/>
          </a:xfrm>
          <a:prstGeom prst="rect">
            <a:avLst/>
          </a:prstGeom>
          <a:noFill/>
        </p:spPr>
        <p:txBody>
          <a:bodyPr wrap="square" lIns="0" tIns="0" rIns="0" bIns="0" anchor="t">
            <a:spAutoFit/>
          </a:bodyPr>
          <a:lstStyle/>
          <a:p>
            <a:pPr algn="ctr">
              <a:lnSpc>
                <a:spcPts val="2640"/>
              </a:lnSpc>
            </a:pPr>
            <a:r>
              <a:rPr sz="1650" b="0" i="0" u="none">
                <a:solidFill>
                  <a:srgbClr val="475569"/>
                </a:solidFill>
                <a:latin typeface="Nunito"/>
              </a:rPr>
              <a:t>Memahami pesan</a:t>
            </a:r>
            <a:r>
              <a:t>
</a:t>
            </a:r>
            <a:r>
              <a:rPr sz="1650" b="0" i="0" u="none">
                <a:solidFill>
                  <a:srgbClr val="475569"/>
                </a:solidFill>
                <a:latin typeface="Nunito"/>
              </a:rPr>
              <a:t> kehidupan</a:t>
            </a:r>
            <a:endParaRPr sz="1650" b="0" i="0" u="none">
              <a:solidFill>
                <a:srgbClr val="475569"/>
              </a:solidFill>
              <a:latin typeface="Nunito"/>
            </a:endParaRPr>
          </a:p>
        </p:txBody>
      </p:sp>
      <p:sp>
        <p:nvSpPr>
          <p:cNvPr id="12" name="TextBox 11"/>
          <p:cNvSpPr txBox="1"/>
          <p:nvPr/>
        </p:nvSpPr>
        <p:spPr>
          <a:xfrm>
            <a:off x="9758680" y="3807460"/>
            <a:ext cx="1437640" cy="914400"/>
          </a:xfrm>
          <a:prstGeom prst="rect">
            <a:avLst/>
          </a:prstGeom>
          <a:noFill/>
        </p:spPr>
        <p:txBody>
          <a:bodyPr wrap="square" lIns="0" tIns="0" rIns="0" bIns="0" anchor="t">
            <a:noAutofit/>
          </a:bodyPr>
          <a:lstStyle/>
          <a:p>
            <a:pPr algn="ctr">
              <a:lnSpc>
                <a:spcPts val="2640"/>
              </a:lnSpc>
            </a:pPr>
            <a:r>
              <a:rPr sz="1650" b="0" i="0" u="none">
                <a:solidFill>
                  <a:srgbClr val="475569"/>
                </a:solidFill>
                <a:latin typeface="Nunito"/>
              </a:rPr>
              <a:t>Kemampuan</a:t>
            </a:r>
            <a:r>
              <a:t>
</a:t>
            </a:r>
            <a:r>
              <a:rPr sz="1650" b="0" i="0" u="none">
                <a:solidFill>
                  <a:srgbClr val="475569"/>
                </a:solidFill>
                <a:latin typeface="Nunito"/>
              </a:rPr>
              <a:t> analisis AKM</a:t>
            </a:r>
            <a:endParaRPr sz="1650" b="0" i="0" u="none">
              <a:solidFill>
                <a:srgbClr val="475569"/>
              </a:solidFill>
              <a:latin typeface="Nunito"/>
            </a:endParaRPr>
          </a:p>
        </p:txBody>
      </p:sp>
      <p:pic>
        <p:nvPicPr>
          <p:cNvPr id="13" name="Picture 12" descr="image.png"/>
          <p:cNvPicPr>
            <a:picLocks noChangeAspect="1"/>
          </p:cNvPicPr>
          <p:nvPr/>
        </p:nvPicPr>
        <p:blipFill>
          <a:blip r:embed="rId6"/>
          <a:stretch>
            <a:fillRect/>
          </a:stretch>
        </p:blipFill>
        <p:spPr>
          <a:xfrm>
            <a:off x="1419225" y="2959596"/>
            <a:ext cx="400050" cy="400050"/>
          </a:xfrm>
          <a:prstGeom prst="rect">
            <a:avLst/>
          </a:prstGeom>
        </p:spPr>
      </p:pic>
      <p:pic>
        <p:nvPicPr>
          <p:cNvPr id="14" name="Picture 13" descr="image.png"/>
          <p:cNvPicPr>
            <a:picLocks noChangeAspect="1"/>
          </p:cNvPicPr>
          <p:nvPr/>
        </p:nvPicPr>
        <p:blipFill>
          <a:blip r:embed="rId7"/>
          <a:stretch>
            <a:fillRect/>
          </a:stretch>
        </p:blipFill>
        <p:spPr>
          <a:xfrm>
            <a:off x="3657600" y="2959596"/>
            <a:ext cx="400050" cy="400050"/>
          </a:xfrm>
          <a:prstGeom prst="rect">
            <a:avLst/>
          </a:prstGeom>
        </p:spPr>
      </p:pic>
      <p:pic>
        <p:nvPicPr>
          <p:cNvPr id="15" name="Picture 14" descr="image.png"/>
          <p:cNvPicPr>
            <a:picLocks noChangeAspect="1"/>
          </p:cNvPicPr>
          <p:nvPr/>
        </p:nvPicPr>
        <p:blipFill>
          <a:blip r:embed="rId8"/>
          <a:stretch>
            <a:fillRect/>
          </a:stretch>
        </p:blipFill>
        <p:spPr>
          <a:xfrm>
            <a:off x="5895975" y="2959596"/>
            <a:ext cx="400050" cy="400050"/>
          </a:xfrm>
          <a:prstGeom prst="rect">
            <a:avLst/>
          </a:prstGeom>
        </p:spPr>
      </p:pic>
      <p:pic>
        <p:nvPicPr>
          <p:cNvPr id="16" name="Picture 15" descr="image.png"/>
          <p:cNvPicPr>
            <a:picLocks noChangeAspect="1"/>
          </p:cNvPicPr>
          <p:nvPr/>
        </p:nvPicPr>
        <p:blipFill>
          <a:blip r:embed="rId9"/>
          <a:stretch>
            <a:fillRect/>
          </a:stretch>
        </p:blipFill>
        <p:spPr>
          <a:xfrm>
            <a:off x="8134350" y="2959596"/>
            <a:ext cx="400050" cy="400050"/>
          </a:xfrm>
          <a:prstGeom prst="rect">
            <a:avLst/>
          </a:prstGeom>
        </p:spPr>
      </p:pic>
      <p:pic>
        <p:nvPicPr>
          <p:cNvPr id="17" name="Picture 16" descr="image.png"/>
          <p:cNvPicPr>
            <a:picLocks noChangeAspect="1"/>
          </p:cNvPicPr>
          <p:nvPr/>
        </p:nvPicPr>
        <p:blipFill>
          <a:blip r:embed="rId10"/>
          <a:stretch>
            <a:fillRect/>
          </a:stretch>
        </p:blipFill>
        <p:spPr>
          <a:xfrm>
            <a:off x="10372725" y="2959596"/>
            <a:ext cx="400050" cy="400050"/>
          </a:xfrm>
          <a:prstGeom prst="rect">
            <a:avLst/>
          </a:prstGeom>
        </p:spPr>
      </p:pic>
      <p:sp>
        <p:nvSpPr>
          <p:cNvPr id="18" name="TextBox 17"/>
          <p:cNvSpPr txBox="1"/>
          <p:nvPr/>
        </p:nvSpPr>
        <p:spPr>
          <a:xfrm>
            <a:off x="571500" y="571500"/>
            <a:ext cx="11601450" cy="533400"/>
          </a:xfrm>
          <a:prstGeom prst="rect">
            <a:avLst/>
          </a:prstGeom>
          <a:noFill/>
        </p:spPr>
        <p:txBody>
          <a:bodyPr wrap="square" lIns="0" tIns="0" rIns="0" bIns="0" anchor="t">
            <a:spAutoFit/>
          </a:bodyPr>
          <a:lstStyle/>
          <a:p>
            <a:pPr algn="l"/>
            <a:r>
              <a:rPr sz="3150" b="1" i="0" u="none">
                <a:solidFill>
                  <a:srgbClr val="1E3A8A"/>
                </a:solidFill>
                <a:latin typeface="Quicksand"/>
              </a:rPr>
              <a:t>Mengapa Kita Belajar Cerita Imajinasi?</a:t>
            </a:r>
            <a:endParaRPr sz="3150" b="1" i="0" u="none">
              <a:solidFill>
                <a:srgbClr val="1E3A8A"/>
              </a:solidFill>
              <a:latin typeface="Quicksand"/>
            </a:endParaRPr>
          </a:p>
        </p:txBody>
      </p:sp>
      <p:sp>
        <p:nvSpPr>
          <p:cNvPr id="19" name="Rectangle 18"/>
          <p:cNvSpPr/>
          <p:nvPr/>
        </p:nvSpPr>
        <p:spPr>
          <a:xfrm>
            <a:off x="571500" y="1171575"/>
            <a:ext cx="11049000" cy="28575"/>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1333500" y="2243137"/>
            <a:ext cx="1428750" cy="1762125"/>
          </a:xfrm>
          <a:prstGeom prst="rect">
            <a:avLst/>
          </a:prstGeom>
        </p:spPr>
      </p:pic>
      <p:pic>
        <p:nvPicPr>
          <p:cNvPr id="4" name="Picture 3" descr="image.png"/>
          <p:cNvPicPr>
            <a:picLocks noChangeAspect="1"/>
          </p:cNvPicPr>
          <p:nvPr/>
        </p:nvPicPr>
        <p:blipFill>
          <a:blip r:embed="rId3"/>
          <a:stretch>
            <a:fillRect/>
          </a:stretch>
        </p:blipFill>
        <p:spPr>
          <a:xfrm>
            <a:off x="2952750" y="2243137"/>
            <a:ext cx="1428750" cy="1762125"/>
          </a:xfrm>
          <a:prstGeom prst="rect">
            <a:avLst/>
          </a:prstGeom>
        </p:spPr>
      </p:pic>
      <p:pic>
        <p:nvPicPr>
          <p:cNvPr id="5" name="Picture 4" descr="image.png"/>
          <p:cNvPicPr>
            <a:picLocks noChangeAspect="1"/>
          </p:cNvPicPr>
          <p:nvPr/>
        </p:nvPicPr>
        <p:blipFill>
          <a:blip r:embed="rId4"/>
          <a:stretch>
            <a:fillRect/>
          </a:stretch>
        </p:blipFill>
        <p:spPr>
          <a:xfrm>
            <a:off x="4572000" y="2243137"/>
            <a:ext cx="1428750" cy="1762125"/>
          </a:xfrm>
          <a:prstGeom prst="rect">
            <a:avLst/>
          </a:prstGeom>
        </p:spPr>
      </p:pic>
      <p:pic>
        <p:nvPicPr>
          <p:cNvPr id="6" name="Picture 5" descr="image.png"/>
          <p:cNvPicPr>
            <a:picLocks noChangeAspect="1"/>
          </p:cNvPicPr>
          <p:nvPr/>
        </p:nvPicPr>
        <p:blipFill>
          <a:blip r:embed="rId4"/>
          <a:stretch>
            <a:fillRect/>
          </a:stretch>
        </p:blipFill>
        <p:spPr>
          <a:xfrm>
            <a:off x="6191250" y="2243137"/>
            <a:ext cx="1428750" cy="1762125"/>
          </a:xfrm>
          <a:prstGeom prst="rect">
            <a:avLst/>
          </a:prstGeom>
        </p:spPr>
      </p:pic>
      <p:pic>
        <p:nvPicPr>
          <p:cNvPr id="7" name="Picture 6" descr="image.png"/>
          <p:cNvPicPr>
            <a:picLocks noChangeAspect="1"/>
          </p:cNvPicPr>
          <p:nvPr/>
        </p:nvPicPr>
        <p:blipFill>
          <a:blip r:embed="rId3"/>
          <a:stretch>
            <a:fillRect/>
          </a:stretch>
        </p:blipFill>
        <p:spPr>
          <a:xfrm>
            <a:off x="7810500" y="2243137"/>
            <a:ext cx="1428750" cy="1762125"/>
          </a:xfrm>
          <a:prstGeom prst="rect">
            <a:avLst/>
          </a:prstGeom>
        </p:spPr>
      </p:pic>
      <p:pic>
        <p:nvPicPr>
          <p:cNvPr id="8" name="Picture 7" descr="image.png"/>
          <p:cNvPicPr>
            <a:picLocks noChangeAspect="1"/>
          </p:cNvPicPr>
          <p:nvPr/>
        </p:nvPicPr>
        <p:blipFill>
          <a:blip r:embed="rId5"/>
          <a:stretch>
            <a:fillRect/>
          </a:stretch>
        </p:blipFill>
        <p:spPr>
          <a:xfrm>
            <a:off x="9429750" y="2243137"/>
            <a:ext cx="1428750" cy="1762125"/>
          </a:xfrm>
          <a:prstGeom prst="rect">
            <a:avLst/>
          </a:prstGeom>
        </p:spPr>
      </p:pic>
      <p:pic>
        <p:nvPicPr>
          <p:cNvPr id="9" name="Picture 8" descr="image.png"/>
          <p:cNvPicPr>
            <a:picLocks noChangeAspect="1"/>
          </p:cNvPicPr>
          <p:nvPr/>
        </p:nvPicPr>
        <p:blipFill>
          <a:blip r:embed="rId6"/>
          <a:stretch>
            <a:fillRect/>
          </a:stretch>
        </p:blipFill>
        <p:spPr>
          <a:xfrm>
            <a:off x="1333500" y="4195762"/>
            <a:ext cx="4667250" cy="1428750"/>
          </a:xfrm>
          <a:prstGeom prst="rect">
            <a:avLst/>
          </a:prstGeom>
        </p:spPr>
      </p:pic>
      <p:pic>
        <p:nvPicPr>
          <p:cNvPr id="10" name="Picture 9" descr="image.png"/>
          <p:cNvPicPr>
            <a:picLocks noChangeAspect="1"/>
          </p:cNvPicPr>
          <p:nvPr/>
        </p:nvPicPr>
        <p:blipFill>
          <a:blip r:embed="rId7"/>
          <a:stretch>
            <a:fillRect/>
          </a:stretch>
        </p:blipFill>
        <p:spPr>
          <a:xfrm>
            <a:off x="6191250" y="4195762"/>
            <a:ext cx="4667250" cy="1428750"/>
          </a:xfrm>
          <a:prstGeom prst="rect">
            <a:avLst/>
          </a:prstGeom>
        </p:spPr>
      </p:pic>
      <p:sp>
        <p:nvSpPr>
          <p:cNvPr id="11" name="TextBox 10"/>
          <p:cNvSpPr txBox="1"/>
          <p:nvPr/>
        </p:nvSpPr>
        <p:spPr>
          <a:xfrm>
            <a:off x="1511935" y="2985770"/>
            <a:ext cx="935990" cy="644525"/>
          </a:xfrm>
          <a:prstGeom prst="rect">
            <a:avLst/>
          </a:prstGeom>
          <a:noFill/>
        </p:spPr>
        <p:txBody>
          <a:bodyPr wrap="square" lIns="0" tIns="0" rIns="0" bIns="0" anchor="t">
            <a:noAutofit/>
          </a:bodyPr>
          <a:lstStyle/>
          <a:p>
            <a:pPr algn="ctr"/>
            <a:r>
              <a:rPr sz="2100" b="1" i="0" u="none">
                <a:solidFill>
                  <a:srgbClr val="2563EB"/>
                </a:solidFill>
                <a:latin typeface="Quicksand"/>
              </a:rPr>
              <a:t>Tokoh</a:t>
            </a:r>
            <a:endParaRPr sz="2100" b="1" i="0" u="none">
              <a:solidFill>
                <a:srgbClr val="2563EB"/>
              </a:solidFill>
              <a:latin typeface="Quicksand"/>
            </a:endParaRPr>
          </a:p>
        </p:txBody>
      </p:sp>
      <p:sp>
        <p:nvSpPr>
          <p:cNvPr id="12" name="TextBox 11"/>
          <p:cNvSpPr txBox="1"/>
          <p:nvPr/>
        </p:nvSpPr>
        <p:spPr>
          <a:xfrm>
            <a:off x="2912030" y="2986087"/>
            <a:ext cx="1510188" cy="333375"/>
          </a:xfrm>
          <a:prstGeom prst="rect">
            <a:avLst/>
          </a:prstGeom>
          <a:noFill/>
        </p:spPr>
        <p:txBody>
          <a:bodyPr wrap="square" lIns="0" tIns="0" rIns="0" bIns="0" anchor="t">
            <a:spAutoFit/>
          </a:bodyPr>
          <a:lstStyle/>
          <a:p>
            <a:pPr algn="ctr"/>
            <a:r>
              <a:rPr sz="2100" b="1" i="0" u="none">
                <a:solidFill>
                  <a:srgbClr val="2563EB"/>
                </a:solidFill>
                <a:latin typeface="Quicksand"/>
              </a:rPr>
              <a:t>Penokohan</a:t>
            </a:r>
            <a:endParaRPr sz="2100" b="1" i="0" u="none">
              <a:solidFill>
                <a:srgbClr val="2563EB"/>
              </a:solidFill>
              <a:latin typeface="Quicksand"/>
            </a:endParaRPr>
          </a:p>
        </p:txBody>
      </p:sp>
      <p:sp>
        <p:nvSpPr>
          <p:cNvPr id="13" name="TextBox 12"/>
          <p:cNvSpPr txBox="1"/>
          <p:nvPr/>
        </p:nvSpPr>
        <p:spPr>
          <a:xfrm>
            <a:off x="4911328" y="2986087"/>
            <a:ext cx="750093" cy="333375"/>
          </a:xfrm>
          <a:prstGeom prst="rect">
            <a:avLst/>
          </a:prstGeom>
          <a:noFill/>
        </p:spPr>
        <p:txBody>
          <a:bodyPr wrap="square" lIns="0" tIns="0" rIns="0" bIns="0" anchor="t">
            <a:spAutoFit/>
          </a:bodyPr>
          <a:lstStyle/>
          <a:p>
            <a:pPr algn="ctr"/>
            <a:r>
              <a:rPr sz="2100" b="1" i="0" u="none">
                <a:solidFill>
                  <a:srgbClr val="2563EB"/>
                </a:solidFill>
                <a:latin typeface="Quicksand"/>
              </a:rPr>
              <a:t>Latar</a:t>
            </a:r>
            <a:endParaRPr sz="2100" b="1" i="0" u="none">
              <a:solidFill>
                <a:srgbClr val="2563EB"/>
              </a:solidFill>
              <a:latin typeface="Quicksand"/>
            </a:endParaRPr>
          </a:p>
        </p:txBody>
      </p:sp>
      <p:sp>
        <p:nvSpPr>
          <p:cNvPr id="14" name="TextBox 13"/>
          <p:cNvSpPr txBox="1"/>
          <p:nvPr/>
        </p:nvSpPr>
        <p:spPr>
          <a:xfrm>
            <a:off x="6273800" y="2985770"/>
            <a:ext cx="1024255" cy="999490"/>
          </a:xfrm>
          <a:prstGeom prst="rect">
            <a:avLst/>
          </a:prstGeom>
          <a:noFill/>
        </p:spPr>
        <p:txBody>
          <a:bodyPr wrap="square" lIns="0" tIns="0" rIns="0" bIns="0" anchor="t">
            <a:noAutofit/>
          </a:bodyPr>
          <a:lstStyle/>
          <a:p>
            <a:pPr algn="ctr"/>
            <a:r>
              <a:rPr sz="2100" b="1" i="0" u="none">
                <a:solidFill>
                  <a:srgbClr val="2563EB"/>
                </a:solidFill>
                <a:latin typeface="Quicksand"/>
              </a:rPr>
              <a:t>Alur</a:t>
            </a:r>
            <a:endParaRPr sz="2100" b="1" i="0" u="none">
              <a:solidFill>
                <a:srgbClr val="2563EB"/>
              </a:solidFill>
              <a:latin typeface="Quicksand"/>
            </a:endParaRPr>
          </a:p>
        </p:txBody>
      </p:sp>
      <p:sp>
        <p:nvSpPr>
          <p:cNvPr id="15" name="TextBox 14"/>
          <p:cNvSpPr txBox="1"/>
          <p:nvPr/>
        </p:nvSpPr>
        <p:spPr>
          <a:xfrm>
            <a:off x="7909798" y="2986087"/>
            <a:ext cx="1230153" cy="666750"/>
          </a:xfrm>
          <a:prstGeom prst="rect">
            <a:avLst/>
          </a:prstGeom>
          <a:noFill/>
        </p:spPr>
        <p:txBody>
          <a:bodyPr wrap="square" lIns="0" tIns="0" rIns="0" bIns="0" anchor="t">
            <a:spAutoFit/>
          </a:bodyPr>
          <a:lstStyle/>
          <a:p>
            <a:pPr algn="ctr"/>
            <a:r>
              <a:rPr sz="2100" b="1" i="0" u="none">
                <a:solidFill>
                  <a:srgbClr val="2563EB"/>
                </a:solidFill>
                <a:latin typeface="Quicksand"/>
              </a:rPr>
              <a:t>Sudut Pandang</a:t>
            </a:r>
            <a:endParaRPr sz="2100" b="1" i="0" u="none">
              <a:solidFill>
                <a:srgbClr val="2563EB"/>
              </a:solidFill>
              <a:latin typeface="Quicksand"/>
            </a:endParaRPr>
          </a:p>
        </p:txBody>
      </p:sp>
      <p:sp>
        <p:nvSpPr>
          <p:cNvPr id="16" name="TextBox 15"/>
          <p:cNvSpPr txBox="1"/>
          <p:nvPr/>
        </p:nvSpPr>
        <p:spPr>
          <a:xfrm>
            <a:off x="9674066" y="2986087"/>
            <a:ext cx="940117" cy="333375"/>
          </a:xfrm>
          <a:prstGeom prst="rect">
            <a:avLst/>
          </a:prstGeom>
          <a:noFill/>
        </p:spPr>
        <p:txBody>
          <a:bodyPr wrap="square" lIns="0" tIns="0" rIns="0" bIns="0" anchor="t">
            <a:spAutoFit/>
          </a:bodyPr>
          <a:lstStyle/>
          <a:p>
            <a:pPr algn="ctr"/>
            <a:r>
              <a:rPr sz="2100" b="1" i="0" u="none">
                <a:solidFill>
                  <a:srgbClr val="2563EB"/>
                </a:solidFill>
                <a:latin typeface="Quicksand"/>
              </a:rPr>
              <a:t>Konflik</a:t>
            </a:r>
            <a:endParaRPr sz="2100" b="1" i="0" u="none">
              <a:solidFill>
                <a:srgbClr val="2563EB"/>
              </a:solidFill>
              <a:latin typeface="Quicksand"/>
            </a:endParaRPr>
          </a:p>
        </p:txBody>
      </p:sp>
      <p:sp>
        <p:nvSpPr>
          <p:cNvPr id="17" name="TextBox 16"/>
          <p:cNvSpPr txBox="1"/>
          <p:nvPr/>
        </p:nvSpPr>
        <p:spPr>
          <a:xfrm>
            <a:off x="3287077" y="4938712"/>
            <a:ext cx="760095" cy="333375"/>
          </a:xfrm>
          <a:prstGeom prst="rect">
            <a:avLst/>
          </a:prstGeom>
          <a:noFill/>
        </p:spPr>
        <p:txBody>
          <a:bodyPr wrap="square" lIns="0" tIns="0" rIns="0" bIns="0" anchor="t">
            <a:spAutoFit/>
          </a:bodyPr>
          <a:lstStyle/>
          <a:p>
            <a:pPr algn="ctr"/>
            <a:r>
              <a:rPr sz="2100" b="1" i="0" u="none">
                <a:solidFill>
                  <a:srgbClr val="2563EB"/>
                </a:solidFill>
                <a:latin typeface="Quicksand"/>
              </a:rPr>
              <a:t>Tema</a:t>
            </a:r>
            <a:endParaRPr sz="2100" b="1" i="0" u="none">
              <a:solidFill>
                <a:srgbClr val="2563EB"/>
              </a:solidFill>
              <a:latin typeface="Quicksand"/>
            </a:endParaRPr>
          </a:p>
        </p:txBody>
      </p:sp>
      <p:sp>
        <p:nvSpPr>
          <p:cNvPr id="18" name="TextBox 17"/>
          <p:cNvSpPr txBox="1"/>
          <p:nvPr/>
        </p:nvSpPr>
        <p:spPr>
          <a:xfrm>
            <a:off x="7908925" y="4938395"/>
            <a:ext cx="1155700" cy="651510"/>
          </a:xfrm>
          <a:prstGeom prst="rect">
            <a:avLst/>
          </a:prstGeom>
          <a:noFill/>
        </p:spPr>
        <p:txBody>
          <a:bodyPr wrap="square" lIns="0" tIns="0" rIns="0" bIns="0" anchor="t">
            <a:noAutofit/>
          </a:bodyPr>
          <a:lstStyle/>
          <a:p>
            <a:pPr algn="ctr"/>
            <a:r>
              <a:rPr sz="2100" b="1" i="0" u="none">
                <a:solidFill>
                  <a:srgbClr val="2563EB"/>
                </a:solidFill>
                <a:latin typeface="Quicksand"/>
              </a:rPr>
              <a:t>Amanat</a:t>
            </a:r>
            <a:endParaRPr sz="2100" b="1" i="0" u="none">
              <a:solidFill>
                <a:srgbClr val="2563EB"/>
              </a:solidFill>
              <a:latin typeface="Quicksand"/>
            </a:endParaRPr>
          </a:p>
        </p:txBody>
      </p:sp>
      <p:pic>
        <p:nvPicPr>
          <p:cNvPr id="19" name="Picture 18" descr="image.png"/>
          <p:cNvPicPr>
            <a:picLocks noChangeAspect="1"/>
          </p:cNvPicPr>
          <p:nvPr/>
        </p:nvPicPr>
        <p:blipFill>
          <a:blip r:embed="rId8"/>
          <a:stretch>
            <a:fillRect/>
          </a:stretch>
        </p:blipFill>
        <p:spPr>
          <a:xfrm>
            <a:off x="1924050" y="2490787"/>
            <a:ext cx="247650" cy="285750"/>
          </a:xfrm>
          <a:prstGeom prst="rect">
            <a:avLst/>
          </a:prstGeom>
        </p:spPr>
      </p:pic>
      <p:pic>
        <p:nvPicPr>
          <p:cNvPr id="20" name="Picture 19" descr="image.png"/>
          <p:cNvPicPr>
            <a:picLocks noChangeAspect="1"/>
          </p:cNvPicPr>
          <p:nvPr/>
        </p:nvPicPr>
        <p:blipFill>
          <a:blip r:embed="rId9"/>
          <a:stretch>
            <a:fillRect/>
          </a:stretch>
        </p:blipFill>
        <p:spPr>
          <a:xfrm>
            <a:off x="3486150" y="2490787"/>
            <a:ext cx="361950" cy="285750"/>
          </a:xfrm>
          <a:prstGeom prst="rect">
            <a:avLst/>
          </a:prstGeom>
        </p:spPr>
      </p:pic>
      <p:pic>
        <p:nvPicPr>
          <p:cNvPr id="21" name="Picture 20" descr="image.png"/>
          <p:cNvPicPr>
            <a:picLocks noChangeAspect="1"/>
          </p:cNvPicPr>
          <p:nvPr/>
        </p:nvPicPr>
        <p:blipFill>
          <a:blip r:embed="rId10"/>
          <a:stretch>
            <a:fillRect/>
          </a:stretch>
        </p:blipFill>
        <p:spPr>
          <a:xfrm>
            <a:off x="5124450" y="2490787"/>
            <a:ext cx="323850" cy="285750"/>
          </a:xfrm>
          <a:prstGeom prst="rect">
            <a:avLst/>
          </a:prstGeom>
        </p:spPr>
      </p:pic>
      <p:pic>
        <p:nvPicPr>
          <p:cNvPr id="22" name="Picture 21" descr="image.png"/>
          <p:cNvPicPr>
            <a:picLocks noChangeAspect="1"/>
          </p:cNvPicPr>
          <p:nvPr/>
        </p:nvPicPr>
        <p:blipFill>
          <a:blip r:embed="rId11"/>
          <a:stretch>
            <a:fillRect/>
          </a:stretch>
        </p:blipFill>
        <p:spPr>
          <a:xfrm>
            <a:off x="6762750" y="2490787"/>
            <a:ext cx="285750" cy="285750"/>
          </a:xfrm>
          <a:prstGeom prst="rect">
            <a:avLst/>
          </a:prstGeom>
        </p:spPr>
      </p:pic>
      <p:pic>
        <p:nvPicPr>
          <p:cNvPr id="23" name="Picture 22" descr="image.png"/>
          <p:cNvPicPr>
            <a:picLocks noChangeAspect="1"/>
          </p:cNvPicPr>
          <p:nvPr/>
        </p:nvPicPr>
        <p:blipFill>
          <a:blip r:embed="rId12"/>
          <a:stretch>
            <a:fillRect/>
          </a:stretch>
        </p:blipFill>
        <p:spPr>
          <a:xfrm>
            <a:off x="8362950" y="2490787"/>
            <a:ext cx="323850" cy="285750"/>
          </a:xfrm>
          <a:prstGeom prst="rect">
            <a:avLst/>
          </a:prstGeom>
        </p:spPr>
      </p:pic>
      <p:pic>
        <p:nvPicPr>
          <p:cNvPr id="24" name="Picture 23" descr="image.png"/>
          <p:cNvPicPr>
            <a:picLocks noChangeAspect="1"/>
          </p:cNvPicPr>
          <p:nvPr/>
        </p:nvPicPr>
        <p:blipFill>
          <a:blip r:embed="rId13"/>
          <a:stretch>
            <a:fillRect/>
          </a:stretch>
        </p:blipFill>
        <p:spPr>
          <a:xfrm>
            <a:off x="10020300" y="2490787"/>
            <a:ext cx="247650" cy="285750"/>
          </a:xfrm>
          <a:prstGeom prst="rect">
            <a:avLst/>
          </a:prstGeom>
        </p:spPr>
      </p:pic>
      <p:pic>
        <p:nvPicPr>
          <p:cNvPr id="25" name="Picture 24" descr="image.png"/>
          <p:cNvPicPr>
            <a:picLocks noChangeAspect="1"/>
          </p:cNvPicPr>
          <p:nvPr/>
        </p:nvPicPr>
        <p:blipFill>
          <a:blip r:embed="rId14"/>
          <a:stretch>
            <a:fillRect/>
          </a:stretch>
        </p:blipFill>
        <p:spPr>
          <a:xfrm>
            <a:off x="3557587" y="4443412"/>
            <a:ext cx="219075" cy="285750"/>
          </a:xfrm>
          <a:prstGeom prst="rect">
            <a:avLst/>
          </a:prstGeom>
        </p:spPr>
      </p:pic>
      <p:pic>
        <p:nvPicPr>
          <p:cNvPr id="26" name="Picture 25" descr="image.png"/>
          <p:cNvPicPr>
            <a:picLocks noChangeAspect="1"/>
          </p:cNvPicPr>
          <p:nvPr/>
        </p:nvPicPr>
        <p:blipFill>
          <a:blip r:embed="rId15"/>
          <a:stretch>
            <a:fillRect/>
          </a:stretch>
        </p:blipFill>
        <p:spPr>
          <a:xfrm>
            <a:off x="8382000" y="4443412"/>
            <a:ext cx="285750" cy="285750"/>
          </a:xfrm>
          <a:prstGeom prst="rect">
            <a:avLst/>
          </a:prstGeom>
        </p:spPr>
      </p:pic>
      <p:sp>
        <p:nvSpPr>
          <p:cNvPr id="27" name="TextBox 26"/>
          <p:cNvSpPr txBox="1"/>
          <p:nvPr/>
        </p:nvSpPr>
        <p:spPr>
          <a:xfrm>
            <a:off x="571500" y="571500"/>
            <a:ext cx="11601450" cy="533400"/>
          </a:xfrm>
          <a:prstGeom prst="rect">
            <a:avLst/>
          </a:prstGeom>
          <a:noFill/>
        </p:spPr>
        <p:txBody>
          <a:bodyPr wrap="square" lIns="0" tIns="0" rIns="0" bIns="0" anchor="t">
            <a:spAutoFit/>
          </a:bodyPr>
          <a:lstStyle/>
          <a:p>
            <a:pPr algn="l"/>
            <a:r>
              <a:rPr sz="3150" b="1" i="0" u="none">
                <a:solidFill>
                  <a:srgbClr val="1E3A8A"/>
                </a:solidFill>
                <a:latin typeface="Quicksand"/>
              </a:rPr>
              <a:t>Unsur Pembangun Cerita</a:t>
            </a:r>
            <a:endParaRPr sz="3150" b="1" i="0" u="none">
              <a:solidFill>
                <a:srgbClr val="1E3A8A"/>
              </a:solidFill>
              <a:latin typeface="Quicksand"/>
            </a:endParaRPr>
          </a:p>
        </p:txBody>
      </p:sp>
      <p:sp>
        <p:nvSpPr>
          <p:cNvPr id="28" name="Rectangle 27"/>
          <p:cNvSpPr/>
          <p:nvPr/>
        </p:nvSpPr>
        <p:spPr>
          <a:xfrm>
            <a:off x="571500" y="1171575"/>
            <a:ext cx="11049000" cy="28575"/>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571500" y="1370111"/>
            <a:ext cx="11049000" cy="5127426"/>
          </a:xfrm>
          <a:prstGeom prst="rect">
            <a:avLst/>
          </a:prstGeom>
        </p:spPr>
      </p:pic>
      <p:graphicFrame>
        <p:nvGraphicFramePr>
          <p:cNvPr id="4" name="Table 3"/>
          <p:cNvGraphicFramePr>
            <a:graphicFrameLocks noGrp="1"/>
          </p:cNvGraphicFramePr>
          <p:nvPr/>
        </p:nvGraphicFramePr>
        <p:xfrm>
          <a:off x="571500" y="1370111"/>
          <a:ext cx="11049000" cy="5127426"/>
        </p:xfrm>
        <a:graphic>
          <a:graphicData uri="http://schemas.openxmlformats.org/drawingml/2006/table">
            <a:tbl>
              <a:tblPr firstRow="1" bandRow="1">
                <a:tableStyleId>{5C22544A-7EE6-4342-B048-85BDC9FD1C3A}</a:tableStyleId>
              </a:tblPr>
              <a:tblGrid>
                <a:gridCol w="3314700"/>
                <a:gridCol w="7734300"/>
              </a:tblGrid>
              <a:tr h="640928">
                <a:tc>
                  <a:txBody>
                    <a:bodyPr/>
                    <a:lstStyle/>
                    <a:p>
                      <a:pPr algn="l"/>
                      <a:r>
                        <a:rPr sz="1650" b="1" i="0" u="none">
                          <a:solidFill>
                            <a:srgbClr val="FFFFFF"/>
                          </a:solidFill>
                          <a:latin typeface="Quicksand"/>
                        </a:rPr>
                        <a:t>Unsur</a:t>
                      </a:r>
                      <a:endParaRPr sz="1650" b="1" i="0" u="none">
                        <a:solidFill>
                          <a:srgbClr val="FFFFFF"/>
                        </a:solidFill>
                        <a:latin typeface="Quicksand"/>
                      </a:endParaRPr>
                    </a:p>
                  </a:txBody>
                  <a:tcPr marL="63500" marR="63500" marT="25400" marB="25400" anchor="ctr">
                    <a:lnL>
                      <a:noFill/>
                    </a:lnL>
                    <a:lnR>
                      <a:noFill/>
                    </a:lnR>
                    <a:lnT>
                      <a:noFill/>
                    </a:lnT>
                    <a:lnB>
                      <a:noFill/>
                    </a:lnB>
                    <a:solidFill>
                      <a:srgbClr val="1E3A8A"/>
                    </a:solidFill>
                  </a:tcPr>
                </a:tc>
                <a:tc>
                  <a:txBody>
                    <a:bodyPr/>
                    <a:lstStyle/>
                    <a:p>
                      <a:pPr algn="l"/>
                      <a:r>
                        <a:rPr sz="1650" b="1" i="0" u="none">
                          <a:solidFill>
                            <a:srgbClr val="FFFFFF"/>
                          </a:solidFill>
                          <a:latin typeface="Quicksand"/>
                        </a:rPr>
                        <a:t>Fungsi</a:t>
                      </a:r>
                      <a:endParaRPr sz="1650" b="1" i="0" u="none">
                        <a:solidFill>
                          <a:srgbClr val="FFFFFF"/>
                        </a:solidFill>
                        <a:latin typeface="Quicksand"/>
                      </a:endParaRPr>
                    </a:p>
                  </a:txBody>
                  <a:tcPr marL="63500" marR="63500" marT="25400" marB="25400" anchor="ctr">
                    <a:lnL>
                      <a:noFill/>
                    </a:lnL>
                    <a:lnR>
                      <a:noFill/>
                    </a:lnR>
                    <a:lnT>
                      <a:noFill/>
                    </a:lnT>
                    <a:lnB>
                      <a:noFill/>
                    </a:lnB>
                    <a:solidFill>
                      <a:srgbClr val="1E3A8A"/>
                    </a:solidFill>
                  </a:tcPr>
                </a:tc>
              </a:tr>
              <a:tr h="640928">
                <a:tc>
                  <a:txBody>
                    <a:bodyPr/>
                    <a:lstStyle/>
                    <a:p>
                      <a:pPr algn="l"/>
                      <a:r>
                        <a:rPr sz="1650" b="1" i="0" u="none">
                          <a:solidFill>
                            <a:srgbClr val="475569"/>
                          </a:solidFill>
                          <a:latin typeface="Nunito"/>
                        </a:rPr>
                        <a:t>Tokoh</a:t>
                      </a:r>
                      <a:endParaRPr sz="1650" b="1" i="0" u="none">
                        <a:solidFill>
                          <a:srgbClr val="475569"/>
                        </a:solidFill>
                        <a:latin typeface="Nunito"/>
                      </a:endParaRPr>
                    </a:p>
                  </a:txBody>
                  <a:tcPr marL="63500" marR="63500" marT="25400" marB="25400" anchor="ctr">
                    <a:lnL>
                      <a:noFill/>
                    </a:lnL>
                    <a:lnR>
                      <a:noFill/>
                    </a:lnR>
                    <a:lnT>
                      <a:noFill/>
                    </a:lnT>
                    <a:lnB>
                      <a:noFill/>
                    </a:lnB>
                    <a:noFill/>
                  </a:tcPr>
                </a:tc>
                <a:tc>
                  <a:txBody>
                    <a:bodyPr/>
                    <a:lstStyle/>
                    <a:p>
                      <a:pPr algn="l"/>
                      <a:r>
                        <a:rPr sz="1650" b="0" i="0" u="none">
                          <a:solidFill>
                            <a:srgbClr val="475569"/>
                          </a:solidFill>
                          <a:latin typeface="Nunito"/>
                        </a:rPr>
                        <a:t>Pelaku yang menjalankan cerita</a:t>
                      </a:r>
                      <a:endParaRPr sz="1650" b="0" i="0" u="none">
                        <a:solidFill>
                          <a:srgbClr val="475569"/>
                        </a:solidFill>
                        <a:latin typeface="Nunito"/>
                      </a:endParaRPr>
                    </a:p>
                  </a:txBody>
                  <a:tcPr marL="63500" marR="63500" marT="25400" marB="25400" anchor="ctr">
                    <a:lnL>
                      <a:noFill/>
                    </a:lnL>
                    <a:lnR>
                      <a:noFill/>
                    </a:lnR>
                    <a:lnT>
                      <a:noFill/>
                    </a:lnT>
                    <a:lnB>
                      <a:noFill/>
                    </a:lnB>
                    <a:noFill/>
                  </a:tcPr>
                </a:tc>
              </a:tr>
              <a:tr h="640928">
                <a:tc>
                  <a:txBody>
                    <a:bodyPr/>
                    <a:lstStyle/>
                    <a:p>
                      <a:pPr algn="l"/>
                      <a:r>
                        <a:rPr sz="1650" b="1" i="0" u="none">
                          <a:solidFill>
                            <a:srgbClr val="475569"/>
                          </a:solidFill>
                          <a:latin typeface="Nunito"/>
                        </a:rPr>
                        <a:t>Penokohan</a:t>
                      </a:r>
                      <a:endParaRPr sz="1650" b="1" i="0" u="none">
                        <a:solidFill>
                          <a:srgbClr val="475569"/>
                        </a:solidFill>
                        <a:latin typeface="Nunito"/>
                      </a:endParaRPr>
                    </a:p>
                  </a:txBody>
                  <a:tcPr marL="63500" marR="63500" marT="25400" marB="25400" anchor="ctr">
                    <a:lnL>
                      <a:noFill/>
                    </a:lnL>
                    <a:lnR>
                      <a:noFill/>
                    </a:lnR>
                    <a:lnT>
                      <a:noFill/>
                    </a:lnT>
                    <a:lnB>
                      <a:noFill/>
                    </a:lnB>
                    <a:solidFill>
                      <a:srgbClr val="F8FAFC"/>
                    </a:solidFill>
                  </a:tcPr>
                </a:tc>
                <a:tc>
                  <a:txBody>
                    <a:bodyPr/>
                    <a:lstStyle/>
                    <a:p>
                      <a:pPr algn="l"/>
                      <a:r>
                        <a:rPr sz="1650" b="0" i="0" u="none">
                          <a:solidFill>
                            <a:srgbClr val="475569"/>
                          </a:solidFill>
                          <a:latin typeface="Nunito"/>
                        </a:rPr>
                        <a:t>Sifat atau watak yang dimiliki tokoh</a:t>
                      </a:r>
                      <a:endParaRPr sz="1650" b="0" i="0" u="none">
                        <a:solidFill>
                          <a:srgbClr val="475569"/>
                        </a:solidFill>
                        <a:latin typeface="Nunito"/>
                      </a:endParaRPr>
                    </a:p>
                  </a:txBody>
                  <a:tcPr marL="63500" marR="63500" marT="25400" marB="25400" anchor="ctr">
                    <a:lnL>
                      <a:noFill/>
                    </a:lnL>
                    <a:lnR>
                      <a:noFill/>
                    </a:lnR>
                    <a:lnT>
                      <a:noFill/>
                    </a:lnT>
                    <a:lnB>
                      <a:noFill/>
                    </a:lnB>
                    <a:solidFill>
                      <a:srgbClr val="F8FAFC"/>
                    </a:solidFill>
                  </a:tcPr>
                </a:tc>
              </a:tr>
              <a:tr h="640928">
                <a:tc>
                  <a:txBody>
                    <a:bodyPr/>
                    <a:lstStyle/>
                    <a:p>
                      <a:pPr algn="l"/>
                      <a:r>
                        <a:rPr sz="1650" b="1" i="0" u="none">
                          <a:solidFill>
                            <a:srgbClr val="475569"/>
                          </a:solidFill>
                          <a:latin typeface="Nunito"/>
                        </a:rPr>
                        <a:t>Latar</a:t>
                      </a:r>
                      <a:endParaRPr sz="1650" b="1" i="0" u="none">
                        <a:solidFill>
                          <a:srgbClr val="475569"/>
                        </a:solidFill>
                        <a:latin typeface="Nunito"/>
                      </a:endParaRPr>
                    </a:p>
                  </a:txBody>
                  <a:tcPr marL="63500" marR="63500" marT="25400" marB="25400" anchor="ctr">
                    <a:lnL>
                      <a:noFill/>
                    </a:lnL>
                    <a:lnR>
                      <a:noFill/>
                    </a:lnR>
                    <a:lnT>
                      <a:noFill/>
                    </a:lnT>
                    <a:lnB>
                      <a:noFill/>
                    </a:lnB>
                    <a:noFill/>
                  </a:tcPr>
                </a:tc>
                <a:tc>
                  <a:txBody>
                    <a:bodyPr/>
                    <a:lstStyle/>
                    <a:p>
                      <a:pPr algn="l"/>
                      <a:r>
                        <a:rPr sz="1650" b="0" i="0" u="none">
                          <a:solidFill>
                            <a:srgbClr val="475569"/>
                          </a:solidFill>
                          <a:latin typeface="Nunito"/>
                        </a:rPr>
                        <a:t>Tempat, waktu, dan suasana terjadinya cerita</a:t>
                      </a:r>
                      <a:endParaRPr sz="1650" b="0" i="0" u="none">
                        <a:solidFill>
                          <a:srgbClr val="475569"/>
                        </a:solidFill>
                        <a:latin typeface="Nunito"/>
                      </a:endParaRPr>
                    </a:p>
                  </a:txBody>
                  <a:tcPr marL="63500" marR="63500" marT="25400" marB="25400" anchor="ctr">
                    <a:lnL>
                      <a:noFill/>
                    </a:lnL>
                    <a:lnR>
                      <a:noFill/>
                    </a:lnR>
                    <a:lnT>
                      <a:noFill/>
                    </a:lnT>
                    <a:lnB>
                      <a:noFill/>
                    </a:lnB>
                    <a:noFill/>
                  </a:tcPr>
                </a:tc>
              </a:tr>
              <a:tr h="640928">
                <a:tc>
                  <a:txBody>
                    <a:bodyPr/>
                    <a:lstStyle/>
                    <a:p>
                      <a:pPr algn="l"/>
                      <a:r>
                        <a:rPr sz="1650" b="1" i="0" u="none">
                          <a:solidFill>
                            <a:srgbClr val="475569"/>
                          </a:solidFill>
                          <a:latin typeface="Nunito"/>
                        </a:rPr>
                        <a:t>Alur</a:t>
                      </a:r>
                      <a:endParaRPr sz="1650" b="1" i="0" u="none">
                        <a:solidFill>
                          <a:srgbClr val="475569"/>
                        </a:solidFill>
                        <a:latin typeface="Nunito"/>
                      </a:endParaRPr>
                    </a:p>
                  </a:txBody>
                  <a:tcPr marL="63500" marR="63500" marT="25400" marB="25400" anchor="ctr">
                    <a:lnL>
                      <a:noFill/>
                    </a:lnL>
                    <a:lnR>
                      <a:noFill/>
                    </a:lnR>
                    <a:lnT>
                      <a:noFill/>
                    </a:lnT>
                    <a:lnB>
                      <a:noFill/>
                    </a:lnB>
                    <a:solidFill>
                      <a:srgbClr val="F8FAFC"/>
                    </a:solidFill>
                  </a:tcPr>
                </a:tc>
                <a:tc>
                  <a:txBody>
                    <a:bodyPr/>
                    <a:lstStyle/>
                    <a:p>
                      <a:pPr algn="l"/>
                      <a:r>
                        <a:rPr sz="1650" b="0" i="0" u="none">
                          <a:solidFill>
                            <a:srgbClr val="475569"/>
                          </a:solidFill>
                          <a:latin typeface="Nunito"/>
                        </a:rPr>
                        <a:t>Rangkaian atau jalannya peristiwa cerita</a:t>
                      </a:r>
                      <a:endParaRPr sz="1650" b="0" i="0" u="none">
                        <a:solidFill>
                          <a:srgbClr val="475569"/>
                        </a:solidFill>
                        <a:latin typeface="Nunito"/>
                      </a:endParaRPr>
                    </a:p>
                  </a:txBody>
                  <a:tcPr marL="63500" marR="63500" marT="25400" marB="25400" anchor="ctr">
                    <a:lnL>
                      <a:noFill/>
                    </a:lnL>
                    <a:lnR>
                      <a:noFill/>
                    </a:lnR>
                    <a:lnT>
                      <a:noFill/>
                    </a:lnT>
                    <a:lnB>
                      <a:noFill/>
                    </a:lnB>
                    <a:solidFill>
                      <a:srgbClr val="F8FAFC"/>
                    </a:solidFill>
                  </a:tcPr>
                </a:tc>
              </a:tr>
              <a:tr h="640928">
                <a:tc>
                  <a:txBody>
                    <a:bodyPr/>
                    <a:lstStyle/>
                    <a:p>
                      <a:pPr algn="l"/>
                      <a:r>
                        <a:rPr sz="1650" b="1" i="0" u="none">
                          <a:solidFill>
                            <a:srgbClr val="475569"/>
                          </a:solidFill>
                          <a:latin typeface="Nunito"/>
                        </a:rPr>
                        <a:t>Konflik</a:t>
                      </a:r>
                      <a:endParaRPr sz="1650" b="1" i="0" u="none">
                        <a:solidFill>
                          <a:srgbClr val="475569"/>
                        </a:solidFill>
                        <a:latin typeface="Nunito"/>
                      </a:endParaRPr>
                    </a:p>
                  </a:txBody>
                  <a:tcPr marL="63500" marR="63500" marT="25400" marB="25400" anchor="ctr">
                    <a:lnL>
                      <a:noFill/>
                    </a:lnL>
                    <a:lnR>
                      <a:noFill/>
                    </a:lnR>
                    <a:lnT>
                      <a:noFill/>
                    </a:lnT>
                    <a:lnB>
                      <a:noFill/>
                    </a:lnB>
                    <a:noFill/>
                  </a:tcPr>
                </a:tc>
                <a:tc>
                  <a:txBody>
                    <a:bodyPr/>
                    <a:lstStyle/>
                    <a:p>
                      <a:pPr algn="l"/>
                      <a:r>
                        <a:rPr sz="1650" b="0" i="0" u="none">
                          <a:solidFill>
                            <a:srgbClr val="475569"/>
                          </a:solidFill>
                          <a:latin typeface="Nunito"/>
                        </a:rPr>
                        <a:t>Masalah utama yang dihadapi tokoh</a:t>
                      </a:r>
                      <a:endParaRPr sz="1650" b="0" i="0" u="none">
                        <a:solidFill>
                          <a:srgbClr val="475569"/>
                        </a:solidFill>
                        <a:latin typeface="Nunito"/>
                      </a:endParaRPr>
                    </a:p>
                  </a:txBody>
                  <a:tcPr marL="63500" marR="63500" marT="25400" marB="25400" anchor="ctr">
                    <a:lnL>
                      <a:noFill/>
                    </a:lnL>
                    <a:lnR>
                      <a:noFill/>
                    </a:lnR>
                    <a:lnT>
                      <a:noFill/>
                    </a:lnT>
                    <a:lnB>
                      <a:noFill/>
                    </a:lnB>
                    <a:noFill/>
                  </a:tcPr>
                </a:tc>
              </a:tr>
              <a:tr h="640928">
                <a:tc>
                  <a:txBody>
                    <a:bodyPr/>
                    <a:lstStyle/>
                    <a:p>
                      <a:pPr algn="l"/>
                      <a:r>
                        <a:rPr sz="1650" b="1" i="0" u="none">
                          <a:solidFill>
                            <a:srgbClr val="475569"/>
                          </a:solidFill>
                          <a:latin typeface="Nunito"/>
                        </a:rPr>
                        <a:t>Tema</a:t>
                      </a:r>
                      <a:endParaRPr sz="1650" b="1" i="0" u="none">
                        <a:solidFill>
                          <a:srgbClr val="475569"/>
                        </a:solidFill>
                        <a:latin typeface="Nunito"/>
                      </a:endParaRPr>
                    </a:p>
                  </a:txBody>
                  <a:tcPr marL="63500" marR="63500" marT="25400" marB="25400" anchor="ctr">
                    <a:lnL>
                      <a:noFill/>
                    </a:lnL>
                    <a:lnR>
                      <a:noFill/>
                    </a:lnR>
                    <a:lnT>
                      <a:noFill/>
                    </a:lnT>
                    <a:lnB>
                      <a:noFill/>
                    </a:lnB>
                    <a:solidFill>
                      <a:srgbClr val="F8FAFC"/>
                    </a:solidFill>
                  </a:tcPr>
                </a:tc>
                <a:tc>
                  <a:txBody>
                    <a:bodyPr/>
                    <a:lstStyle/>
                    <a:p>
                      <a:pPr algn="l"/>
                      <a:r>
                        <a:rPr sz="1650" b="0" i="0" u="none">
                          <a:solidFill>
                            <a:srgbClr val="475569"/>
                          </a:solidFill>
                          <a:latin typeface="Nunito"/>
                        </a:rPr>
                        <a:t>Ide pokok yang mendasari cerita</a:t>
                      </a:r>
                      <a:endParaRPr sz="1650" b="0" i="0" u="none">
                        <a:solidFill>
                          <a:srgbClr val="475569"/>
                        </a:solidFill>
                        <a:latin typeface="Nunito"/>
                      </a:endParaRPr>
                    </a:p>
                  </a:txBody>
                  <a:tcPr marL="63500" marR="63500" marT="25400" marB="25400" anchor="ctr">
                    <a:lnL>
                      <a:noFill/>
                    </a:lnL>
                    <a:lnR>
                      <a:noFill/>
                    </a:lnR>
                    <a:lnT>
                      <a:noFill/>
                    </a:lnT>
                    <a:lnB>
                      <a:noFill/>
                    </a:lnB>
                    <a:solidFill>
                      <a:srgbClr val="F8FAFC"/>
                    </a:solidFill>
                  </a:tcPr>
                </a:tc>
              </a:tr>
              <a:tr h="640930">
                <a:tc>
                  <a:txBody>
                    <a:bodyPr/>
                    <a:lstStyle/>
                    <a:p>
                      <a:pPr algn="l"/>
                      <a:r>
                        <a:rPr sz="1650" b="1" i="0" u="none">
                          <a:solidFill>
                            <a:srgbClr val="475569"/>
                          </a:solidFill>
                          <a:latin typeface="Nunito"/>
                        </a:rPr>
                        <a:t>Amanat</a:t>
                      </a:r>
                      <a:endParaRPr sz="1650" b="1" i="0" u="none">
                        <a:solidFill>
                          <a:srgbClr val="475569"/>
                        </a:solidFill>
                        <a:latin typeface="Nunito"/>
                      </a:endParaRPr>
                    </a:p>
                  </a:txBody>
                  <a:tcPr marL="63500" marR="63500" marT="25400" marB="25400" anchor="ctr">
                    <a:lnL>
                      <a:noFill/>
                    </a:lnL>
                    <a:lnR>
                      <a:noFill/>
                    </a:lnR>
                    <a:lnT>
                      <a:noFill/>
                    </a:lnT>
                    <a:lnB>
                      <a:noFill/>
                    </a:lnB>
                    <a:noFill/>
                  </a:tcPr>
                </a:tc>
                <a:tc>
                  <a:txBody>
                    <a:bodyPr/>
                    <a:lstStyle/>
                    <a:p>
                      <a:pPr algn="l"/>
                      <a:r>
                        <a:rPr sz="1650" b="0" i="0" u="none">
                          <a:solidFill>
                            <a:srgbClr val="475569"/>
                          </a:solidFill>
                          <a:latin typeface="Nunito"/>
                        </a:rPr>
                        <a:t>Pesan moral yang ingin disampaikan penulis</a:t>
                      </a:r>
                      <a:endParaRPr sz="1650" b="0" i="0" u="none">
                        <a:solidFill>
                          <a:srgbClr val="475569"/>
                        </a:solidFill>
                        <a:latin typeface="Nunito"/>
                      </a:endParaRPr>
                    </a:p>
                  </a:txBody>
                  <a:tcPr marL="63500" marR="63500" marT="25400" marB="25400" anchor="ctr">
                    <a:lnL>
                      <a:noFill/>
                    </a:lnL>
                    <a:lnR>
                      <a:noFill/>
                    </a:lnR>
                    <a:lnT>
                      <a:noFill/>
                    </a:lnT>
                    <a:lnB>
                      <a:noFill/>
                    </a:lnB>
                    <a:noFill/>
                  </a:tcPr>
                </a:tc>
              </a:tr>
            </a:tbl>
          </a:graphicData>
        </a:graphic>
      </p:graphicFrame>
      <p:sp>
        <p:nvSpPr>
          <p:cNvPr id="5" name="Rectangle 4"/>
          <p:cNvSpPr/>
          <p:nvPr/>
        </p:nvSpPr>
        <p:spPr>
          <a:xfrm>
            <a:off x="571500" y="1936849"/>
            <a:ext cx="331470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3886200" y="1936849"/>
            <a:ext cx="773430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71500" y="2586335"/>
            <a:ext cx="331470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3886200" y="2586335"/>
            <a:ext cx="773430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571500" y="3235821"/>
            <a:ext cx="331470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3886200" y="3235821"/>
            <a:ext cx="773430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71500" y="3885307"/>
            <a:ext cx="331470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3886200" y="3885307"/>
            <a:ext cx="773430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71500" y="4534792"/>
            <a:ext cx="331470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3886200" y="4534792"/>
            <a:ext cx="773430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571500" y="5184278"/>
            <a:ext cx="331470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3886200" y="5184278"/>
            <a:ext cx="773430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571500" y="5833764"/>
            <a:ext cx="331470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3886200" y="5833764"/>
            <a:ext cx="773430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571500" y="6483250"/>
            <a:ext cx="331470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3886200" y="6483250"/>
            <a:ext cx="773430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571500" y="360461"/>
            <a:ext cx="11601450" cy="533400"/>
          </a:xfrm>
          <a:prstGeom prst="rect">
            <a:avLst/>
          </a:prstGeom>
          <a:noFill/>
        </p:spPr>
        <p:txBody>
          <a:bodyPr wrap="square" lIns="0" tIns="0" rIns="0" bIns="0" anchor="t">
            <a:spAutoFit/>
          </a:bodyPr>
          <a:lstStyle/>
          <a:p>
            <a:pPr algn="l"/>
            <a:r>
              <a:rPr sz="3150" b="1" i="0" u="none">
                <a:solidFill>
                  <a:srgbClr val="1E3A8A"/>
                </a:solidFill>
                <a:latin typeface="Quicksand"/>
              </a:rPr>
              <a:t>Penjelasan Unsur Cerita</a:t>
            </a:r>
            <a:endParaRPr sz="3150" b="1" i="0" u="none">
              <a:solidFill>
                <a:srgbClr val="1E3A8A"/>
              </a:solidFill>
              <a:latin typeface="Quicksand"/>
            </a:endParaRPr>
          </a:p>
        </p:txBody>
      </p:sp>
      <p:sp>
        <p:nvSpPr>
          <p:cNvPr id="22" name="Rectangle 21"/>
          <p:cNvSpPr/>
          <p:nvPr/>
        </p:nvSpPr>
        <p:spPr>
          <a:xfrm>
            <a:off x="571500" y="960536"/>
            <a:ext cx="11049000" cy="28575"/>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1676400" y="1510903"/>
            <a:ext cx="8839200" cy="1068585"/>
          </a:xfrm>
          <a:prstGeom prst="rect">
            <a:avLst/>
          </a:prstGeom>
        </p:spPr>
      </p:pic>
      <p:pic>
        <p:nvPicPr>
          <p:cNvPr id="4" name="Picture 3" descr="image.png"/>
          <p:cNvPicPr>
            <a:picLocks noChangeAspect="1"/>
          </p:cNvPicPr>
          <p:nvPr/>
        </p:nvPicPr>
        <p:blipFill>
          <a:blip r:embed="rId2"/>
          <a:stretch>
            <a:fillRect/>
          </a:stretch>
        </p:blipFill>
        <p:spPr>
          <a:xfrm>
            <a:off x="1676400" y="2689979"/>
            <a:ext cx="8839200" cy="1068585"/>
          </a:xfrm>
          <a:prstGeom prst="rect">
            <a:avLst/>
          </a:prstGeom>
        </p:spPr>
      </p:pic>
      <p:pic>
        <p:nvPicPr>
          <p:cNvPr id="5" name="Picture 4" descr="image.png"/>
          <p:cNvPicPr>
            <a:picLocks noChangeAspect="1"/>
          </p:cNvPicPr>
          <p:nvPr/>
        </p:nvPicPr>
        <p:blipFill>
          <a:blip r:embed="rId3"/>
          <a:stretch>
            <a:fillRect/>
          </a:stretch>
        </p:blipFill>
        <p:spPr>
          <a:xfrm>
            <a:off x="1676400" y="4029075"/>
            <a:ext cx="8839200" cy="1068585"/>
          </a:xfrm>
          <a:prstGeom prst="rect">
            <a:avLst/>
          </a:prstGeom>
        </p:spPr>
      </p:pic>
      <p:pic>
        <p:nvPicPr>
          <p:cNvPr id="6" name="Picture 5" descr="image.png"/>
          <p:cNvPicPr>
            <a:picLocks noChangeAspect="1"/>
          </p:cNvPicPr>
          <p:nvPr/>
        </p:nvPicPr>
        <p:blipFill>
          <a:blip r:embed="rId4"/>
          <a:stretch>
            <a:fillRect/>
          </a:stretch>
        </p:blipFill>
        <p:spPr>
          <a:xfrm>
            <a:off x="1676400" y="5288160"/>
            <a:ext cx="8839200" cy="1068585"/>
          </a:xfrm>
          <a:prstGeom prst="rect">
            <a:avLst/>
          </a:prstGeom>
        </p:spPr>
      </p:pic>
      <p:sp>
        <p:nvSpPr>
          <p:cNvPr id="7" name="TextBox 6"/>
          <p:cNvSpPr txBox="1"/>
          <p:nvPr/>
        </p:nvSpPr>
        <p:spPr>
          <a:xfrm>
            <a:off x="1676400" y="1844040"/>
            <a:ext cx="1777365" cy="735330"/>
          </a:xfrm>
          <a:prstGeom prst="rect">
            <a:avLst/>
          </a:prstGeom>
          <a:noFill/>
        </p:spPr>
        <p:txBody>
          <a:bodyPr wrap="square" lIns="0" tIns="0" rIns="0" bIns="0" anchor="t">
            <a:noAutofit/>
          </a:bodyPr>
          <a:lstStyle/>
          <a:p>
            <a:pPr algn="l"/>
            <a:r>
              <a:rPr sz="2100" b="1" i="0" u="none">
                <a:solidFill>
                  <a:srgbClr val="2563EB"/>
                </a:solidFill>
                <a:latin typeface="Quicksand"/>
              </a:rPr>
              <a:t>1. Orientasi</a:t>
            </a:r>
            <a:endParaRPr sz="2100" b="1" i="0" u="none">
              <a:solidFill>
                <a:srgbClr val="2563EB"/>
              </a:solidFill>
              <a:latin typeface="Quicksand"/>
            </a:endParaRPr>
          </a:p>
        </p:txBody>
      </p:sp>
      <p:sp>
        <p:nvSpPr>
          <p:cNvPr id="8" name="TextBox 7"/>
          <p:cNvSpPr txBox="1"/>
          <p:nvPr/>
        </p:nvSpPr>
        <p:spPr>
          <a:xfrm>
            <a:off x="3913505" y="1820148"/>
            <a:ext cx="5105400" cy="335160"/>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Pengenalan tokoh, latar, dan arah cerita. (Awal mula)</a:t>
            </a:r>
            <a:endParaRPr sz="1650" b="0" i="0" u="none">
              <a:solidFill>
                <a:srgbClr val="475569"/>
              </a:solidFill>
              <a:latin typeface="Nunito"/>
            </a:endParaRPr>
          </a:p>
        </p:txBody>
      </p:sp>
      <p:sp>
        <p:nvSpPr>
          <p:cNvPr id="9" name="TextBox 8"/>
          <p:cNvSpPr txBox="1"/>
          <p:nvPr/>
        </p:nvSpPr>
        <p:spPr>
          <a:xfrm>
            <a:off x="1707515" y="3001645"/>
            <a:ext cx="2537460" cy="836930"/>
          </a:xfrm>
          <a:prstGeom prst="rect">
            <a:avLst/>
          </a:prstGeom>
          <a:noFill/>
        </p:spPr>
        <p:txBody>
          <a:bodyPr wrap="square" lIns="0" tIns="0" rIns="0" bIns="0" anchor="t">
            <a:noAutofit/>
          </a:bodyPr>
          <a:lstStyle/>
          <a:p>
            <a:pPr algn="l"/>
            <a:r>
              <a:rPr sz="2100" b="1" i="0" u="none">
                <a:solidFill>
                  <a:srgbClr val="D97706"/>
                </a:solidFill>
                <a:latin typeface="Quicksand"/>
              </a:rPr>
              <a:t>2. Komplikasi</a:t>
            </a:r>
            <a:endParaRPr sz="2100" b="1" i="0" u="none">
              <a:solidFill>
                <a:srgbClr val="D97706"/>
              </a:solidFill>
              <a:latin typeface="Quicksand"/>
            </a:endParaRPr>
          </a:p>
        </p:txBody>
      </p:sp>
      <p:sp>
        <p:nvSpPr>
          <p:cNvPr id="10" name="TextBox 9"/>
          <p:cNvSpPr txBox="1"/>
          <p:nvPr/>
        </p:nvSpPr>
        <p:spPr>
          <a:xfrm>
            <a:off x="3913505" y="3055739"/>
            <a:ext cx="6134100" cy="335160"/>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Mulai munculnya masalah hingga masalah memuncak (klimaks).</a:t>
            </a:r>
            <a:endParaRPr sz="1650" b="0" i="0" u="none">
              <a:solidFill>
                <a:srgbClr val="475569"/>
              </a:solidFill>
              <a:latin typeface="Nunito"/>
            </a:endParaRPr>
          </a:p>
        </p:txBody>
      </p:sp>
      <p:sp>
        <p:nvSpPr>
          <p:cNvPr id="11" name="TextBox 10"/>
          <p:cNvSpPr txBox="1"/>
          <p:nvPr/>
        </p:nvSpPr>
        <p:spPr>
          <a:xfrm>
            <a:off x="1914525" y="4219575"/>
            <a:ext cx="1500187" cy="687585"/>
          </a:xfrm>
          <a:prstGeom prst="rect">
            <a:avLst/>
          </a:prstGeom>
          <a:noFill/>
        </p:spPr>
        <p:txBody>
          <a:bodyPr wrap="square" lIns="0" tIns="0" rIns="0" bIns="0" anchor="t">
            <a:spAutoFit/>
          </a:bodyPr>
          <a:lstStyle/>
          <a:p>
            <a:pPr algn="l"/>
            <a:r>
              <a:rPr sz="2100" b="1" i="0" u="none">
                <a:solidFill>
                  <a:srgbClr val="059669"/>
                </a:solidFill>
                <a:latin typeface="Quicksand"/>
              </a:rPr>
              <a:t>3. Resolusi</a:t>
            </a:r>
            <a:endParaRPr sz="2100" b="1" i="0" u="none">
              <a:solidFill>
                <a:srgbClr val="059669"/>
              </a:solidFill>
              <a:latin typeface="Quicksand"/>
            </a:endParaRPr>
          </a:p>
        </p:txBody>
      </p:sp>
      <p:sp>
        <p:nvSpPr>
          <p:cNvPr id="12" name="TextBox 11"/>
          <p:cNvSpPr txBox="1"/>
          <p:nvPr/>
        </p:nvSpPr>
        <p:spPr>
          <a:xfrm>
            <a:off x="3852545" y="4171950"/>
            <a:ext cx="4486275" cy="335160"/>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Penyelesaian masalah dari konflik yang terjadi.</a:t>
            </a:r>
            <a:endParaRPr sz="1650" b="0" i="0" u="none">
              <a:solidFill>
                <a:srgbClr val="475569"/>
              </a:solidFill>
              <a:latin typeface="Nunito"/>
            </a:endParaRPr>
          </a:p>
        </p:txBody>
      </p:sp>
      <p:sp>
        <p:nvSpPr>
          <p:cNvPr id="13" name="TextBox 12"/>
          <p:cNvSpPr txBox="1"/>
          <p:nvPr/>
        </p:nvSpPr>
        <p:spPr>
          <a:xfrm>
            <a:off x="1914525" y="5478660"/>
            <a:ext cx="1500187" cy="687585"/>
          </a:xfrm>
          <a:prstGeom prst="rect">
            <a:avLst/>
          </a:prstGeom>
          <a:noFill/>
        </p:spPr>
        <p:txBody>
          <a:bodyPr wrap="square" lIns="0" tIns="0" rIns="0" bIns="0" anchor="t">
            <a:spAutoFit/>
          </a:bodyPr>
          <a:lstStyle/>
          <a:p>
            <a:pPr algn="l"/>
            <a:r>
              <a:rPr sz="2100" b="1" i="0" u="none">
                <a:solidFill>
                  <a:srgbClr val="475569"/>
                </a:solidFill>
                <a:latin typeface="Quicksand"/>
              </a:rPr>
              <a:t>4. Koda</a:t>
            </a:r>
            <a:endParaRPr sz="2100" b="1" i="0" u="none">
              <a:solidFill>
                <a:srgbClr val="475569"/>
              </a:solidFill>
              <a:latin typeface="Quicksand"/>
            </a:endParaRPr>
          </a:p>
        </p:txBody>
      </p:sp>
      <p:sp>
        <p:nvSpPr>
          <p:cNvPr id="14" name="TextBox 13"/>
          <p:cNvSpPr txBox="1"/>
          <p:nvPr/>
        </p:nvSpPr>
        <p:spPr>
          <a:xfrm>
            <a:off x="3884930" y="5411985"/>
            <a:ext cx="6162675" cy="335160"/>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Bagian akhir yang berisi pesan moral. </a:t>
            </a:r>
            <a:r>
              <a:rPr sz="1650" b="0" i="1" u="none">
                <a:solidFill>
                  <a:srgbClr val="475569"/>
                </a:solidFill>
                <a:latin typeface="Nunito"/>
              </a:rPr>
              <a:t>(Opsional/tidak harus ada)</a:t>
            </a:r>
            <a:endParaRPr sz="1650" b="0" i="1" u="none">
              <a:solidFill>
                <a:srgbClr val="475569"/>
              </a:solidFill>
              <a:latin typeface="Nunito"/>
            </a:endParaRPr>
          </a:p>
        </p:txBody>
      </p:sp>
      <p:sp>
        <p:nvSpPr>
          <p:cNvPr id="15" name="TextBox 14"/>
          <p:cNvSpPr txBox="1"/>
          <p:nvPr/>
        </p:nvSpPr>
        <p:spPr>
          <a:xfrm>
            <a:off x="571500" y="501253"/>
            <a:ext cx="11601450" cy="533400"/>
          </a:xfrm>
          <a:prstGeom prst="rect">
            <a:avLst/>
          </a:prstGeom>
          <a:noFill/>
        </p:spPr>
        <p:txBody>
          <a:bodyPr wrap="square" lIns="0" tIns="0" rIns="0" bIns="0" anchor="t">
            <a:spAutoFit/>
          </a:bodyPr>
          <a:lstStyle/>
          <a:p>
            <a:pPr algn="l"/>
            <a:r>
              <a:rPr sz="3150" b="1" i="0" u="none">
                <a:solidFill>
                  <a:srgbClr val="1E3A8A"/>
                </a:solidFill>
                <a:latin typeface="Quicksand"/>
              </a:rPr>
              <a:t>Struktur Cerita Imajinasi</a:t>
            </a:r>
            <a:endParaRPr sz="3150" b="1" i="0" u="none">
              <a:solidFill>
                <a:srgbClr val="1E3A8A"/>
              </a:solidFill>
              <a:latin typeface="Quicksand"/>
            </a:endParaRPr>
          </a:p>
        </p:txBody>
      </p:sp>
      <p:sp>
        <p:nvSpPr>
          <p:cNvPr id="16" name="Rectangle 15"/>
          <p:cNvSpPr/>
          <p:nvPr/>
        </p:nvSpPr>
        <p:spPr>
          <a:xfrm>
            <a:off x="571500" y="1101328"/>
            <a:ext cx="11049000" cy="28575"/>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1676400" y="673000"/>
            <a:ext cx="8839200" cy="1738907"/>
          </a:xfrm>
          <a:prstGeom prst="rect">
            <a:avLst/>
          </a:prstGeom>
        </p:spPr>
      </p:pic>
      <p:pic>
        <p:nvPicPr>
          <p:cNvPr id="4" name="Picture 3" descr="image.png"/>
          <p:cNvPicPr>
            <a:picLocks noChangeAspect="1"/>
          </p:cNvPicPr>
          <p:nvPr/>
        </p:nvPicPr>
        <p:blipFill>
          <a:blip r:embed="rId3"/>
          <a:stretch>
            <a:fillRect/>
          </a:stretch>
        </p:blipFill>
        <p:spPr>
          <a:xfrm>
            <a:off x="1676400" y="2602408"/>
            <a:ext cx="8839200" cy="1403746"/>
          </a:xfrm>
          <a:prstGeom prst="rect">
            <a:avLst/>
          </a:prstGeom>
        </p:spPr>
      </p:pic>
      <p:pic>
        <p:nvPicPr>
          <p:cNvPr id="5" name="Picture 4" descr="image.png"/>
          <p:cNvPicPr>
            <a:picLocks noChangeAspect="1"/>
          </p:cNvPicPr>
          <p:nvPr/>
        </p:nvPicPr>
        <p:blipFill>
          <a:blip r:embed="rId4"/>
          <a:stretch>
            <a:fillRect/>
          </a:stretch>
        </p:blipFill>
        <p:spPr>
          <a:xfrm>
            <a:off x="1676400" y="4196655"/>
            <a:ext cx="8839200" cy="1403746"/>
          </a:xfrm>
          <a:prstGeom prst="rect">
            <a:avLst/>
          </a:prstGeom>
        </p:spPr>
      </p:pic>
      <p:pic>
        <p:nvPicPr>
          <p:cNvPr id="6" name="Picture 5" descr="image.png"/>
          <p:cNvPicPr>
            <a:picLocks noChangeAspect="1"/>
          </p:cNvPicPr>
          <p:nvPr/>
        </p:nvPicPr>
        <p:blipFill>
          <a:blip r:embed="rId5"/>
          <a:stretch>
            <a:fillRect/>
          </a:stretch>
        </p:blipFill>
        <p:spPr>
          <a:xfrm>
            <a:off x="1676400" y="5790902"/>
            <a:ext cx="8839200" cy="1403746"/>
          </a:xfrm>
          <a:prstGeom prst="rect">
            <a:avLst/>
          </a:prstGeom>
        </p:spPr>
      </p:pic>
      <p:sp>
        <p:nvSpPr>
          <p:cNvPr id="7" name="TextBox 6"/>
          <p:cNvSpPr txBox="1"/>
          <p:nvPr/>
        </p:nvSpPr>
        <p:spPr>
          <a:xfrm>
            <a:off x="1914525" y="1214755"/>
            <a:ext cx="1499870" cy="866140"/>
          </a:xfrm>
          <a:prstGeom prst="rect">
            <a:avLst/>
          </a:prstGeom>
          <a:noFill/>
        </p:spPr>
        <p:txBody>
          <a:bodyPr wrap="square" lIns="0" tIns="0" rIns="0" bIns="0" anchor="t">
            <a:noAutofit/>
          </a:bodyPr>
          <a:lstStyle/>
          <a:p>
            <a:pPr algn="l"/>
            <a:r>
              <a:rPr sz="2100" b="1" i="0" u="none">
                <a:solidFill>
                  <a:srgbClr val="2563EB"/>
                </a:solidFill>
                <a:latin typeface="Quicksand"/>
              </a:rPr>
              <a:t>Orientasi</a:t>
            </a:r>
            <a:endParaRPr sz="2100" b="1" i="0" u="none">
              <a:solidFill>
                <a:srgbClr val="2563EB"/>
              </a:solidFill>
              <a:latin typeface="Quicksand"/>
            </a:endParaRPr>
          </a:p>
        </p:txBody>
      </p:sp>
      <p:sp>
        <p:nvSpPr>
          <p:cNvPr id="8" name="TextBox 7"/>
          <p:cNvSpPr txBox="1"/>
          <p:nvPr/>
        </p:nvSpPr>
        <p:spPr>
          <a:xfrm>
            <a:off x="3699510" y="939700"/>
            <a:ext cx="6981825" cy="1005482"/>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Alya, seorang gadis kecil yang selalu ingin tahu, menemukan sebuah pintu tersembunyi di balik lemari tuanya yang ternyata menuju negeri awan.</a:t>
            </a:r>
            <a:endParaRPr sz="1650" b="0" i="0" u="none">
              <a:solidFill>
                <a:srgbClr val="475569"/>
              </a:solidFill>
              <a:latin typeface="Nunito"/>
            </a:endParaRPr>
          </a:p>
        </p:txBody>
      </p:sp>
      <p:sp>
        <p:nvSpPr>
          <p:cNvPr id="9" name="TextBox 8"/>
          <p:cNvSpPr txBox="1"/>
          <p:nvPr/>
        </p:nvSpPr>
        <p:spPr>
          <a:xfrm>
            <a:off x="1914525" y="2848610"/>
            <a:ext cx="1499870" cy="580390"/>
          </a:xfrm>
          <a:prstGeom prst="rect">
            <a:avLst/>
          </a:prstGeom>
          <a:noFill/>
        </p:spPr>
        <p:txBody>
          <a:bodyPr wrap="square" lIns="0" tIns="0" rIns="0" bIns="0" anchor="t">
            <a:noAutofit/>
          </a:bodyPr>
          <a:lstStyle/>
          <a:p>
            <a:pPr algn="l"/>
            <a:r>
              <a:rPr sz="2100" b="1" i="0" u="none">
                <a:solidFill>
                  <a:srgbClr val="D97706"/>
                </a:solidFill>
                <a:latin typeface="Quicksand"/>
              </a:rPr>
              <a:t>Komplikasi</a:t>
            </a:r>
            <a:endParaRPr sz="2100" b="1" i="0" u="none">
              <a:solidFill>
                <a:srgbClr val="D97706"/>
              </a:solidFill>
              <a:latin typeface="Quicksand"/>
            </a:endParaRPr>
          </a:p>
        </p:txBody>
      </p:sp>
      <p:sp>
        <p:nvSpPr>
          <p:cNvPr id="10" name="TextBox 9"/>
          <p:cNvSpPr txBox="1"/>
          <p:nvPr/>
        </p:nvSpPr>
        <p:spPr>
          <a:xfrm>
            <a:off x="3699510" y="2735758"/>
            <a:ext cx="6981825" cy="670321"/>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Di negeri itu gelap gulita. Alya diberi tugas berat: ia harus menyelamatkan matahari yang dicuri oleh penyihir bayangan.</a:t>
            </a:r>
            <a:endParaRPr sz="1650" b="0" i="0" u="none">
              <a:solidFill>
                <a:srgbClr val="475569"/>
              </a:solidFill>
              <a:latin typeface="Nunito"/>
            </a:endParaRPr>
          </a:p>
        </p:txBody>
      </p:sp>
      <p:sp>
        <p:nvSpPr>
          <p:cNvPr id="11" name="TextBox 10"/>
          <p:cNvSpPr txBox="1"/>
          <p:nvPr/>
        </p:nvSpPr>
        <p:spPr>
          <a:xfrm>
            <a:off x="1914525" y="4387155"/>
            <a:ext cx="1500187" cy="1022746"/>
          </a:xfrm>
          <a:prstGeom prst="rect">
            <a:avLst/>
          </a:prstGeom>
          <a:noFill/>
        </p:spPr>
        <p:txBody>
          <a:bodyPr wrap="square" lIns="0" tIns="0" rIns="0" bIns="0" anchor="t">
            <a:spAutoFit/>
          </a:bodyPr>
          <a:lstStyle/>
          <a:p>
            <a:pPr algn="l"/>
            <a:r>
              <a:rPr sz="2100" b="1" i="0" u="none">
                <a:solidFill>
                  <a:srgbClr val="059669"/>
                </a:solidFill>
                <a:latin typeface="Quicksand"/>
              </a:rPr>
              <a:t>Resolusi</a:t>
            </a:r>
            <a:endParaRPr sz="2100" b="1" i="0" u="none">
              <a:solidFill>
                <a:srgbClr val="059669"/>
              </a:solidFill>
              <a:latin typeface="Quicksand"/>
            </a:endParaRPr>
          </a:p>
        </p:txBody>
      </p:sp>
      <p:sp>
        <p:nvSpPr>
          <p:cNvPr id="12" name="TextBox 11"/>
          <p:cNvSpPr txBox="1"/>
          <p:nvPr/>
        </p:nvSpPr>
        <p:spPr>
          <a:xfrm>
            <a:off x="3699510" y="4196655"/>
            <a:ext cx="6981825" cy="670321"/>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Dengan kecerdikannya memantulkan cahaya dari cermin kecil miliknya, penyihir itu lari ketakutan. Matahari pun berhasil kembali bersinar.</a:t>
            </a:r>
            <a:endParaRPr sz="1650" b="0" i="0" u="none">
              <a:solidFill>
                <a:srgbClr val="475569"/>
              </a:solidFill>
              <a:latin typeface="Nunito"/>
            </a:endParaRPr>
          </a:p>
        </p:txBody>
      </p:sp>
      <p:sp>
        <p:nvSpPr>
          <p:cNvPr id="13" name="TextBox 12"/>
          <p:cNvSpPr txBox="1"/>
          <p:nvPr/>
        </p:nvSpPr>
        <p:spPr>
          <a:xfrm>
            <a:off x="1914525" y="5981402"/>
            <a:ext cx="1500187" cy="876597"/>
          </a:xfrm>
          <a:prstGeom prst="rect">
            <a:avLst/>
          </a:prstGeom>
          <a:noFill/>
        </p:spPr>
        <p:txBody>
          <a:bodyPr wrap="square" lIns="0" tIns="0" rIns="0" bIns="0" anchor="t">
            <a:spAutoFit/>
          </a:bodyPr>
          <a:lstStyle/>
          <a:p>
            <a:pPr algn="l"/>
            <a:r>
              <a:rPr sz="2100" b="1" i="0" u="none">
                <a:solidFill>
                  <a:srgbClr val="475569"/>
                </a:solidFill>
                <a:latin typeface="Quicksand"/>
              </a:rPr>
              <a:t>Koda</a:t>
            </a:r>
            <a:endParaRPr sz="2100" b="1" i="0" u="none">
              <a:solidFill>
                <a:srgbClr val="475569"/>
              </a:solidFill>
              <a:latin typeface="Quicksand"/>
            </a:endParaRPr>
          </a:p>
        </p:txBody>
      </p:sp>
      <p:sp>
        <p:nvSpPr>
          <p:cNvPr id="14" name="TextBox 13"/>
          <p:cNvSpPr txBox="1"/>
          <p:nvPr/>
        </p:nvSpPr>
        <p:spPr>
          <a:xfrm>
            <a:off x="3699510" y="5790902"/>
            <a:ext cx="6981825" cy="667047"/>
          </a:xfrm>
          <a:prstGeom prst="rect">
            <a:avLst/>
          </a:prstGeom>
          <a:noFill/>
        </p:spPr>
        <p:txBody>
          <a:bodyPr wrap="square" lIns="0" tIns="0" rIns="0" bIns="0" anchor="t">
            <a:spAutoFit/>
          </a:bodyPr>
          <a:lstStyle/>
          <a:p>
            <a:pPr algn="l">
              <a:lnSpc>
                <a:spcPts val="2640"/>
              </a:lnSpc>
            </a:pPr>
            <a:r>
              <a:rPr sz="1650" b="0" i="0" u="none">
                <a:solidFill>
                  <a:srgbClr val="475569"/>
                </a:solidFill>
                <a:latin typeface="Nunito"/>
              </a:rPr>
              <a:t>Meskipun kita merasa kecil, keberanian dan kecerdikan selalu membawa harapan bagi banyak orang.</a:t>
            </a:r>
            <a:endParaRPr sz="1650" b="0" i="0" u="none">
              <a:solidFill>
                <a:srgbClr val="475569"/>
              </a:solidFill>
              <a:latin typeface="Nunito"/>
            </a:endParaRPr>
          </a:p>
        </p:txBody>
      </p:sp>
      <p:sp>
        <p:nvSpPr>
          <p:cNvPr id="15" name="TextBox 14"/>
          <p:cNvSpPr txBox="1"/>
          <p:nvPr/>
        </p:nvSpPr>
        <p:spPr>
          <a:xfrm>
            <a:off x="571500" y="159921"/>
            <a:ext cx="11601450" cy="533400"/>
          </a:xfrm>
          <a:prstGeom prst="rect">
            <a:avLst/>
          </a:prstGeom>
          <a:noFill/>
        </p:spPr>
        <p:txBody>
          <a:bodyPr wrap="square" lIns="0" tIns="0" rIns="0" bIns="0" anchor="t">
            <a:spAutoFit/>
          </a:bodyPr>
          <a:lstStyle/>
          <a:p>
            <a:pPr algn="l"/>
            <a:r>
              <a:rPr sz="3150" b="1" i="0" u="none">
                <a:solidFill>
                  <a:srgbClr val="1E3A8A"/>
                </a:solidFill>
                <a:latin typeface="Quicksand"/>
              </a:rPr>
              <a:t>Contoh Struktur dalam Cerita</a:t>
            </a:r>
            <a:endParaRPr sz="3150" b="1" i="0" u="none">
              <a:solidFill>
                <a:srgbClr val="1E3A8A"/>
              </a:solidFill>
              <a:latin typeface="Quicksand"/>
            </a:endParaRPr>
          </a:p>
        </p:txBody>
      </p:sp>
      <p:sp>
        <p:nvSpPr>
          <p:cNvPr id="16" name="Rectangle 15"/>
          <p:cNvSpPr/>
          <p:nvPr/>
        </p:nvSpPr>
        <p:spPr>
          <a:xfrm>
            <a:off x="571500" y="563780"/>
            <a:ext cx="11049000" cy="28575"/>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5369</Words>
  <Application>WPS Presentation</Application>
  <PresentationFormat>On-screen Show (4:3)</PresentationFormat>
  <Paragraphs>260</Paragraphs>
  <Slides>19</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19</vt:i4>
      </vt:variant>
    </vt:vector>
  </HeadingPairs>
  <TitlesOfParts>
    <vt:vector size="32" baseType="lpstr">
      <vt:lpstr>Arial</vt:lpstr>
      <vt:lpstr>SimSun</vt:lpstr>
      <vt:lpstr>Wingdings</vt:lpstr>
      <vt:lpstr>Arial</vt:lpstr>
      <vt:lpstr>Nunito SemiBold</vt:lpstr>
      <vt:lpstr>Segoe Print</vt:lpstr>
      <vt:lpstr>Quicksand</vt:lpstr>
      <vt:lpstr>Nunito</vt:lpstr>
      <vt:lpstr>Quicksand SemiBold</vt:lpstr>
      <vt:lpstr>Microsoft YaHei</vt:lpstr>
      <vt:lpstr>Arial Unicode MS</vt:lpstr>
      <vt:lpstr>Calibri</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dc:description>generated using python-pptx</dc:description>
  <cp:lastModifiedBy>Sella Moy</cp:lastModifiedBy>
  <cp:revision>2</cp:revision>
  <dcterms:created xsi:type="dcterms:W3CDTF">2013-01-27T09:14:00Z</dcterms:created>
  <dcterms:modified xsi:type="dcterms:W3CDTF">2026-07-27T02:41:51Z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1033-12.1.0.26880</vt:lpwstr>
  </property>
  <property fmtid="{D5CDD505-2E9C-101B-9397-08002B2CF9AE}" pid="3" name="ICV">
    <vt:lpwstr>3402824B4B594FE9BF73299B1D34CD64_12</vt:lpwstr>
  </property>
</Properties>
</file>