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92" r:id="rId3"/>
    <p:sldId id="293" r:id="rId5"/>
    <p:sldId id="294" r:id="rId6"/>
    <p:sldId id="295" r:id="rId7"/>
    <p:sldId id="296" r:id="rId8"/>
    <p:sldId id="297" r:id="rId9"/>
    <p:sldId id="298" r:id="rId10"/>
    <p:sldId id="304" r:id="rId11"/>
    <p:sldId id="300" r:id="rId12"/>
    <p:sldId id="301" r:id="rId13"/>
    <p:sldId id="305" r:id="rId14"/>
    <p:sldId id="303" r:id="rId15"/>
    <p:sldId id="306" r:id="rId16"/>
    <p:sldId id="31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/>
    <p:restoredTop sz="94624"/>
  </p:normalViewPr>
  <p:slideViewPr>
    <p:cSldViewPr snapToGrid="0">
      <p:cViewPr varScale="1">
        <p:scale>
          <a:sx n="66" d="100"/>
          <a:sy n="66" d="100"/>
        </p:scale>
        <p:origin x="7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BDA2B-049D-6F43-B95B-E5C8F9882085}" type="datetimeFigureOut">
              <a:rPr lang="id-ID" smtClean="0"/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8B524-C982-6843-BFA9-39C045CB858E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406400" y="17526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600" lvl="0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219200" lvl="1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828800" lvl="2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438400" lvl="3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048000" lvl="4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3657600" lvl="5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200" lvl="6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800" lvl="7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400" lvl="8" indent="-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FC31E-C59B-C04A-829C-47673A799374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7FC83-472E-B042-BBD0-2C023FAC2D96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1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2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" name="Google Shape;843;p36"/>
          <p:cNvGrpSpPr/>
          <p:nvPr/>
        </p:nvGrpSpPr>
        <p:grpSpPr>
          <a:xfrm flipH="1">
            <a:off x="1785046" y="4888315"/>
            <a:ext cx="1001140" cy="1521448"/>
            <a:chOff x="2852400" y="4793075"/>
            <a:chExt cx="107125" cy="147675"/>
          </a:xfrm>
        </p:grpSpPr>
        <p:sp>
          <p:nvSpPr>
            <p:cNvPr id="3" name="Google Shape;844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" name="Google Shape;845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" name="Google Shape;846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" name="Google Shape;839;p36"/>
          <p:cNvGrpSpPr/>
          <p:nvPr/>
        </p:nvGrpSpPr>
        <p:grpSpPr>
          <a:xfrm>
            <a:off x="359968" y="3829050"/>
            <a:ext cx="1541113" cy="2369997"/>
            <a:chOff x="2852400" y="4793075"/>
            <a:chExt cx="107125" cy="147675"/>
          </a:xfrm>
        </p:grpSpPr>
        <p:sp>
          <p:nvSpPr>
            <p:cNvPr id="7" name="Google Shape;840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" name="Google Shape;841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" name="Google Shape;842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" name="Google Shape;730;p36"/>
          <p:cNvGrpSpPr/>
          <p:nvPr/>
        </p:nvGrpSpPr>
        <p:grpSpPr>
          <a:xfrm flipH="1">
            <a:off x="9029101" y="22194"/>
            <a:ext cx="3162899" cy="1864074"/>
            <a:chOff x="5249425" y="2719200"/>
            <a:chExt cx="249625" cy="147125"/>
          </a:xfrm>
        </p:grpSpPr>
        <p:sp>
          <p:nvSpPr>
            <p:cNvPr id="11" name="Google Shape;731;p36"/>
            <p:cNvSpPr/>
            <p:nvPr/>
          </p:nvSpPr>
          <p:spPr>
            <a:xfrm>
              <a:off x="5259950" y="2830950"/>
              <a:ext cx="26150" cy="35375"/>
            </a:xfrm>
            <a:custGeom>
              <a:avLst/>
              <a:gdLst/>
              <a:ahLst/>
              <a:cxnLst/>
              <a:rect l="l" t="t" r="r" b="b"/>
              <a:pathLst>
                <a:path w="1046" h="1415" extrusionOk="0">
                  <a:moveTo>
                    <a:pt x="1046" y="0"/>
                  </a:moveTo>
                  <a:lnTo>
                    <a:pt x="0" y="164"/>
                  </a:lnTo>
                  <a:lnTo>
                    <a:pt x="656" y="1415"/>
                  </a:lnTo>
                  <a:lnTo>
                    <a:pt x="1046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" name="Google Shape;732;p36"/>
            <p:cNvSpPr/>
            <p:nvPr/>
          </p:nvSpPr>
          <p:spPr>
            <a:xfrm>
              <a:off x="5367825" y="2798650"/>
              <a:ext cx="24625" cy="36675"/>
            </a:xfrm>
            <a:custGeom>
              <a:avLst/>
              <a:gdLst/>
              <a:ahLst/>
              <a:cxnLst/>
              <a:rect l="l" t="t" r="r" b="b"/>
              <a:pathLst>
                <a:path w="985" h="1467" extrusionOk="0">
                  <a:moveTo>
                    <a:pt x="984" y="1"/>
                  </a:moveTo>
                  <a:lnTo>
                    <a:pt x="0" y="401"/>
                  </a:lnTo>
                  <a:lnTo>
                    <a:pt x="933" y="1467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" name="Google Shape;733;p36"/>
            <p:cNvSpPr/>
            <p:nvPr/>
          </p:nvSpPr>
          <p:spPr>
            <a:xfrm>
              <a:off x="5462900" y="2738950"/>
              <a:ext cx="31300" cy="34375"/>
            </a:xfrm>
            <a:custGeom>
              <a:avLst/>
              <a:gdLst/>
              <a:ahLst/>
              <a:cxnLst/>
              <a:rect l="l" t="t" r="r" b="b"/>
              <a:pathLst>
                <a:path w="1252" h="1375" extrusionOk="0">
                  <a:moveTo>
                    <a:pt x="800" y="1"/>
                  </a:moveTo>
                  <a:lnTo>
                    <a:pt x="0" y="718"/>
                  </a:lnTo>
                  <a:lnTo>
                    <a:pt x="1251" y="1374"/>
                  </a:lnTo>
                  <a:lnTo>
                    <a:pt x="800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" name="Google Shape;734;p36"/>
            <p:cNvSpPr/>
            <p:nvPr/>
          </p:nvSpPr>
          <p:spPr>
            <a:xfrm>
              <a:off x="5313750" y="2818125"/>
              <a:ext cx="25900" cy="36175"/>
            </a:xfrm>
            <a:custGeom>
              <a:avLst/>
              <a:gdLst/>
              <a:ahLst/>
              <a:cxnLst/>
              <a:rect l="l" t="t" r="r" b="b"/>
              <a:pathLst>
                <a:path w="1036" h="1447" extrusionOk="0">
                  <a:moveTo>
                    <a:pt x="1036" y="1"/>
                  </a:moveTo>
                  <a:lnTo>
                    <a:pt x="1" y="278"/>
                  </a:lnTo>
                  <a:lnTo>
                    <a:pt x="769" y="1446"/>
                  </a:lnTo>
                  <a:lnTo>
                    <a:pt x="10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" name="Google Shape;735;p36"/>
            <p:cNvSpPr/>
            <p:nvPr/>
          </p:nvSpPr>
          <p:spPr>
            <a:xfrm>
              <a:off x="5418300" y="2772500"/>
              <a:ext cx="27200" cy="35925"/>
            </a:xfrm>
            <a:custGeom>
              <a:avLst/>
              <a:gdLst/>
              <a:ahLst/>
              <a:cxnLst/>
              <a:rect l="l" t="t" r="r" b="b"/>
              <a:pathLst>
                <a:path w="1088" h="1437" extrusionOk="0">
                  <a:moveTo>
                    <a:pt x="903" y="1"/>
                  </a:moveTo>
                  <a:lnTo>
                    <a:pt x="1" y="545"/>
                  </a:lnTo>
                  <a:lnTo>
                    <a:pt x="1087" y="1436"/>
                  </a:lnTo>
                  <a:lnTo>
                    <a:pt x="1087" y="1436"/>
                  </a:lnTo>
                  <a:lnTo>
                    <a:pt x="9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" name="Google Shape;736;p36"/>
            <p:cNvSpPr/>
            <p:nvPr/>
          </p:nvSpPr>
          <p:spPr>
            <a:xfrm>
              <a:off x="5249425" y="2719200"/>
              <a:ext cx="249625" cy="117925"/>
            </a:xfrm>
            <a:custGeom>
              <a:avLst/>
              <a:gdLst/>
              <a:ahLst/>
              <a:cxnLst/>
              <a:rect l="l" t="t" r="r" b="b"/>
              <a:pathLst>
                <a:path w="9985" h="4717" extrusionOk="0">
                  <a:moveTo>
                    <a:pt x="9943" y="1"/>
                  </a:moveTo>
                  <a:cubicBezTo>
                    <a:pt x="9934" y="12"/>
                    <a:pt x="9339" y="955"/>
                    <a:pt x="7811" y="1989"/>
                  </a:cubicBezTo>
                  <a:cubicBezTo>
                    <a:pt x="6407" y="2953"/>
                    <a:pt x="3916" y="4194"/>
                    <a:pt x="1" y="4665"/>
                  </a:cubicBezTo>
                  <a:lnTo>
                    <a:pt x="1" y="4716"/>
                  </a:lnTo>
                  <a:cubicBezTo>
                    <a:pt x="3937" y="4245"/>
                    <a:pt x="6438" y="3005"/>
                    <a:pt x="7842" y="2041"/>
                  </a:cubicBezTo>
                  <a:cubicBezTo>
                    <a:pt x="9380" y="996"/>
                    <a:pt x="9984" y="42"/>
                    <a:pt x="9984" y="32"/>
                  </a:cubicBezTo>
                  <a:lnTo>
                    <a:pt x="9943" y="1"/>
                  </a:lnTo>
                  <a:close/>
                </a:path>
              </a:pathLst>
            </a:custGeom>
            <a:solidFill>
              <a:srgbClr val="1A3C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7" name="Google Shape;171;p32"/>
          <p:cNvSpPr/>
          <p:nvPr/>
        </p:nvSpPr>
        <p:spPr>
          <a:xfrm>
            <a:off x="3644399" y="3096398"/>
            <a:ext cx="5842744" cy="1121834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  <a:effectLst>
            <a:outerShdw dist="76200" dir="3960000" algn="bl" rotWithShape="0">
              <a:schemeClr val="l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chemeClr val="bg1"/>
                </a:solidFill>
                <a:latin typeface="Cooper Black" panose="0208090404030B020404" pitchFamily="18" charset="77"/>
              </a:rPr>
              <a:t>Kebangkitan</a:t>
            </a:r>
            <a:r>
              <a:rPr lang="en-US" sz="2800" dirty="0">
                <a:solidFill>
                  <a:schemeClr val="bg1"/>
                </a:solidFill>
                <a:latin typeface="Cooper Black" panose="0208090404030B020404" pitchFamily="18" charset="77"/>
              </a:rPr>
              <a:t> Nasional dan </a:t>
            </a:r>
            <a:r>
              <a:rPr lang="en-US" sz="2800" dirty="0" err="1">
                <a:solidFill>
                  <a:schemeClr val="bg1"/>
                </a:solidFill>
                <a:latin typeface="Cooper Black" panose="0208090404030B020404" pitchFamily="18" charset="77"/>
              </a:rPr>
              <a:t>Sumpah</a:t>
            </a:r>
            <a:r>
              <a:rPr lang="en-US" sz="2800" dirty="0">
                <a:solidFill>
                  <a:schemeClr val="bg1"/>
                </a:solidFill>
                <a:latin typeface="Cooper Black" panose="0208090404030B020404" pitchFamily="18" charset="77"/>
              </a:rPr>
              <a:t> Pemuda</a:t>
            </a:r>
            <a:endParaRPr sz="2800" dirty="0">
              <a:solidFill>
                <a:schemeClr val="bg1"/>
              </a:solidFill>
              <a:latin typeface="Cooper Black" panose="0208090404030B020404" pitchFamily="18" charset="7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15281" y="2306403"/>
            <a:ext cx="4500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  <a:latin typeface="Cooper Black" panose="0208090404030B020404" pitchFamily="18" charset="77"/>
              </a:rPr>
              <a:t>Sejarah Lahi</a:t>
            </a:r>
            <a:r>
              <a:rPr lang="id-ID" sz="3600" dirty="0" err="1">
                <a:solidFill>
                  <a:srgbClr val="C00000"/>
                </a:solidFill>
                <a:latin typeface="Cooper Black" panose="0208090404030B020404" pitchFamily="18" charset="77"/>
              </a:rPr>
              <a:t>rnya</a:t>
            </a:r>
            <a:endParaRPr lang="en-US" sz="3600" dirty="0">
              <a:solidFill>
                <a:srgbClr val="C00000"/>
              </a:solidFill>
              <a:latin typeface="Cooper Black" panose="0208090404030B020404" pitchFamily="18" charset="77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3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2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Google Shape;467;p34"/>
          <p:cNvSpPr/>
          <p:nvPr/>
        </p:nvSpPr>
        <p:spPr>
          <a:xfrm>
            <a:off x="832183" y="524779"/>
            <a:ext cx="558800" cy="47642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>
            <a:outerShdw dist="38100" dir="396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3.</a:t>
            </a:r>
            <a:endParaRPr sz="2000" b="1" dirty="0">
              <a:solidFill>
                <a:schemeClr val="bg1"/>
              </a:solidFill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5204" y="597250"/>
            <a:ext cx="1684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</a:rPr>
              <a:t>Rela Berkorban</a:t>
            </a:r>
            <a:endParaRPr lang="id-ID" dirty="0">
              <a:solidFill>
                <a:schemeClr val="accent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4" name="Google Shape;467;p34"/>
          <p:cNvSpPr/>
          <p:nvPr/>
        </p:nvSpPr>
        <p:spPr>
          <a:xfrm>
            <a:off x="832183" y="2245118"/>
            <a:ext cx="558800" cy="47642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>
            <a:outerShdw dist="38100" dir="396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4.</a:t>
            </a:r>
            <a:endParaRPr sz="2000" b="1" dirty="0">
              <a:solidFill>
                <a:schemeClr val="bg1"/>
              </a:solidFill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8" name="Google Shape;467;p34"/>
          <p:cNvSpPr/>
          <p:nvPr/>
        </p:nvSpPr>
        <p:spPr>
          <a:xfrm>
            <a:off x="832183" y="3898835"/>
            <a:ext cx="558800" cy="47642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>
            <a:outerShdw dist="38100" dir="396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5.</a:t>
            </a:r>
            <a:endParaRPr sz="2000" b="1" dirty="0">
              <a:solidFill>
                <a:schemeClr val="bg1"/>
              </a:solidFill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5204" y="2298665"/>
            <a:ext cx="1717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</a:rPr>
              <a:t>Gotong Royong</a:t>
            </a:r>
            <a:endParaRPr lang="id-ID" dirty="0">
              <a:solidFill>
                <a:schemeClr val="accent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75203" y="3952383"/>
            <a:ext cx="3975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</a:rPr>
              <a:t>Menerima dan Menghargai Perbedaan </a:t>
            </a:r>
            <a:endParaRPr lang="id-ID" dirty="0">
              <a:solidFill>
                <a:schemeClr val="accent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5204" y="878571"/>
            <a:ext cx="98846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Sikap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rela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berkorban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tampak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penyelenggaraan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Kongres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Kedua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Demi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cita-cita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persatuan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bangsa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terwujud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para pemuda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dari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berbagai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organisasi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rela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mengorbankan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waktu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tenaga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pikirannya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agar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kongres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dapat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terselenggara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dengan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baik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Seseorang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rela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berkorban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untuk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bangsa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negaranya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karena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memiliki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kecintaan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tanah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air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bangsanya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Cinta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tanah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ai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r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merupakan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sikap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memberikan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kontribusi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positif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membangun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bangsa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dan negara.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5203" y="2586256"/>
            <a:ext cx="98846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Melalui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Kongres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Kedua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tanpa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memandang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perbedaan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para pemuda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bergotong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royong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bekerja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keras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untuk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menyelenggarakan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kongres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tersebut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pandangan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Soekarno, gotong royong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merupakan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salah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satu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praksis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hidup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tradisional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masyarakat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 yang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berkembang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tatanan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kultural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selama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berabad-abad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Semangat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kebersamaan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keikhlasan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kerelaan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kepercayaan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toleransi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menjadi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landasan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gotong royong.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75203" y="4238779"/>
            <a:ext cx="97957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Kongres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Kedua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diikuti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oleh para pemuda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dari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berbagai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organisasi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berbeda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Meskipun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berasal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dari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latar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belakang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organisasi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berbeda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para pemuda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dapat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saling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menerima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menghargai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perbedaan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antara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mereka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Menerima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menghargai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perbedaan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merupakan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bentuk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toleransi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Sikap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toleransi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mengakui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adanya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pluralitas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kebinekaan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antara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sesama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warga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masyarakat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 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2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" name="Google Shape;843;p36"/>
          <p:cNvGrpSpPr/>
          <p:nvPr/>
        </p:nvGrpSpPr>
        <p:grpSpPr>
          <a:xfrm flipH="1">
            <a:off x="1785046" y="4888315"/>
            <a:ext cx="1001140" cy="1521448"/>
            <a:chOff x="2852400" y="4793075"/>
            <a:chExt cx="107125" cy="147675"/>
          </a:xfrm>
        </p:grpSpPr>
        <p:sp>
          <p:nvSpPr>
            <p:cNvPr id="3" name="Google Shape;844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" name="Google Shape;845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" name="Google Shape;846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" name="Google Shape;839;p36"/>
          <p:cNvGrpSpPr/>
          <p:nvPr/>
        </p:nvGrpSpPr>
        <p:grpSpPr>
          <a:xfrm>
            <a:off x="359968" y="3829050"/>
            <a:ext cx="1541113" cy="2369997"/>
            <a:chOff x="2852400" y="4793075"/>
            <a:chExt cx="107125" cy="147675"/>
          </a:xfrm>
        </p:grpSpPr>
        <p:sp>
          <p:nvSpPr>
            <p:cNvPr id="7" name="Google Shape;840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" name="Google Shape;841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" name="Google Shape;842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" name="Google Shape;730;p36"/>
          <p:cNvGrpSpPr/>
          <p:nvPr/>
        </p:nvGrpSpPr>
        <p:grpSpPr>
          <a:xfrm flipH="1">
            <a:off x="9029101" y="22194"/>
            <a:ext cx="3162899" cy="1864074"/>
            <a:chOff x="5249425" y="2719200"/>
            <a:chExt cx="249625" cy="147125"/>
          </a:xfrm>
        </p:grpSpPr>
        <p:sp>
          <p:nvSpPr>
            <p:cNvPr id="11" name="Google Shape;731;p36"/>
            <p:cNvSpPr/>
            <p:nvPr/>
          </p:nvSpPr>
          <p:spPr>
            <a:xfrm>
              <a:off x="5259950" y="2830950"/>
              <a:ext cx="26150" cy="35375"/>
            </a:xfrm>
            <a:custGeom>
              <a:avLst/>
              <a:gdLst/>
              <a:ahLst/>
              <a:cxnLst/>
              <a:rect l="l" t="t" r="r" b="b"/>
              <a:pathLst>
                <a:path w="1046" h="1415" extrusionOk="0">
                  <a:moveTo>
                    <a:pt x="1046" y="0"/>
                  </a:moveTo>
                  <a:lnTo>
                    <a:pt x="0" y="164"/>
                  </a:lnTo>
                  <a:lnTo>
                    <a:pt x="656" y="1415"/>
                  </a:lnTo>
                  <a:lnTo>
                    <a:pt x="1046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" name="Google Shape;732;p36"/>
            <p:cNvSpPr/>
            <p:nvPr/>
          </p:nvSpPr>
          <p:spPr>
            <a:xfrm>
              <a:off x="5367825" y="2798650"/>
              <a:ext cx="24625" cy="36675"/>
            </a:xfrm>
            <a:custGeom>
              <a:avLst/>
              <a:gdLst/>
              <a:ahLst/>
              <a:cxnLst/>
              <a:rect l="l" t="t" r="r" b="b"/>
              <a:pathLst>
                <a:path w="985" h="1467" extrusionOk="0">
                  <a:moveTo>
                    <a:pt x="984" y="1"/>
                  </a:moveTo>
                  <a:lnTo>
                    <a:pt x="0" y="401"/>
                  </a:lnTo>
                  <a:lnTo>
                    <a:pt x="933" y="1467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" name="Google Shape;733;p36"/>
            <p:cNvSpPr/>
            <p:nvPr/>
          </p:nvSpPr>
          <p:spPr>
            <a:xfrm>
              <a:off x="5462900" y="2738950"/>
              <a:ext cx="31300" cy="34375"/>
            </a:xfrm>
            <a:custGeom>
              <a:avLst/>
              <a:gdLst/>
              <a:ahLst/>
              <a:cxnLst/>
              <a:rect l="l" t="t" r="r" b="b"/>
              <a:pathLst>
                <a:path w="1252" h="1375" extrusionOk="0">
                  <a:moveTo>
                    <a:pt x="800" y="1"/>
                  </a:moveTo>
                  <a:lnTo>
                    <a:pt x="0" y="718"/>
                  </a:lnTo>
                  <a:lnTo>
                    <a:pt x="1251" y="1374"/>
                  </a:lnTo>
                  <a:lnTo>
                    <a:pt x="800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" name="Google Shape;734;p36"/>
            <p:cNvSpPr/>
            <p:nvPr/>
          </p:nvSpPr>
          <p:spPr>
            <a:xfrm>
              <a:off x="5313750" y="2818125"/>
              <a:ext cx="25900" cy="36175"/>
            </a:xfrm>
            <a:custGeom>
              <a:avLst/>
              <a:gdLst/>
              <a:ahLst/>
              <a:cxnLst/>
              <a:rect l="l" t="t" r="r" b="b"/>
              <a:pathLst>
                <a:path w="1036" h="1447" extrusionOk="0">
                  <a:moveTo>
                    <a:pt x="1036" y="1"/>
                  </a:moveTo>
                  <a:lnTo>
                    <a:pt x="1" y="278"/>
                  </a:lnTo>
                  <a:lnTo>
                    <a:pt x="769" y="1446"/>
                  </a:lnTo>
                  <a:lnTo>
                    <a:pt x="10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" name="Google Shape;735;p36"/>
            <p:cNvSpPr/>
            <p:nvPr/>
          </p:nvSpPr>
          <p:spPr>
            <a:xfrm>
              <a:off x="5418300" y="2772500"/>
              <a:ext cx="27200" cy="35925"/>
            </a:xfrm>
            <a:custGeom>
              <a:avLst/>
              <a:gdLst/>
              <a:ahLst/>
              <a:cxnLst/>
              <a:rect l="l" t="t" r="r" b="b"/>
              <a:pathLst>
                <a:path w="1088" h="1437" extrusionOk="0">
                  <a:moveTo>
                    <a:pt x="903" y="1"/>
                  </a:moveTo>
                  <a:lnTo>
                    <a:pt x="1" y="545"/>
                  </a:lnTo>
                  <a:lnTo>
                    <a:pt x="1087" y="1436"/>
                  </a:lnTo>
                  <a:lnTo>
                    <a:pt x="1087" y="1436"/>
                  </a:lnTo>
                  <a:lnTo>
                    <a:pt x="9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" name="Google Shape;736;p36"/>
            <p:cNvSpPr/>
            <p:nvPr/>
          </p:nvSpPr>
          <p:spPr>
            <a:xfrm>
              <a:off x="5249425" y="2719200"/>
              <a:ext cx="249625" cy="117925"/>
            </a:xfrm>
            <a:custGeom>
              <a:avLst/>
              <a:gdLst/>
              <a:ahLst/>
              <a:cxnLst/>
              <a:rect l="l" t="t" r="r" b="b"/>
              <a:pathLst>
                <a:path w="9985" h="4717" extrusionOk="0">
                  <a:moveTo>
                    <a:pt x="9943" y="1"/>
                  </a:moveTo>
                  <a:cubicBezTo>
                    <a:pt x="9934" y="12"/>
                    <a:pt x="9339" y="955"/>
                    <a:pt x="7811" y="1989"/>
                  </a:cubicBezTo>
                  <a:cubicBezTo>
                    <a:pt x="6407" y="2953"/>
                    <a:pt x="3916" y="4194"/>
                    <a:pt x="1" y="4665"/>
                  </a:cubicBezTo>
                  <a:lnTo>
                    <a:pt x="1" y="4716"/>
                  </a:lnTo>
                  <a:cubicBezTo>
                    <a:pt x="3937" y="4245"/>
                    <a:pt x="6438" y="3005"/>
                    <a:pt x="7842" y="2041"/>
                  </a:cubicBezTo>
                  <a:cubicBezTo>
                    <a:pt x="9380" y="996"/>
                    <a:pt x="9984" y="42"/>
                    <a:pt x="9984" y="32"/>
                  </a:cubicBezTo>
                  <a:lnTo>
                    <a:pt x="9943" y="1"/>
                  </a:lnTo>
                  <a:close/>
                </a:path>
              </a:pathLst>
            </a:custGeom>
            <a:solidFill>
              <a:srgbClr val="1A3C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7" name="Google Shape;171;p32"/>
          <p:cNvSpPr/>
          <p:nvPr/>
        </p:nvSpPr>
        <p:spPr>
          <a:xfrm>
            <a:off x="3739359" y="3387373"/>
            <a:ext cx="5119680" cy="778364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  <a:effectLst>
            <a:outerShdw dist="76200" dir="3960000" algn="bl" rotWithShape="0">
              <a:schemeClr val="l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bg1"/>
                </a:solidFill>
                <a:latin typeface="Cooper Black" panose="0208090404030B020404" pitchFamily="18" charset="77"/>
              </a:rPr>
              <a:t>Era Reformasi</a:t>
            </a:r>
            <a:endParaRPr sz="3200" dirty="0">
              <a:solidFill>
                <a:schemeClr val="bg1"/>
              </a:solidFill>
              <a:latin typeface="Cooper Black" panose="0208090404030B020404" pitchFamily="18" charset="7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32690" y="2296453"/>
            <a:ext cx="45330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C00000"/>
                </a:solidFill>
                <a:latin typeface="Cooper Black" panose="0208090404030B020404" pitchFamily="18" charset="77"/>
              </a:rPr>
              <a:t>Sumpah</a:t>
            </a:r>
            <a:r>
              <a:rPr lang="en-US" sz="3200" dirty="0">
                <a:solidFill>
                  <a:srgbClr val="C00000"/>
                </a:solidFill>
                <a:latin typeface="Cooper Black" panose="0208090404030B020404" pitchFamily="18" charset="77"/>
              </a:rPr>
              <a:t> Pemuda dan </a:t>
            </a:r>
            <a:r>
              <a:rPr lang="en-US" sz="3200" dirty="0" err="1">
                <a:solidFill>
                  <a:srgbClr val="C00000"/>
                </a:solidFill>
                <a:latin typeface="Cooper Black" panose="0208090404030B020404" pitchFamily="18" charset="77"/>
              </a:rPr>
              <a:t>Kontribusi</a:t>
            </a:r>
            <a:r>
              <a:rPr lang="en-US" sz="3200" dirty="0">
                <a:solidFill>
                  <a:srgbClr val="C00000"/>
                </a:solidFill>
                <a:latin typeface="Cooper Black" panose="0208090404030B020404" pitchFamily="18" charset="77"/>
              </a:rPr>
              <a:t> di</a:t>
            </a:r>
            <a:endParaRPr lang="en-US" sz="3200" dirty="0">
              <a:solidFill>
                <a:srgbClr val="C00000"/>
              </a:solidFill>
              <a:latin typeface="Cooper Black" panose="0208090404030B020404" pitchFamily="18" charset="77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3899;p66"/>
          <p:cNvGrpSpPr/>
          <p:nvPr/>
        </p:nvGrpSpPr>
        <p:grpSpPr>
          <a:xfrm>
            <a:off x="7840980" y="2243176"/>
            <a:ext cx="4253669" cy="4065948"/>
            <a:chOff x="4055275" y="4760325"/>
            <a:chExt cx="737000" cy="704475"/>
          </a:xfrm>
        </p:grpSpPr>
        <p:sp>
          <p:nvSpPr>
            <p:cNvPr id="28" name="Google Shape;3900;p66"/>
            <p:cNvSpPr/>
            <p:nvPr/>
          </p:nvSpPr>
          <p:spPr>
            <a:xfrm>
              <a:off x="4388400" y="5135575"/>
              <a:ext cx="142000" cy="199300"/>
            </a:xfrm>
            <a:custGeom>
              <a:avLst/>
              <a:gdLst/>
              <a:ahLst/>
              <a:cxnLst/>
              <a:rect l="l" t="t" r="r" b="b"/>
              <a:pathLst>
                <a:path w="5680" h="7972" extrusionOk="0">
                  <a:moveTo>
                    <a:pt x="486" y="0"/>
                  </a:moveTo>
                  <a:cubicBezTo>
                    <a:pt x="189" y="0"/>
                    <a:pt x="1" y="22"/>
                    <a:pt x="1" y="38"/>
                  </a:cubicBezTo>
                  <a:cubicBezTo>
                    <a:pt x="11" y="58"/>
                    <a:pt x="11" y="79"/>
                    <a:pt x="11" y="99"/>
                  </a:cubicBezTo>
                  <a:cubicBezTo>
                    <a:pt x="42" y="253"/>
                    <a:pt x="83" y="427"/>
                    <a:pt x="155" y="622"/>
                  </a:cubicBezTo>
                  <a:cubicBezTo>
                    <a:pt x="667" y="2159"/>
                    <a:pt x="2287" y="4660"/>
                    <a:pt x="2287" y="4660"/>
                  </a:cubicBezTo>
                  <a:cubicBezTo>
                    <a:pt x="2287" y="4660"/>
                    <a:pt x="2358" y="4753"/>
                    <a:pt x="2492" y="4917"/>
                  </a:cubicBezTo>
                  <a:cubicBezTo>
                    <a:pt x="2543" y="4979"/>
                    <a:pt x="2594" y="5040"/>
                    <a:pt x="2656" y="5122"/>
                  </a:cubicBezTo>
                  <a:cubicBezTo>
                    <a:pt x="2717" y="5184"/>
                    <a:pt x="2779" y="5266"/>
                    <a:pt x="2840" y="5337"/>
                  </a:cubicBezTo>
                  <a:cubicBezTo>
                    <a:pt x="3435" y="6054"/>
                    <a:pt x="4449" y="7223"/>
                    <a:pt x="5259" y="7972"/>
                  </a:cubicBezTo>
                  <a:lnTo>
                    <a:pt x="5679" y="3052"/>
                  </a:lnTo>
                  <a:cubicBezTo>
                    <a:pt x="4900" y="2047"/>
                    <a:pt x="1692" y="58"/>
                    <a:pt x="780" y="7"/>
                  </a:cubicBezTo>
                  <a:cubicBezTo>
                    <a:pt x="673" y="2"/>
                    <a:pt x="575" y="0"/>
                    <a:pt x="4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" name="Google Shape;3901;p66"/>
            <p:cNvSpPr/>
            <p:nvPr/>
          </p:nvSpPr>
          <p:spPr>
            <a:xfrm>
              <a:off x="4459900" y="5269500"/>
              <a:ext cx="41275" cy="46925"/>
            </a:xfrm>
            <a:custGeom>
              <a:avLst/>
              <a:gdLst/>
              <a:ahLst/>
              <a:cxnLst/>
              <a:rect l="l" t="t" r="r" b="b"/>
              <a:pathLst>
                <a:path w="1651" h="1877" extrusionOk="0">
                  <a:moveTo>
                    <a:pt x="1" y="0"/>
                  </a:moveTo>
                  <a:lnTo>
                    <a:pt x="1" y="0"/>
                  </a:lnTo>
                  <a:cubicBezTo>
                    <a:pt x="421" y="503"/>
                    <a:pt x="1046" y="1230"/>
                    <a:pt x="1651" y="1877"/>
                  </a:cubicBezTo>
                  <a:cubicBezTo>
                    <a:pt x="1046" y="1230"/>
                    <a:pt x="431" y="513"/>
                    <a:pt x="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" name="Google Shape;3902;p66"/>
            <p:cNvSpPr/>
            <p:nvPr/>
          </p:nvSpPr>
          <p:spPr>
            <a:xfrm>
              <a:off x="4459900" y="5267200"/>
              <a:ext cx="41275" cy="49225"/>
            </a:xfrm>
            <a:custGeom>
              <a:avLst/>
              <a:gdLst/>
              <a:ahLst/>
              <a:cxnLst/>
              <a:rect l="l" t="t" r="r" b="b"/>
              <a:pathLst>
                <a:path w="1651" h="1969" extrusionOk="0">
                  <a:moveTo>
                    <a:pt x="83" y="1"/>
                  </a:moveTo>
                  <a:cubicBezTo>
                    <a:pt x="52" y="31"/>
                    <a:pt x="21" y="62"/>
                    <a:pt x="1" y="92"/>
                  </a:cubicBezTo>
                  <a:cubicBezTo>
                    <a:pt x="421" y="595"/>
                    <a:pt x="1046" y="1322"/>
                    <a:pt x="1651" y="1969"/>
                  </a:cubicBezTo>
                  <a:cubicBezTo>
                    <a:pt x="1651" y="1743"/>
                    <a:pt x="1641" y="1486"/>
                    <a:pt x="1630" y="1240"/>
                  </a:cubicBezTo>
                  <a:cubicBezTo>
                    <a:pt x="1056" y="780"/>
                    <a:pt x="472" y="308"/>
                    <a:pt x="83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" name="Google Shape;3903;p66"/>
            <p:cNvSpPr/>
            <p:nvPr/>
          </p:nvSpPr>
          <p:spPr>
            <a:xfrm>
              <a:off x="4064500" y="5121125"/>
              <a:ext cx="51025" cy="55125"/>
            </a:xfrm>
            <a:custGeom>
              <a:avLst/>
              <a:gdLst/>
              <a:ahLst/>
              <a:cxnLst/>
              <a:rect l="l" t="t" r="r" b="b"/>
              <a:pathLst>
                <a:path w="2041" h="2205" extrusionOk="0">
                  <a:moveTo>
                    <a:pt x="1640" y="1"/>
                  </a:moveTo>
                  <a:lnTo>
                    <a:pt x="21" y="380"/>
                  </a:lnTo>
                  <a:cubicBezTo>
                    <a:pt x="0" y="523"/>
                    <a:pt x="103" y="1220"/>
                    <a:pt x="164" y="1487"/>
                  </a:cubicBezTo>
                  <a:cubicBezTo>
                    <a:pt x="175" y="1538"/>
                    <a:pt x="185" y="1569"/>
                    <a:pt x="195" y="1579"/>
                  </a:cubicBezTo>
                  <a:cubicBezTo>
                    <a:pt x="226" y="1630"/>
                    <a:pt x="246" y="1671"/>
                    <a:pt x="277" y="1712"/>
                  </a:cubicBezTo>
                  <a:cubicBezTo>
                    <a:pt x="410" y="1897"/>
                    <a:pt x="585" y="2071"/>
                    <a:pt x="769" y="2204"/>
                  </a:cubicBezTo>
                  <a:cubicBezTo>
                    <a:pt x="1148" y="2040"/>
                    <a:pt x="1538" y="1846"/>
                    <a:pt x="1917" y="1661"/>
                  </a:cubicBezTo>
                  <a:cubicBezTo>
                    <a:pt x="1927" y="1425"/>
                    <a:pt x="2009" y="1046"/>
                    <a:pt x="2020" y="821"/>
                  </a:cubicBezTo>
                  <a:cubicBezTo>
                    <a:pt x="2040" y="657"/>
                    <a:pt x="1815" y="113"/>
                    <a:pt x="1640" y="1"/>
                  </a:cubicBezTo>
                  <a:close/>
                </a:path>
              </a:pathLst>
            </a:custGeom>
            <a:solidFill>
              <a:srgbClr val="F79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" name="Google Shape;3904;p66"/>
            <p:cNvSpPr/>
            <p:nvPr/>
          </p:nvSpPr>
          <p:spPr>
            <a:xfrm>
              <a:off x="4056800" y="5105350"/>
              <a:ext cx="53600" cy="47725"/>
            </a:xfrm>
            <a:custGeom>
              <a:avLst/>
              <a:gdLst/>
              <a:ahLst/>
              <a:cxnLst/>
              <a:rect l="l" t="t" r="r" b="b"/>
              <a:pathLst>
                <a:path w="2144" h="1909" extrusionOk="0">
                  <a:moveTo>
                    <a:pt x="1366" y="1"/>
                  </a:moveTo>
                  <a:cubicBezTo>
                    <a:pt x="1333" y="1"/>
                    <a:pt x="1301" y="6"/>
                    <a:pt x="1272" y="17"/>
                  </a:cubicBezTo>
                  <a:cubicBezTo>
                    <a:pt x="1161" y="62"/>
                    <a:pt x="1100" y="199"/>
                    <a:pt x="1141" y="301"/>
                  </a:cubicBezTo>
                  <a:lnTo>
                    <a:pt x="1141" y="301"/>
                  </a:lnTo>
                  <a:cubicBezTo>
                    <a:pt x="1102" y="245"/>
                    <a:pt x="1031" y="212"/>
                    <a:pt x="961" y="212"/>
                  </a:cubicBezTo>
                  <a:cubicBezTo>
                    <a:pt x="930" y="212"/>
                    <a:pt x="900" y="218"/>
                    <a:pt x="872" y="232"/>
                  </a:cubicBezTo>
                  <a:cubicBezTo>
                    <a:pt x="770" y="273"/>
                    <a:pt x="718" y="406"/>
                    <a:pt x="749" y="519"/>
                  </a:cubicBezTo>
                  <a:cubicBezTo>
                    <a:pt x="705" y="475"/>
                    <a:pt x="650" y="454"/>
                    <a:pt x="593" y="454"/>
                  </a:cubicBezTo>
                  <a:cubicBezTo>
                    <a:pt x="544" y="454"/>
                    <a:pt x="495" y="470"/>
                    <a:pt x="452" y="498"/>
                  </a:cubicBezTo>
                  <a:cubicBezTo>
                    <a:pt x="370" y="560"/>
                    <a:pt x="349" y="693"/>
                    <a:pt x="401" y="785"/>
                  </a:cubicBezTo>
                  <a:cubicBezTo>
                    <a:pt x="361" y="730"/>
                    <a:pt x="291" y="693"/>
                    <a:pt x="218" y="693"/>
                  </a:cubicBezTo>
                  <a:cubicBezTo>
                    <a:pt x="197" y="693"/>
                    <a:pt x="176" y="696"/>
                    <a:pt x="155" y="703"/>
                  </a:cubicBezTo>
                  <a:cubicBezTo>
                    <a:pt x="73" y="724"/>
                    <a:pt x="11" y="806"/>
                    <a:pt x="1" y="898"/>
                  </a:cubicBezTo>
                  <a:cubicBezTo>
                    <a:pt x="1" y="960"/>
                    <a:pt x="21" y="1021"/>
                    <a:pt x="42" y="1083"/>
                  </a:cubicBezTo>
                  <a:cubicBezTo>
                    <a:pt x="62" y="1144"/>
                    <a:pt x="380" y="1780"/>
                    <a:pt x="442" y="1841"/>
                  </a:cubicBezTo>
                  <a:cubicBezTo>
                    <a:pt x="482" y="1881"/>
                    <a:pt x="539" y="1908"/>
                    <a:pt x="594" y="1908"/>
                  </a:cubicBezTo>
                  <a:cubicBezTo>
                    <a:pt x="623" y="1908"/>
                    <a:pt x="652" y="1900"/>
                    <a:pt x="677" y="1882"/>
                  </a:cubicBezTo>
                  <a:cubicBezTo>
                    <a:pt x="770" y="1810"/>
                    <a:pt x="698" y="1616"/>
                    <a:pt x="626" y="1349"/>
                  </a:cubicBezTo>
                  <a:lnTo>
                    <a:pt x="626" y="1349"/>
                  </a:lnTo>
                  <a:cubicBezTo>
                    <a:pt x="688" y="1472"/>
                    <a:pt x="759" y="1595"/>
                    <a:pt x="852" y="1698"/>
                  </a:cubicBezTo>
                  <a:cubicBezTo>
                    <a:pt x="882" y="1739"/>
                    <a:pt x="923" y="1780"/>
                    <a:pt x="985" y="1800"/>
                  </a:cubicBezTo>
                  <a:cubicBezTo>
                    <a:pt x="995" y="1803"/>
                    <a:pt x="1006" y="1804"/>
                    <a:pt x="1017" y="1804"/>
                  </a:cubicBezTo>
                  <a:cubicBezTo>
                    <a:pt x="1100" y="1804"/>
                    <a:pt x="1183" y="1738"/>
                    <a:pt x="1210" y="1657"/>
                  </a:cubicBezTo>
                  <a:cubicBezTo>
                    <a:pt x="1251" y="1564"/>
                    <a:pt x="1190" y="1329"/>
                    <a:pt x="1180" y="1226"/>
                  </a:cubicBezTo>
                  <a:lnTo>
                    <a:pt x="1180" y="1226"/>
                  </a:lnTo>
                  <a:cubicBezTo>
                    <a:pt x="1206" y="1376"/>
                    <a:pt x="1406" y="1571"/>
                    <a:pt x="1560" y="1571"/>
                  </a:cubicBezTo>
                  <a:cubicBezTo>
                    <a:pt x="1585" y="1571"/>
                    <a:pt x="1609" y="1566"/>
                    <a:pt x="1631" y="1554"/>
                  </a:cubicBezTo>
                  <a:cubicBezTo>
                    <a:pt x="1784" y="1472"/>
                    <a:pt x="1795" y="1226"/>
                    <a:pt x="1641" y="990"/>
                  </a:cubicBezTo>
                  <a:lnTo>
                    <a:pt x="1641" y="990"/>
                  </a:lnTo>
                  <a:cubicBezTo>
                    <a:pt x="1733" y="1113"/>
                    <a:pt x="1836" y="1247"/>
                    <a:pt x="1928" y="1277"/>
                  </a:cubicBezTo>
                  <a:cubicBezTo>
                    <a:pt x="1939" y="1280"/>
                    <a:pt x="1950" y="1282"/>
                    <a:pt x="1961" y="1282"/>
                  </a:cubicBezTo>
                  <a:cubicBezTo>
                    <a:pt x="2024" y="1282"/>
                    <a:pt x="2086" y="1236"/>
                    <a:pt x="2112" y="1175"/>
                  </a:cubicBezTo>
                  <a:cubicBezTo>
                    <a:pt x="2143" y="1103"/>
                    <a:pt x="2133" y="1021"/>
                    <a:pt x="2112" y="949"/>
                  </a:cubicBezTo>
                  <a:cubicBezTo>
                    <a:pt x="2051" y="724"/>
                    <a:pt x="1795" y="263"/>
                    <a:pt x="1620" y="109"/>
                  </a:cubicBezTo>
                  <a:cubicBezTo>
                    <a:pt x="1552" y="41"/>
                    <a:pt x="1457" y="1"/>
                    <a:pt x="1366" y="1"/>
                  </a:cubicBezTo>
                  <a:close/>
                </a:path>
              </a:pathLst>
            </a:custGeom>
            <a:solidFill>
              <a:srgbClr val="F58D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" name="Google Shape;3905;p66"/>
            <p:cNvSpPr/>
            <p:nvPr/>
          </p:nvSpPr>
          <p:spPr>
            <a:xfrm>
              <a:off x="4055275" y="5103450"/>
              <a:ext cx="53575" cy="47650"/>
            </a:xfrm>
            <a:custGeom>
              <a:avLst/>
              <a:gdLst/>
              <a:ahLst/>
              <a:cxnLst/>
              <a:rect l="l" t="t" r="r" b="b"/>
              <a:pathLst>
                <a:path w="2143" h="1906" extrusionOk="0">
                  <a:moveTo>
                    <a:pt x="1370" y="0"/>
                  </a:moveTo>
                  <a:cubicBezTo>
                    <a:pt x="1336" y="0"/>
                    <a:pt x="1302" y="7"/>
                    <a:pt x="1271" y="21"/>
                  </a:cubicBezTo>
                  <a:cubicBezTo>
                    <a:pt x="1163" y="66"/>
                    <a:pt x="1103" y="198"/>
                    <a:pt x="1138" y="299"/>
                  </a:cubicBezTo>
                  <a:lnTo>
                    <a:pt x="1138" y="299"/>
                  </a:lnTo>
                  <a:cubicBezTo>
                    <a:pt x="1100" y="244"/>
                    <a:pt x="1034" y="214"/>
                    <a:pt x="967" y="214"/>
                  </a:cubicBezTo>
                  <a:cubicBezTo>
                    <a:pt x="934" y="214"/>
                    <a:pt x="901" y="221"/>
                    <a:pt x="872" y="236"/>
                  </a:cubicBezTo>
                  <a:cubicBezTo>
                    <a:pt x="769" y="277"/>
                    <a:pt x="718" y="410"/>
                    <a:pt x="749" y="513"/>
                  </a:cubicBezTo>
                  <a:cubicBezTo>
                    <a:pt x="705" y="475"/>
                    <a:pt x="649" y="454"/>
                    <a:pt x="593" y="454"/>
                  </a:cubicBezTo>
                  <a:cubicBezTo>
                    <a:pt x="544" y="454"/>
                    <a:pt x="494" y="469"/>
                    <a:pt x="451" y="503"/>
                  </a:cubicBezTo>
                  <a:cubicBezTo>
                    <a:pt x="369" y="564"/>
                    <a:pt x="349" y="687"/>
                    <a:pt x="400" y="790"/>
                  </a:cubicBezTo>
                  <a:cubicBezTo>
                    <a:pt x="361" y="734"/>
                    <a:pt x="291" y="697"/>
                    <a:pt x="223" y="697"/>
                  </a:cubicBezTo>
                  <a:cubicBezTo>
                    <a:pt x="203" y="697"/>
                    <a:pt x="183" y="701"/>
                    <a:pt x="164" y="708"/>
                  </a:cubicBezTo>
                  <a:cubicBezTo>
                    <a:pt x="72" y="728"/>
                    <a:pt x="11" y="810"/>
                    <a:pt x="0" y="902"/>
                  </a:cubicBezTo>
                  <a:cubicBezTo>
                    <a:pt x="0" y="964"/>
                    <a:pt x="21" y="1025"/>
                    <a:pt x="41" y="1077"/>
                  </a:cubicBezTo>
                  <a:cubicBezTo>
                    <a:pt x="62" y="1138"/>
                    <a:pt x="380" y="1784"/>
                    <a:pt x="441" y="1845"/>
                  </a:cubicBezTo>
                  <a:cubicBezTo>
                    <a:pt x="479" y="1883"/>
                    <a:pt x="532" y="1905"/>
                    <a:pt x="584" y="1905"/>
                  </a:cubicBezTo>
                  <a:cubicBezTo>
                    <a:pt x="617" y="1905"/>
                    <a:pt x="649" y="1896"/>
                    <a:pt x="677" y="1876"/>
                  </a:cubicBezTo>
                  <a:cubicBezTo>
                    <a:pt x="769" y="1815"/>
                    <a:pt x="697" y="1620"/>
                    <a:pt x="626" y="1343"/>
                  </a:cubicBezTo>
                  <a:lnTo>
                    <a:pt x="626" y="1343"/>
                  </a:lnTo>
                  <a:cubicBezTo>
                    <a:pt x="687" y="1476"/>
                    <a:pt x="759" y="1589"/>
                    <a:pt x="851" y="1702"/>
                  </a:cubicBezTo>
                  <a:cubicBezTo>
                    <a:pt x="882" y="1743"/>
                    <a:pt x="923" y="1784"/>
                    <a:pt x="984" y="1794"/>
                  </a:cubicBezTo>
                  <a:cubicBezTo>
                    <a:pt x="998" y="1799"/>
                    <a:pt x="1011" y="1801"/>
                    <a:pt x="1025" y="1801"/>
                  </a:cubicBezTo>
                  <a:cubicBezTo>
                    <a:pt x="1105" y="1801"/>
                    <a:pt x="1184" y="1729"/>
                    <a:pt x="1210" y="1651"/>
                  </a:cubicBezTo>
                  <a:cubicBezTo>
                    <a:pt x="1251" y="1558"/>
                    <a:pt x="1189" y="1323"/>
                    <a:pt x="1179" y="1230"/>
                  </a:cubicBezTo>
                  <a:lnTo>
                    <a:pt x="1179" y="1230"/>
                  </a:lnTo>
                  <a:cubicBezTo>
                    <a:pt x="1205" y="1380"/>
                    <a:pt x="1406" y="1575"/>
                    <a:pt x="1559" y="1575"/>
                  </a:cubicBezTo>
                  <a:cubicBezTo>
                    <a:pt x="1585" y="1575"/>
                    <a:pt x="1609" y="1570"/>
                    <a:pt x="1630" y="1558"/>
                  </a:cubicBezTo>
                  <a:cubicBezTo>
                    <a:pt x="1784" y="1476"/>
                    <a:pt x="1794" y="1230"/>
                    <a:pt x="1640" y="995"/>
                  </a:cubicBezTo>
                  <a:lnTo>
                    <a:pt x="1640" y="995"/>
                  </a:lnTo>
                  <a:cubicBezTo>
                    <a:pt x="1733" y="1118"/>
                    <a:pt x="1835" y="1251"/>
                    <a:pt x="1927" y="1282"/>
                  </a:cubicBezTo>
                  <a:cubicBezTo>
                    <a:pt x="1938" y="1285"/>
                    <a:pt x="1949" y="1286"/>
                    <a:pt x="1960" y="1286"/>
                  </a:cubicBezTo>
                  <a:cubicBezTo>
                    <a:pt x="2023" y="1286"/>
                    <a:pt x="2086" y="1240"/>
                    <a:pt x="2112" y="1179"/>
                  </a:cubicBezTo>
                  <a:cubicBezTo>
                    <a:pt x="2143" y="1107"/>
                    <a:pt x="2132" y="1025"/>
                    <a:pt x="2112" y="943"/>
                  </a:cubicBezTo>
                  <a:cubicBezTo>
                    <a:pt x="2050" y="728"/>
                    <a:pt x="1794" y="257"/>
                    <a:pt x="1620" y="103"/>
                  </a:cubicBezTo>
                  <a:cubicBezTo>
                    <a:pt x="1553" y="43"/>
                    <a:pt x="1460" y="0"/>
                    <a:pt x="1370" y="0"/>
                  </a:cubicBezTo>
                  <a:close/>
                </a:path>
              </a:pathLst>
            </a:custGeom>
            <a:solidFill>
              <a:srgbClr val="F79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" name="Google Shape;3906;p66"/>
            <p:cNvSpPr/>
            <p:nvPr/>
          </p:nvSpPr>
          <p:spPr>
            <a:xfrm>
              <a:off x="4065275" y="5123175"/>
              <a:ext cx="5650" cy="13875"/>
            </a:xfrm>
            <a:custGeom>
              <a:avLst/>
              <a:gdLst/>
              <a:ahLst/>
              <a:cxnLst/>
              <a:rect l="l" t="t" r="r" b="b"/>
              <a:pathLst>
                <a:path w="226" h="555" extrusionOk="0">
                  <a:moveTo>
                    <a:pt x="0" y="1"/>
                  </a:moveTo>
                  <a:lnTo>
                    <a:pt x="0" y="1"/>
                  </a:lnTo>
                  <a:cubicBezTo>
                    <a:pt x="21" y="298"/>
                    <a:pt x="226" y="554"/>
                    <a:pt x="226" y="554"/>
                  </a:cubicBezTo>
                  <a:cubicBezTo>
                    <a:pt x="51" y="14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E9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" name="Google Shape;3907;p66"/>
            <p:cNvSpPr/>
            <p:nvPr/>
          </p:nvSpPr>
          <p:spPr>
            <a:xfrm>
              <a:off x="4073975" y="5116250"/>
              <a:ext cx="5150" cy="7975"/>
            </a:xfrm>
            <a:custGeom>
              <a:avLst/>
              <a:gdLst/>
              <a:ahLst/>
              <a:cxnLst/>
              <a:rect l="l" t="t" r="r" b="b"/>
              <a:pathLst>
                <a:path w="206" h="319" extrusionOk="0">
                  <a:moveTo>
                    <a:pt x="1" y="1"/>
                  </a:moveTo>
                  <a:cubicBezTo>
                    <a:pt x="21" y="62"/>
                    <a:pt x="93" y="196"/>
                    <a:pt x="175" y="319"/>
                  </a:cubicBezTo>
                  <a:cubicBezTo>
                    <a:pt x="185" y="319"/>
                    <a:pt x="195" y="308"/>
                    <a:pt x="206" y="308"/>
                  </a:cubicBezTo>
                  <a:cubicBezTo>
                    <a:pt x="93" y="124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EE9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" name="Google Shape;3908;p66"/>
            <p:cNvSpPr/>
            <p:nvPr/>
          </p:nvSpPr>
          <p:spPr>
            <a:xfrm>
              <a:off x="4083725" y="5110875"/>
              <a:ext cx="8975" cy="11300"/>
            </a:xfrm>
            <a:custGeom>
              <a:avLst/>
              <a:gdLst/>
              <a:ahLst/>
              <a:cxnLst/>
              <a:rect l="l" t="t" r="r" b="b"/>
              <a:pathLst>
                <a:path w="359" h="452" extrusionOk="0">
                  <a:moveTo>
                    <a:pt x="0" y="1"/>
                  </a:moveTo>
                  <a:lnTo>
                    <a:pt x="0" y="1"/>
                  </a:lnTo>
                  <a:cubicBezTo>
                    <a:pt x="21" y="83"/>
                    <a:pt x="164" y="277"/>
                    <a:pt x="297" y="452"/>
                  </a:cubicBezTo>
                  <a:cubicBezTo>
                    <a:pt x="318" y="452"/>
                    <a:pt x="338" y="441"/>
                    <a:pt x="359" y="441"/>
                  </a:cubicBezTo>
                  <a:cubicBezTo>
                    <a:pt x="195" y="226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E9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" name="Google Shape;3909;p66"/>
            <p:cNvSpPr/>
            <p:nvPr/>
          </p:nvSpPr>
          <p:spPr>
            <a:xfrm>
              <a:off x="4065000" y="5142650"/>
              <a:ext cx="6950" cy="7200"/>
            </a:xfrm>
            <a:custGeom>
              <a:avLst/>
              <a:gdLst/>
              <a:ahLst/>
              <a:cxnLst/>
              <a:rect l="l" t="t" r="r" b="b"/>
              <a:pathLst>
                <a:path w="278" h="288" extrusionOk="0">
                  <a:moveTo>
                    <a:pt x="206" y="1"/>
                  </a:moveTo>
                  <a:cubicBezTo>
                    <a:pt x="196" y="1"/>
                    <a:pt x="185" y="11"/>
                    <a:pt x="185" y="11"/>
                  </a:cubicBezTo>
                  <a:cubicBezTo>
                    <a:pt x="155" y="21"/>
                    <a:pt x="1" y="62"/>
                    <a:pt x="11" y="103"/>
                  </a:cubicBezTo>
                  <a:cubicBezTo>
                    <a:pt x="21" y="165"/>
                    <a:pt x="42" y="206"/>
                    <a:pt x="83" y="247"/>
                  </a:cubicBezTo>
                  <a:cubicBezTo>
                    <a:pt x="114" y="267"/>
                    <a:pt x="144" y="288"/>
                    <a:pt x="175" y="288"/>
                  </a:cubicBezTo>
                  <a:lnTo>
                    <a:pt x="196" y="288"/>
                  </a:lnTo>
                  <a:cubicBezTo>
                    <a:pt x="257" y="267"/>
                    <a:pt x="267" y="247"/>
                    <a:pt x="267" y="216"/>
                  </a:cubicBezTo>
                  <a:cubicBezTo>
                    <a:pt x="278" y="195"/>
                    <a:pt x="278" y="165"/>
                    <a:pt x="267" y="144"/>
                  </a:cubicBezTo>
                  <a:cubicBezTo>
                    <a:pt x="267" y="103"/>
                    <a:pt x="257" y="62"/>
                    <a:pt x="237" y="31"/>
                  </a:cubicBezTo>
                  <a:cubicBezTo>
                    <a:pt x="237" y="21"/>
                    <a:pt x="237" y="21"/>
                    <a:pt x="226" y="11"/>
                  </a:cubicBezTo>
                  <a:cubicBezTo>
                    <a:pt x="226" y="11"/>
                    <a:pt x="216" y="1"/>
                    <a:pt x="206" y="1"/>
                  </a:cubicBezTo>
                  <a:close/>
                </a:path>
              </a:pathLst>
            </a:custGeom>
            <a:solidFill>
              <a:srgbClr val="EE9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" name="Google Shape;3910;p66"/>
            <p:cNvSpPr/>
            <p:nvPr/>
          </p:nvSpPr>
          <p:spPr>
            <a:xfrm>
              <a:off x="4088325" y="5136250"/>
              <a:ext cx="6425" cy="4375"/>
            </a:xfrm>
            <a:custGeom>
              <a:avLst/>
              <a:gdLst/>
              <a:ahLst/>
              <a:cxnLst/>
              <a:rect l="l" t="t" r="r" b="b"/>
              <a:pathLst>
                <a:path w="257" h="175" extrusionOk="0">
                  <a:moveTo>
                    <a:pt x="1" y="0"/>
                  </a:moveTo>
                  <a:cubicBezTo>
                    <a:pt x="21" y="52"/>
                    <a:pt x="52" y="93"/>
                    <a:pt x="103" y="123"/>
                  </a:cubicBezTo>
                  <a:cubicBezTo>
                    <a:pt x="144" y="144"/>
                    <a:pt x="185" y="175"/>
                    <a:pt x="236" y="175"/>
                  </a:cubicBezTo>
                  <a:lnTo>
                    <a:pt x="257" y="175"/>
                  </a:lnTo>
                  <a:cubicBezTo>
                    <a:pt x="247" y="134"/>
                    <a:pt x="226" y="103"/>
                    <a:pt x="206" y="72"/>
                  </a:cubicBezTo>
                  <a:cubicBezTo>
                    <a:pt x="165" y="11"/>
                    <a:pt x="103" y="0"/>
                    <a:pt x="31" y="0"/>
                  </a:cubicBezTo>
                  <a:close/>
                </a:path>
              </a:pathLst>
            </a:custGeom>
            <a:solidFill>
              <a:srgbClr val="EE9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" name="Google Shape;3911;p66"/>
            <p:cNvSpPr/>
            <p:nvPr/>
          </p:nvSpPr>
          <p:spPr>
            <a:xfrm>
              <a:off x="4074225" y="5136500"/>
              <a:ext cx="10275" cy="10275"/>
            </a:xfrm>
            <a:custGeom>
              <a:avLst/>
              <a:gdLst/>
              <a:ahLst/>
              <a:cxnLst/>
              <a:rect l="l" t="t" r="r" b="b"/>
              <a:pathLst>
                <a:path w="411" h="411" extrusionOk="0">
                  <a:moveTo>
                    <a:pt x="288" y="1"/>
                  </a:moveTo>
                  <a:cubicBezTo>
                    <a:pt x="278" y="1"/>
                    <a:pt x="257" y="11"/>
                    <a:pt x="247" y="11"/>
                  </a:cubicBezTo>
                  <a:cubicBezTo>
                    <a:pt x="216" y="21"/>
                    <a:pt x="1" y="113"/>
                    <a:pt x="21" y="165"/>
                  </a:cubicBezTo>
                  <a:cubicBezTo>
                    <a:pt x="52" y="247"/>
                    <a:pt x="83" y="308"/>
                    <a:pt x="155" y="349"/>
                  </a:cubicBezTo>
                  <a:cubicBezTo>
                    <a:pt x="185" y="380"/>
                    <a:pt x="237" y="411"/>
                    <a:pt x="278" y="411"/>
                  </a:cubicBezTo>
                  <a:cubicBezTo>
                    <a:pt x="288" y="411"/>
                    <a:pt x="298" y="400"/>
                    <a:pt x="308" y="400"/>
                  </a:cubicBezTo>
                  <a:cubicBezTo>
                    <a:pt x="390" y="359"/>
                    <a:pt x="401" y="318"/>
                    <a:pt x="401" y="288"/>
                  </a:cubicBezTo>
                  <a:cubicBezTo>
                    <a:pt x="411" y="257"/>
                    <a:pt x="401" y="216"/>
                    <a:pt x="390" y="185"/>
                  </a:cubicBezTo>
                  <a:cubicBezTo>
                    <a:pt x="380" y="124"/>
                    <a:pt x="360" y="72"/>
                    <a:pt x="329" y="31"/>
                  </a:cubicBezTo>
                  <a:cubicBezTo>
                    <a:pt x="329" y="21"/>
                    <a:pt x="319" y="11"/>
                    <a:pt x="319" y="11"/>
                  </a:cubicBezTo>
                  <a:cubicBezTo>
                    <a:pt x="308" y="1"/>
                    <a:pt x="298" y="1"/>
                    <a:pt x="288" y="1"/>
                  </a:cubicBezTo>
                  <a:close/>
                </a:path>
              </a:pathLst>
            </a:custGeom>
            <a:solidFill>
              <a:srgbClr val="EE9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" name="Google Shape;3912;p66"/>
            <p:cNvSpPr/>
            <p:nvPr/>
          </p:nvSpPr>
          <p:spPr>
            <a:xfrm>
              <a:off x="4072700" y="5123850"/>
              <a:ext cx="38975" cy="28300"/>
            </a:xfrm>
            <a:custGeom>
              <a:avLst/>
              <a:gdLst/>
              <a:ahLst/>
              <a:cxnLst/>
              <a:rect l="l" t="t" r="r" b="b"/>
              <a:pathLst>
                <a:path w="1559" h="1132" extrusionOk="0">
                  <a:moveTo>
                    <a:pt x="903" y="0"/>
                  </a:moveTo>
                  <a:cubicBezTo>
                    <a:pt x="804" y="0"/>
                    <a:pt x="710" y="7"/>
                    <a:pt x="615" y="15"/>
                  </a:cubicBezTo>
                  <a:cubicBezTo>
                    <a:pt x="472" y="25"/>
                    <a:pt x="328" y="45"/>
                    <a:pt x="195" y="76"/>
                  </a:cubicBezTo>
                  <a:cubicBezTo>
                    <a:pt x="164" y="86"/>
                    <a:pt x="134" y="86"/>
                    <a:pt x="103" y="97"/>
                  </a:cubicBezTo>
                  <a:cubicBezTo>
                    <a:pt x="72" y="117"/>
                    <a:pt x="52" y="127"/>
                    <a:pt x="31" y="158"/>
                  </a:cubicBezTo>
                  <a:cubicBezTo>
                    <a:pt x="0" y="209"/>
                    <a:pt x="11" y="281"/>
                    <a:pt x="52" y="332"/>
                  </a:cubicBezTo>
                  <a:cubicBezTo>
                    <a:pt x="82" y="384"/>
                    <a:pt x="144" y="414"/>
                    <a:pt x="195" y="435"/>
                  </a:cubicBezTo>
                  <a:cubicBezTo>
                    <a:pt x="287" y="476"/>
                    <a:pt x="380" y="496"/>
                    <a:pt x="482" y="507"/>
                  </a:cubicBezTo>
                  <a:cubicBezTo>
                    <a:pt x="513" y="507"/>
                    <a:pt x="544" y="507"/>
                    <a:pt x="574" y="496"/>
                  </a:cubicBezTo>
                  <a:cubicBezTo>
                    <a:pt x="594" y="496"/>
                    <a:pt x="614" y="496"/>
                    <a:pt x="633" y="496"/>
                  </a:cubicBezTo>
                  <a:cubicBezTo>
                    <a:pt x="714" y="496"/>
                    <a:pt x="789" y="502"/>
                    <a:pt x="831" y="568"/>
                  </a:cubicBezTo>
                  <a:cubicBezTo>
                    <a:pt x="984" y="804"/>
                    <a:pt x="810" y="1132"/>
                    <a:pt x="810" y="1132"/>
                  </a:cubicBezTo>
                  <a:cubicBezTo>
                    <a:pt x="810" y="1132"/>
                    <a:pt x="1271" y="876"/>
                    <a:pt x="1364" y="804"/>
                  </a:cubicBezTo>
                  <a:cubicBezTo>
                    <a:pt x="1435" y="742"/>
                    <a:pt x="1558" y="691"/>
                    <a:pt x="1548" y="578"/>
                  </a:cubicBezTo>
                  <a:cubicBezTo>
                    <a:pt x="1528" y="466"/>
                    <a:pt x="1425" y="312"/>
                    <a:pt x="1374" y="209"/>
                  </a:cubicBezTo>
                  <a:cubicBezTo>
                    <a:pt x="1343" y="148"/>
                    <a:pt x="1312" y="97"/>
                    <a:pt x="1261" y="56"/>
                  </a:cubicBezTo>
                  <a:cubicBezTo>
                    <a:pt x="1189" y="4"/>
                    <a:pt x="1107" y="4"/>
                    <a:pt x="1025" y="4"/>
                  </a:cubicBezTo>
                  <a:cubicBezTo>
                    <a:pt x="983" y="1"/>
                    <a:pt x="943" y="0"/>
                    <a:pt x="903" y="0"/>
                  </a:cubicBezTo>
                  <a:close/>
                </a:path>
              </a:pathLst>
            </a:custGeom>
            <a:solidFill>
              <a:srgbClr val="F58D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" name="Google Shape;3913;p66"/>
            <p:cNvSpPr/>
            <p:nvPr/>
          </p:nvSpPr>
          <p:spPr>
            <a:xfrm>
              <a:off x="4075525" y="5121650"/>
              <a:ext cx="38200" cy="31275"/>
            </a:xfrm>
            <a:custGeom>
              <a:avLst/>
              <a:gdLst/>
              <a:ahLst/>
              <a:cxnLst/>
              <a:rect l="l" t="t" r="r" b="b"/>
              <a:pathLst>
                <a:path w="1528" h="1251" extrusionOk="0">
                  <a:moveTo>
                    <a:pt x="1025" y="0"/>
                  </a:moveTo>
                  <a:cubicBezTo>
                    <a:pt x="892" y="0"/>
                    <a:pt x="748" y="10"/>
                    <a:pt x="615" y="21"/>
                  </a:cubicBezTo>
                  <a:cubicBezTo>
                    <a:pt x="472" y="31"/>
                    <a:pt x="338" y="51"/>
                    <a:pt x="195" y="82"/>
                  </a:cubicBezTo>
                  <a:cubicBezTo>
                    <a:pt x="164" y="82"/>
                    <a:pt x="144" y="92"/>
                    <a:pt x="113" y="103"/>
                  </a:cubicBezTo>
                  <a:cubicBezTo>
                    <a:pt x="82" y="113"/>
                    <a:pt x="51" y="133"/>
                    <a:pt x="41" y="164"/>
                  </a:cubicBezTo>
                  <a:cubicBezTo>
                    <a:pt x="0" y="215"/>
                    <a:pt x="21" y="287"/>
                    <a:pt x="51" y="338"/>
                  </a:cubicBezTo>
                  <a:cubicBezTo>
                    <a:pt x="92" y="390"/>
                    <a:pt x="144" y="420"/>
                    <a:pt x="205" y="441"/>
                  </a:cubicBezTo>
                  <a:cubicBezTo>
                    <a:pt x="297" y="482"/>
                    <a:pt x="390" y="502"/>
                    <a:pt x="482" y="502"/>
                  </a:cubicBezTo>
                  <a:lnTo>
                    <a:pt x="584" y="502"/>
                  </a:lnTo>
                  <a:cubicBezTo>
                    <a:pt x="612" y="500"/>
                    <a:pt x="640" y="498"/>
                    <a:pt x="666" y="498"/>
                  </a:cubicBezTo>
                  <a:cubicBezTo>
                    <a:pt x="738" y="498"/>
                    <a:pt x="803" y="512"/>
                    <a:pt x="841" y="564"/>
                  </a:cubicBezTo>
                  <a:cubicBezTo>
                    <a:pt x="912" y="687"/>
                    <a:pt x="861" y="851"/>
                    <a:pt x="789" y="984"/>
                  </a:cubicBezTo>
                  <a:cubicBezTo>
                    <a:pt x="718" y="1128"/>
                    <a:pt x="615" y="1251"/>
                    <a:pt x="615" y="1251"/>
                  </a:cubicBezTo>
                  <a:lnTo>
                    <a:pt x="718" y="1199"/>
                  </a:lnTo>
                  <a:cubicBezTo>
                    <a:pt x="912" y="1117"/>
                    <a:pt x="1333" y="933"/>
                    <a:pt x="1394" y="882"/>
                  </a:cubicBezTo>
                  <a:cubicBezTo>
                    <a:pt x="1476" y="810"/>
                    <a:pt x="1527" y="677"/>
                    <a:pt x="1517" y="574"/>
                  </a:cubicBezTo>
                  <a:cubicBezTo>
                    <a:pt x="1497" y="451"/>
                    <a:pt x="1435" y="318"/>
                    <a:pt x="1384" y="205"/>
                  </a:cubicBezTo>
                  <a:cubicBezTo>
                    <a:pt x="1353" y="154"/>
                    <a:pt x="1312" y="92"/>
                    <a:pt x="1261" y="62"/>
                  </a:cubicBezTo>
                  <a:cubicBezTo>
                    <a:pt x="1199" y="10"/>
                    <a:pt x="1107" y="0"/>
                    <a:pt x="1025" y="0"/>
                  </a:cubicBezTo>
                  <a:close/>
                </a:path>
              </a:pathLst>
            </a:custGeom>
            <a:solidFill>
              <a:srgbClr val="F79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" name="Google Shape;3914;p66"/>
            <p:cNvSpPr/>
            <p:nvPr/>
          </p:nvSpPr>
          <p:spPr>
            <a:xfrm>
              <a:off x="4078325" y="5122150"/>
              <a:ext cx="12850" cy="6700"/>
            </a:xfrm>
            <a:custGeom>
              <a:avLst/>
              <a:gdLst/>
              <a:ahLst/>
              <a:cxnLst/>
              <a:rect l="l" t="t" r="r" b="b"/>
              <a:pathLst>
                <a:path w="514" h="268" extrusionOk="0">
                  <a:moveTo>
                    <a:pt x="503" y="1"/>
                  </a:moveTo>
                  <a:lnTo>
                    <a:pt x="503" y="1"/>
                  </a:lnTo>
                  <a:cubicBezTo>
                    <a:pt x="360" y="11"/>
                    <a:pt x="226" y="31"/>
                    <a:pt x="83" y="62"/>
                  </a:cubicBezTo>
                  <a:cubicBezTo>
                    <a:pt x="73" y="62"/>
                    <a:pt x="52" y="62"/>
                    <a:pt x="32" y="72"/>
                  </a:cubicBezTo>
                  <a:cubicBezTo>
                    <a:pt x="21" y="72"/>
                    <a:pt x="11" y="83"/>
                    <a:pt x="1" y="83"/>
                  </a:cubicBezTo>
                  <a:cubicBezTo>
                    <a:pt x="11" y="175"/>
                    <a:pt x="144" y="267"/>
                    <a:pt x="237" y="267"/>
                  </a:cubicBezTo>
                  <a:cubicBezTo>
                    <a:pt x="339" y="267"/>
                    <a:pt x="442" y="195"/>
                    <a:pt x="493" y="103"/>
                  </a:cubicBezTo>
                  <a:cubicBezTo>
                    <a:pt x="503" y="72"/>
                    <a:pt x="513" y="31"/>
                    <a:pt x="503" y="1"/>
                  </a:cubicBezTo>
                  <a:close/>
                </a:path>
              </a:pathLst>
            </a:custGeom>
            <a:solidFill>
              <a:srgbClr val="EE9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" name="Google Shape;3915;p66"/>
            <p:cNvSpPr/>
            <p:nvPr/>
          </p:nvSpPr>
          <p:spPr>
            <a:xfrm>
              <a:off x="4082425" y="5154700"/>
              <a:ext cx="93825" cy="151100"/>
            </a:xfrm>
            <a:custGeom>
              <a:avLst/>
              <a:gdLst/>
              <a:ahLst/>
              <a:cxnLst/>
              <a:rect l="l" t="t" r="r" b="b"/>
              <a:pathLst>
                <a:path w="3753" h="6044" extrusionOk="0">
                  <a:moveTo>
                    <a:pt x="1046" y="0"/>
                  </a:moveTo>
                  <a:lnTo>
                    <a:pt x="1" y="636"/>
                  </a:lnTo>
                  <a:cubicBezTo>
                    <a:pt x="1" y="636"/>
                    <a:pt x="11" y="718"/>
                    <a:pt x="52" y="861"/>
                  </a:cubicBezTo>
                  <a:cubicBezTo>
                    <a:pt x="196" y="1456"/>
                    <a:pt x="626" y="3116"/>
                    <a:pt x="1200" y="4439"/>
                  </a:cubicBezTo>
                  <a:cubicBezTo>
                    <a:pt x="1323" y="4726"/>
                    <a:pt x="1456" y="4993"/>
                    <a:pt x="1590" y="5228"/>
                  </a:cubicBezTo>
                  <a:cubicBezTo>
                    <a:pt x="1590" y="5239"/>
                    <a:pt x="1600" y="5259"/>
                    <a:pt x="1610" y="5269"/>
                  </a:cubicBezTo>
                  <a:cubicBezTo>
                    <a:pt x="1723" y="5464"/>
                    <a:pt x="1836" y="5638"/>
                    <a:pt x="1948" y="5781"/>
                  </a:cubicBezTo>
                  <a:lnTo>
                    <a:pt x="1969" y="5802"/>
                  </a:lnTo>
                  <a:cubicBezTo>
                    <a:pt x="1979" y="5822"/>
                    <a:pt x="2000" y="5843"/>
                    <a:pt x="2020" y="5863"/>
                  </a:cubicBezTo>
                  <a:cubicBezTo>
                    <a:pt x="2041" y="5884"/>
                    <a:pt x="2051" y="5904"/>
                    <a:pt x="2071" y="5915"/>
                  </a:cubicBezTo>
                  <a:cubicBezTo>
                    <a:pt x="2154" y="6005"/>
                    <a:pt x="2251" y="6043"/>
                    <a:pt x="2353" y="6043"/>
                  </a:cubicBezTo>
                  <a:cubicBezTo>
                    <a:pt x="2402" y="6043"/>
                    <a:pt x="2452" y="6034"/>
                    <a:pt x="2502" y="6018"/>
                  </a:cubicBezTo>
                  <a:cubicBezTo>
                    <a:pt x="3096" y="5792"/>
                    <a:pt x="3752" y="4439"/>
                    <a:pt x="3404" y="4050"/>
                  </a:cubicBezTo>
                  <a:cubicBezTo>
                    <a:pt x="3291" y="3936"/>
                    <a:pt x="3137" y="3722"/>
                    <a:pt x="2963" y="3435"/>
                  </a:cubicBezTo>
                  <a:cubicBezTo>
                    <a:pt x="2379" y="2522"/>
                    <a:pt x="1538" y="943"/>
                    <a:pt x="1200" y="298"/>
                  </a:cubicBezTo>
                  <a:cubicBezTo>
                    <a:pt x="1098" y="113"/>
                    <a:pt x="1046" y="0"/>
                    <a:pt x="1046" y="0"/>
                  </a:cubicBezTo>
                  <a:close/>
                </a:path>
              </a:pathLst>
            </a:custGeom>
            <a:solidFill>
              <a:srgbClr val="F79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" name="Google Shape;3916;p66"/>
            <p:cNvSpPr/>
            <p:nvPr/>
          </p:nvSpPr>
          <p:spPr>
            <a:xfrm>
              <a:off x="4121375" y="5234650"/>
              <a:ext cx="68450" cy="78900"/>
            </a:xfrm>
            <a:custGeom>
              <a:avLst/>
              <a:gdLst/>
              <a:ahLst/>
              <a:cxnLst/>
              <a:rect l="l" t="t" r="r" b="b"/>
              <a:pathLst>
                <a:path w="2738" h="3156" extrusionOk="0">
                  <a:moveTo>
                    <a:pt x="1600" y="0"/>
                  </a:moveTo>
                  <a:cubicBezTo>
                    <a:pt x="1538" y="82"/>
                    <a:pt x="1477" y="155"/>
                    <a:pt x="1405" y="237"/>
                  </a:cubicBezTo>
                  <a:cubicBezTo>
                    <a:pt x="1036" y="688"/>
                    <a:pt x="595" y="1241"/>
                    <a:pt x="42" y="1927"/>
                  </a:cubicBezTo>
                  <a:cubicBezTo>
                    <a:pt x="32" y="1948"/>
                    <a:pt x="21" y="1968"/>
                    <a:pt x="1" y="1979"/>
                  </a:cubicBezTo>
                  <a:cubicBezTo>
                    <a:pt x="1" y="1979"/>
                    <a:pt x="11" y="2000"/>
                    <a:pt x="32" y="2030"/>
                  </a:cubicBezTo>
                  <a:cubicBezTo>
                    <a:pt x="32" y="2041"/>
                    <a:pt x="42" y="2061"/>
                    <a:pt x="52" y="2071"/>
                  </a:cubicBezTo>
                  <a:cubicBezTo>
                    <a:pt x="103" y="2184"/>
                    <a:pt x="226" y="2389"/>
                    <a:pt x="390" y="2583"/>
                  </a:cubicBezTo>
                  <a:lnTo>
                    <a:pt x="411" y="2604"/>
                  </a:lnTo>
                  <a:cubicBezTo>
                    <a:pt x="421" y="2624"/>
                    <a:pt x="442" y="2645"/>
                    <a:pt x="462" y="2665"/>
                  </a:cubicBezTo>
                  <a:cubicBezTo>
                    <a:pt x="483" y="2686"/>
                    <a:pt x="493" y="2706"/>
                    <a:pt x="513" y="2717"/>
                  </a:cubicBezTo>
                  <a:cubicBezTo>
                    <a:pt x="735" y="2957"/>
                    <a:pt x="1015" y="3155"/>
                    <a:pt x="1330" y="3155"/>
                  </a:cubicBezTo>
                  <a:cubicBezTo>
                    <a:pt x="1365" y="3155"/>
                    <a:pt x="1400" y="3153"/>
                    <a:pt x="1436" y="3148"/>
                  </a:cubicBezTo>
                  <a:cubicBezTo>
                    <a:pt x="1692" y="3116"/>
                    <a:pt x="2174" y="2738"/>
                    <a:pt x="2717" y="2214"/>
                  </a:cubicBezTo>
                  <a:cubicBezTo>
                    <a:pt x="2727" y="2205"/>
                    <a:pt x="2738" y="2205"/>
                    <a:pt x="2738" y="2194"/>
                  </a:cubicBezTo>
                  <a:lnTo>
                    <a:pt x="2707" y="2123"/>
                  </a:lnTo>
                  <a:lnTo>
                    <a:pt x="1600" y="0"/>
                  </a:lnTo>
                  <a:close/>
                </a:path>
              </a:pathLst>
            </a:custGeom>
            <a:solidFill>
              <a:srgbClr val="F79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" name="Google Shape;3917;p66"/>
            <p:cNvSpPr/>
            <p:nvPr/>
          </p:nvSpPr>
          <p:spPr>
            <a:xfrm>
              <a:off x="4161350" y="5135925"/>
              <a:ext cx="145350" cy="153575"/>
            </a:xfrm>
            <a:custGeom>
              <a:avLst/>
              <a:gdLst/>
              <a:ahLst/>
              <a:cxnLst/>
              <a:rect l="l" t="t" r="r" b="b"/>
              <a:pathLst>
                <a:path w="5814" h="6143" extrusionOk="0">
                  <a:moveTo>
                    <a:pt x="5577" y="1"/>
                  </a:moveTo>
                  <a:cubicBezTo>
                    <a:pt x="5138" y="1"/>
                    <a:pt x="4513" y="23"/>
                    <a:pt x="4265" y="75"/>
                  </a:cubicBezTo>
                  <a:cubicBezTo>
                    <a:pt x="3363" y="270"/>
                    <a:pt x="2861" y="782"/>
                    <a:pt x="2256" y="1469"/>
                  </a:cubicBezTo>
                  <a:cubicBezTo>
                    <a:pt x="1610" y="2207"/>
                    <a:pt x="1374" y="2299"/>
                    <a:pt x="1" y="3949"/>
                  </a:cubicBezTo>
                  <a:lnTo>
                    <a:pt x="1108" y="6072"/>
                  </a:lnTo>
                  <a:lnTo>
                    <a:pt x="1139" y="6143"/>
                  </a:lnTo>
                  <a:cubicBezTo>
                    <a:pt x="2143" y="5190"/>
                    <a:pt x="3353" y="3796"/>
                    <a:pt x="3834" y="3243"/>
                  </a:cubicBezTo>
                  <a:cubicBezTo>
                    <a:pt x="3907" y="3161"/>
                    <a:pt x="3957" y="3088"/>
                    <a:pt x="3989" y="3047"/>
                  </a:cubicBezTo>
                  <a:lnTo>
                    <a:pt x="4039" y="2997"/>
                  </a:lnTo>
                  <a:lnTo>
                    <a:pt x="5813" y="3"/>
                  </a:lnTo>
                  <a:cubicBezTo>
                    <a:pt x="5745" y="2"/>
                    <a:pt x="5664" y="1"/>
                    <a:pt x="55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" name="Google Shape;3918;p66"/>
            <p:cNvSpPr/>
            <p:nvPr/>
          </p:nvSpPr>
          <p:spPr>
            <a:xfrm>
              <a:off x="4189025" y="5287700"/>
              <a:ext cx="800" cy="2325"/>
            </a:xfrm>
            <a:custGeom>
              <a:avLst/>
              <a:gdLst/>
              <a:ahLst/>
              <a:cxnLst/>
              <a:rect l="l" t="t" r="r" b="b"/>
              <a:pathLst>
                <a:path w="32" h="93" extrusionOk="0">
                  <a:moveTo>
                    <a:pt x="1" y="1"/>
                  </a:moveTo>
                  <a:cubicBezTo>
                    <a:pt x="1" y="31"/>
                    <a:pt x="1" y="62"/>
                    <a:pt x="11" y="92"/>
                  </a:cubicBezTo>
                  <a:cubicBezTo>
                    <a:pt x="21" y="83"/>
                    <a:pt x="32" y="83"/>
                    <a:pt x="32" y="7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09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" name="Google Shape;3919;p66"/>
            <p:cNvSpPr/>
            <p:nvPr/>
          </p:nvSpPr>
          <p:spPr>
            <a:xfrm>
              <a:off x="4189025" y="5223375"/>
              <a:ext cx="62300" cy="66125"/>
            </a:xfrm>
            <a:custGeom>
              <a:avLst/>
              <a:gdLst/>
              <a:ahLst/>
              <a:cxnLst/>
              <a:rect l="l" t="t" r="r" b="b"/>
              <a:pathLst>
                <a:path w="2492" h="2645" extrusionOk="0">
                  <a:moveTo>
                    <a:pt x="2492" y="0"/>
                  </a:moveTo>
                  <a:cubicBezTo>
                    <a:pt x="2461" y="11"/>
                    <a:pt x="1887" y="472"/>
                    <a:pt x="1436" y="913"/>
                  </a:cubicBezTo>
                  <a:cubicBezTo>
                    <a:pt x="1036" y="1292"/>
                    <a:pt x="636" y="1681"/>
                    <a:pt x="288" y="2102"/>
                  </a:cubicBezTo>
                  <a:cubicBezTo>
                    <a:pt x="206" y="2205"/>
                    <a:pt x="21" y="2410"/>
                    <a:pt x="1" y="2574"/>
                  </a:cubicBezTo>
                  <a:lnTo>
                    <a:pt x="32" y="2645"/>
                  </a:lnTo>
                  <a:cubicBezTo>
                    <a:pt x="42" y="2645"/>
                    <a:pt x="42" y="2645"/>
                    <a:pt x="42" y="2635"/>
                  </a:cubicBezTo>
                  <a:cubicBezTo>
                    <a:pt x="1036" y="1692"/>
                    <a:pt x="2451" y="41"/>
                    <a:pt x="2492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" name="Google Shape;3920;p66"/>
            <p:cNvSpPr/>
            <p:nvPr/>
          </p:nvSpPr>
          <p:spPr>
            <a:xfrm>
              <a:off x="4494750" y="5029650"/>
              <a:ext cx="64100" cy="123900"/>
            </a:xfrm>
            <a:custGeom>
              <a:avLst/>
              <a:gdLst/>
              <a:ahLst/>
              <a:cxnLst/>
              <a:rect l="l" t="t" r="r" b="b"/>
              <a:pathLst>
                <a:path w="2564" h="4956" extrusionOk="0">
                  <a:moveTo>
                    <a:pt x="554" y="0"/>
                  </a:moveTo>
                  <a:cubicBezTo>
                    <a:pt x="134" y="1148"/>
                    <a:pt x="1" y="2573"/>
                    <a:pt x="62" y="3567"/>
                  </a:cubicBezTo>
                  <a:cubicBezTo>
                    <a:pt x="93" y="3967"/>
                    <a:pt x="185" y="4398"/>
                    <a:pt x="482" y="4674"/>
                  </a:cubicBezTo>
                  <a:cubicBezTo>
                    <a:pt x="680" y="4863"/>
                    <a:pt x="949" y="4956"/>
                    <a:pt x="1222" y="4956"/>
                  </a:cubicBezTo>
                  <a:cubicBezTo>
                    <a:pt x="1304" y="4956"/>
                    <a:pt x="1386" y="4947"/>
                    <a:pt x="1466" y="4931"/>
                  </a:cubicBezTo>
                  <a:cubicBezTo>
                    <a:pt x="1805" y="4859"/>
                    <a:pt x="2112" y="4644"/>
                    <a:pt x="2327" y="4357"/>
                  </a:cubicBezTo>
                  <a:lnTo>
                    <a:pt x="2563" y="123"/>
                  </a:lnTo>
                  <a:lnTo>
                    <a:pt x="554" y="0"/>
                  </a:ln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" name="Google Shape;3921;p66"/>
            <p:cNvSpPr/>
            <p:nvPr/>
          </p:nvSpPr>
          <p:spPr>
            <a:xfrm>
              <a:off x="4582650" y="5029650"/>
              <a:ext cx="64075" cy="123900"/>
            </a:xfrm>
            <a:custGeom>
              <a:avLst/>
              <a:gdLst/>
              <a:ahLst/>
              <a:cxnLst/>
              <a:rect l="l" t="t" r="r" b="b"/>
              <a:pathLst>
                <a:path w="2563" h="4956" extrusionOk="0">
                  <a:moveTo>
                    <a:pt x="2009" y="0"/>
                  </a:moveTo>
                  <a:lnTo>
                    <a:pt x="0" y="123"/>
                  </a:lnTo>
                  <a:lnTo>
                    <a:pt x="236" y="4357"/>
                  </a:lnTo>
                  <a:cubicBezTo>
                    <a:pt x="441" y="4644"/>
                    <a:pt x="749" y="4859"/>
                    <a:pt x="1097" y="4931"/>
                  </a:cubicBezTo>
                  <a:cubicBezTo>
                    <a:pt x="1175" y="4947"/>
                    <a:pt x="1256" y="4956"/>
                    <a:pt x="1337" y="4956"/>
                  </a:cubicBezTo>
                  <a:cubicBezTo>
                    <a:pt x="1608" y="4956"/>
                    <a:pt x="1884" y="4863"/>
                    <a:pt x="2081" y="4674"/>
                  </a:cubicBezTo>
                  <a:cubicBezTo>
                    <a:pt x="2378" y="4398"/>
                    <a:pt x="2471" y="3967"/>
                    <a:pt x="2501" y="3567"/>
                  </a:cubicBezTo>
                  <a:cubicBezTo>
                    <a:pt x="2563" y="2573"/>
                    <a:pt x="2430" y="1148"/>
                    <a:pt x="2009" y="0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" name="Google Shape;3922;p66"/>
            <p:cNvSpPr/>
            <p:nvPr/>
          </p:nvSpPr>
          <p:spPr>
            <a:xfrm>
              <a:off x="4597250" y="5045975"/>
              <a:ext cx="122775" cy="179750"/>
            </a:xfrm>
            <a:custGeom>
              <a:avLst/>
              <a:gdLst/>
              <a:ahLst/>
              <a:cxnLst/>
              <a:rect l="l" t="t" r="r" b="b"/>
              <a:pathLst>
                <a:path w="4911" h="7190" extrusionOk="0">
                  <a:moveTo>
                    <a:pt x="4267" y="1"/>
                  </a:moveTo>
                  <a:cubicBezTo>
                    <a:pt x="3757" y="1"/>
                    <a:pt x="3188" y="1028"/>
                    <a:pt x="3188" y="1028"/>
                  </a:cubicBezTo>
                  <a:cubicBezTo>
                    <a:pt x="3188" y="1028"/>
                    <a:pt x="1559" y="3837"/>
                    <a:pt x="1200" y="4462"/>
                  </a:cubicBezTo>
                  <a:cubicBezTo>
                    <a:pt x="708" y="5323"/>
                    <a:pt x="359" y="5600"/>
                    <a:pt x="1" y="6215"/>
                  </a:cubicBezTo>
                  <a:lnTo>
                    <a:pt x="2030" y="7189"/>
                  </a:lnTo>
                  <a:cubicBezTo>
                    <a:pt x="2994" y="5989"/>
                    <a:pt x="4491" y="3673"/>
                    <a:pt x="4778" y="1941"/>
                  </a:cubicBezTo>
                  <a:cubicBezTo>
                    <a:pt x="4890" y="1192"/>
                    <a:pt x="4910" y="567"/>
                    <a:pt x="4593" y="178"/>
                  </a:cubicBezTo>
                  <a:cubicBezTo>
                    <a:pt x="4492" y="52"/>
                    <a:pt x="4381" y="1"/>
                    <a:pt x="4267" y="1"/>
                  </a:cubicBezTo>
                  <a:close/>
                </a:path>
              </a:pathLst>
            </a:custGeom>
            <a:solidFill>
              <a:srgbClr val="D28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" name="Google Shape;3923;p66"/>
            <p:cNvSpPr/>
            <p:nvPr/>
          </p:nvSpPr>
          <p:spPr>
            <a:xfrm>
              <a:off x="4684125" y="4929450"/>
              <a:ext cx="42825" cy="115850"/>
            </a:xfrm>
            <a:custGeom>
              <a:avLst/>
              <a:gdLst/>
              <a:ahLst/>
              <a:cxnLst/>
              <a:rect l="l" t="t" r="r" b="b"/>
              <a:pathLst>
                <a:path w="1713" h="4634" extrusionOk="0">
                  <a:moveTo>
                    <a:pt x="718" y="1"/>
                  </a:moveTo>
                  <a:cubicBezTo>
                    <a:pt x="462" y="707"/>
                    <a:pt x="0" y="4531"/>
                    <a:pt x="0" y="4531"/>
                  </a:cubicBezTo>
                  <a:lnTo>
                    <a:pt x="1569" y="4634"/>
                  </a:lnTo>
                  <a:cubicBezTo>
                    <a:pt x="1569" y="4634"/>
                    <a:pt x="1713" y="830"/>
                    <a:pt x="1681" y="493"/>
                  </a:cubicBezTo>
                  <a:cubicBezTo>
                    <a:pt x="1364" y="206"/>
                    <a:pt x="1077" y="1"/>
                    <a:pt x="718" y="1"/>
                  </a:cubicBezTo>
                  <a:close/>
                </a:path>
              </a:pathLst>
            </a:custGeom>
            <a:solidFill>
              <a:srgbClr val="D28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" name="Google Shape;3924;p66"/>
            <p:cNvSpPr/>
            <p:nvPr/>
          </p:nvSpPr>
          <p:spPr>
            <a:xfrm>
              <a:off x="4699500" y="4895350"/>
              <a:ext cx="45900" cy="50525"/>
            </a:xfrm>
            <a:custGeom>
              <a:avLst/>
              <a:gdLst/>
              <a:ahLst/>
              <a:cxnLst/>
              <a:rect l="l" t="t" r="r" b="b"/>
              <a:pathLst>
                <a:path w="1836" h="2021" extrusionOk="0">
                  <a:moveTo>
                    <a:pt x="380" y="1"/>
                  </a:moveTo>
                  <a:cubicBezTo>
                    <a:pt x="226" y="103"/>
                    <a:pt x="0" y="586"/>
                    <a:pt x="0" y="718"/>
                  </a:cubicBezTo>
                  <a:cubicBezTo>
                    <a:pt x="11" y="934"/>
                    <a:pt x="62" y="1272"/>
                    <a:pt x="62" y="1488"/>
                  </a:cubicBezTo>
                  <a:cubicBezTo>
                    <a:pt x="401" y="1661"/>
                    <a:pt x="738" y="1857"/>
                    <a:pt x="1077" y="2021"/>
                  </a:cubicBezTo>
                  <a:cubicBezTo>
                    <a:pt x="1241" y="1907"/>
                    <a:pt x="1517" y="1682"/>
                    <a:pt x="1610" y="1497"/>
                  </a:cubicBezTo>
                  <a:cubicBezTo>
                    <a:pt x="1692" y="1333"/>
                    <a:pt x="1836" y="545"/>
                    <a:pt x="1825" y="411"/>
                  </a:cubicBezTo>
                  <a:lnTo>
                    <a:pt x="380" y="1"/>
                  </a:lnTo>
                  <a:close/>
                </a:path>
              </a:pathLst>
            </a:custGeom>
            <a:solidFill>
              <a:srgbClr val="D28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" name="Google Shape;3925;p66"/>
            <p:cNvSpPr/>
            <p:nvPr/>
          </p:nvSpPr>
          <p:spPr>
            <a:xfrm>
              <a:off x="4705125" y="4881850"/>
              <a:ext cx="48200" cy="43625"/>
            </a:xfrm>
            <a:custGeom>
              <a:avLst/>
              <a:gdLst/>
              <a:ahLst/>
              <a:cxnLst/>
              <a:rect l="l" t="t" r="r" b="b"/>
              <a:pathLst>
                <a:path w="1928" h="1745" extrusionOk="0">
                  <a:moveTo>
                    <a:pt x="731" y="0"/>
                  </a:moveTo>
                  <a:cubicBezTo>
                    <a:pt x="652" y="0"/>
                    <a:pt x="570" y="30"/>
                    <a:pt x="513" y="80"/>
                  </a:cubicBezTo>
                  <a:cubicBezTo>
                    <a:pt x="349" y="213"/>
                    <a:pt x="94" y="623"/>
                    <a:pt x="32" y="818"/>
                  </a:cubicBezTo>
                  <a:cubicBezTo>
                    <a:pt x="12" y="880"/>
                    <a:pt x="1" y="962"/>
                    <a:pt x="21" y="1023"/>
                  </a:cubicBezTo>
                  <a:cubicBezTo>
                    <a:pt x="39" y="1084"/>
                    <a:pt x="94" y="1130"/>
                    <a:pt x="153" y="1130"/>
                  </a:cubicBezTo>
                  <a:cubicBezTo>
                    <a:pt x="164" y="1130"/>
                    <a:pt x="175" y="1129"/>
                    <a:pt x="185" y="1126"/>
                  </a:cubicBezTo>
                  <a:cubicBezTo>
                    <a:pt x="267" y="1105"/>
                    <a:pt x="360" y="992"/>
                    <a:pt x="452" y="880"/>
                  </a:cubicBezTo>
                  <a:lnTo>
                    <a:pt x="452" y="880"/>
                  </a:lnTo>
                  <a:cubicBezTo>
                    <a:pt x="308" y="1085"/>
                    <a:pt x="308" y="1310"/>
                    <a:pt x="442" y="1392"/>
                  </a:cubicBezTo>
                  <a:cubicBezTo>
                    <a:pt x="462" y="1403"/>
                    <a:pt x="483" y="1407"/>
                    <a:pt x="507" y="1407"/>
                  </a:cubicBezTo>
                  <a:cubicBezTo>
                    <a:pt x="643" y="1407"/>
                    <a:pt x="827" y="1246"/>
                    <a:pt x="862" y="1115"/>
                  </a:cubicBezTo>
                  <a:lnTo>
                    <a:pt x="862" y="1115"/>
                  </a:lnTo>
                  <a:cubicBezTo>
                    <a:pt x="841" y="1197"/>
                    <a:pt x="780" y="1413"/>
                    <a:pt x="811" y="1495"/>
                  </a:cubicBezTo>
                  <a:cubicBezTo>
                    <a:pt x="838" y="1568"/>
                    <a:pt x="907" y="1641"/>
                    <a:pt x="987" y="1641"/>
                  </a:cubicBezTo>
                  <a:cubicBezTo>
                    <a:pt x="997" y="1641"/>
                    <a:pt x="1006" y="1640"/>
                    <a:pt x="1016" y="1638"/>
                  </a:cubicBezTo>
                  <a:cubicBezTo>
                    <a:pt x="1057" y="1627"/>
                    <a:pt x="1098" y="1586"/>
                    <a:pt x="1128" y="1556"/>
                  </a:cubicBezTo>
                  <a:cubicBezTo>
                    <a:pt x="1221" y="1463"/>
                    <a:pt x="1292" y="1361"/>
                    <a:pt x="1354" y="1249"/>
                  </a:cubicBezTo>
                  <a:lnTo>
                    <a:pt x="1354" y="1249"/>
                  </a:lnTo>
                  <a:cubicBezTo>
                    <a:pt x="1272" y="1484"/>
                    <a:pt x="1201" y="1659"/>
                    <a:pt x="1283" y="1720"/>
                  </a:cubicBezTo>
                  <a:cubicBezTo>
                    <a:pt x="1303" y="1737"/>
                    <a:pt x="1325" y="1745"/>
                    <a:pt x="1348" y="1745"/>
                  </a:cubicBezTo>
                  <a:cubicBezTo>
                    <a:pt x="1396" y="1745"/>
                    <a:pt x="1449" y="1710"/>
                    <a:pt x="1497" y="1648"/>
                  </a:cubicBezTo>
                  <a:cubicBezTo>
                    <a:pt x="1538" y="1586"/>
                    <a:pt x="1928" y="921"/>
                    <a:pt x="1928" y="869"/>
                  </a:cubicBezTo>
                  <a:cubicBezTo>
                    <a:pt x="1928" y="787"/>
                    <a:pt x="1877" y="716"/>
                    <a:pt x="1795" y="684"/>
                  </a:cubicBezTo>
                  <a:cubicBezTo>
                    <a:pt x="1777" y="679"/>
                    <a:pt x="1758" y="677"/>
                    <a:pt x="1738" y="677"/>
                  </a:cubicBezTo>
                  <a:cubicBezTo>
                    <a:pt x="1680" y="677"/>
                    <a:pt x="1618" y="700"/>
                    <a:pt x="1579" y="746"/>
                  </a:cubicBezTo>
                  <a:cubicBezTo>
                    <a:pt x="1631" y="664"/>
                    <a:pt x="1611" y="552"/>
                    <a:pt x="1538" y="490"/>
                  </a:cubicBezTo>
                  <a:cubicBezTo>
                    <a:pt x="1503" y="459"/>
                    <a:pt x="1457" y="444"/>
                    <a:pt x="1411" y="444"/>
                  </a:cubicBezTo>
                  <a:cubicBezTo>
                    <a:pt x="1364" y="444"/>
                    <a:pt x="1318" y="459"/>
                    <a:pt x="1283" y="490"/>
                  </a:cubicBezTo>
                  <a:cubicBezTo>
                    <a:pt x="1303" y="397"/>
                    <a:pt x="1262" y="274"/>
                    <a:pt x="1180" y="233"/>
                  </a:cubicBezTo>
                  <a:cubicBezTo>
                    <a:pt x="1152" y="218"/>
                    <a:pt x="1120" y="211"/>
                    <a:pt x="1089" y="211"/>
                  </a:cubicBezTo>
                  <a:cubicBezTo>
                    <a:pt x="1028" y="211"/>
                    <a:pt x="967" y="237"/>
                    <a:pt x="932" y="278"/>
                  </a:cubicBezTo>
                  <a:lnTo>
                    <a:pt x="932" y="278"/>
                  </a:lnTo>
                  <a:cubicBezTo>
                    <a:pt x="974" y="193"/>
                    <a:pt x="924" y="64"/>
                    <a:pt x="832" y="19"/>
                  </a:cubicBezTo>
                  <a:cubicBezTo>
                    <a:pt x="800" y="6"/>
                    <a:pt x="766" y="0"/>
                    <a:pt x="731" y="0"/>
                  </a:cubicBezTo>
                  <a:close/>
                </a:path>
              </a:pathLst>
            </a:custGeom>
            <a:solidFill>
              <a:srgbClr val="C77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" name="Google Shape;3926;p66"/>
            <p:cNvSpPr/>
            <p:nvPr/>
          </p:nvSpPr>
          <p:spPr>
            <a:xfrm>
              <a:off x="4705650" y="4880300"/>
              <a:ext cx="48475" cy="43750"/>
            </a:xfrm>
            <a:custGeom>
              <a:avLst/>
              <a:gdLst/>
              <a:ahLst/>
              <a:cxnLst/>
              <a:rect l="l" t="t" r="r" b="b"/>
              <a:pathLst>
                <a:path w="1939" h="1750" extrusionOk="0">
                  <a:moveTo>
                    <a:pt x="736" y="1"/>
                  </a:moveTo>
                  <a:cubicBezTo>
                    <a:pt x="656" y="1"/>
                    <a:pt x="577" y="31"/>
                    <a:pt x="513" y="81"/>
                  </a:cubicBezTo>
                  <a:cubicBezTo>
                    <a:pt x="349" y="213"/>
                    <a:pt x="103" y="623"/>
                    <a:pt x="41" y="819"/>
                  </a:cubicBezTo>
                  <a:cubicBezTo>
                    <a:pt x="21" y="880"/>
                    <a:pt x="0" y="962"/>
                    <a:pt x="32" y="1024"/>
                  </a:cubicBezTo>
                  <a:cubicBezTo>
                    <a:pt x="50" y="1080"/>
                    <a:pt x="112" y="1127"/>
                    <a:pt x="169" y="1127"/>
                  </a:cubicBezTo>
                  <a:cubicBezTo>
                    <a:pt x="175" y="1127"/>
                    <a:pt x="180" y="1127"/>
                    <a:pt x="185" y="1126"/>
                  </a:cubicBezTo>
                  <a:cubicBezTo>
                    <a:pt x="267" y="1106"/>
                    <a:pt x="369" y="983"/>
                    <a:pt x="451" y="880"/>
                  </a:cubicBezTo>
                  <a:lnTo>
                    <a:pt x="451" y="880"/>
                  </a:lnTo>
                  <a:cubicBezTo>
                    <a:pt x="308" y="1085"/>
                    <a:pt x="308" y="1311"/>
                    <a:pt x="442" y="1393"/>
                  </a:cubicBezTo>
                  <a:cubicBezTo>
                    <a:pt x="461" y="1403"/>
                    <a:pt x="483" y="1408"/>
                    <a:pt x="506" y="1408"/>
                  </a:cubicBezTo>
                  <a:cubicBezTo>
                    <a:pt x="642" y="1408"/>
                    <a:pt x="826" y="1247"/>
                    <a:pt x="861" y="1115"/>
                  </a:cubicBezTo>
                  <a:lnTo>
                    <a:pt x="861" y="1115"/>
                  </a:lnTo>
                  <a:cubicBezTo>
                    <a:pt x="852" y="1197"/>
                    <a:pt x="790" y="1413"/>
                    <a:pt x="811" y="1495"/>
                  </a:cubicBezTo>
                  <a:cubicBezTo>
                    <a:pt x="837" y="1567"/>
                    <a:pt x="904" y="1631"/>
                    <a:pt x="983" y="1631"/>
                  </a:cubicBezTo>
                  <a:cubicBezTo>
                    <a:pt x="994" y="1631"/>
                    <a:pt x="1005" y="1630"/>
                    <a:pt x="1016" y="1628"/>
                  </a:cubicBezTo>
                  <a:cubicBezTo>
                    <a:pt x="1066" y="1618"/>
                    <a:pt x="1107" y="1587"/>
                    <a:pt x="1139" y="1546"/>
                  </a:cubicBezTo>
                  <a:cubicBezTo>
                    <a:pt x="1221" y="1454"/>
                    <a:pt x="1303" y="1352"/>
                    <a:pt x="1353" y="1238"/>
                  </a:cubicBezTo>
                  <a:lnTo>
                    <a:pt x="1353" y="1238"/>
                  </a:lnTo>
                  <a:cubicBezTo>
                    <a:pt x="1282" y="1484"/>
                    <a:pt x="1210" y="1659"/>
                    <a:pt x="1282" y="1721"/>
                  </a:cubicBezTo>
                  <a:cubicBezTo>
                    <a:pt x="1307" y="1741"/>
                    <a:pt x="1337" y="1750"/>
                    <a:pt x="1367" y="1750"/>
                  </a:cubicBezTo>
                  <a:cubicBezTo>
                    <a:pt x="1413" y="1750"/>
                    <a:pt x="1460" y="1730"/>
                    <a:pt x="1497" y="1700"/>
                  </a:cubicBezTo>
                  <a:cubicBezTo>
                    <a:pt x="1558" y="1648"/>
                    <a:pt x="1877" y="1085"/>
                    <a:pt x="1897" y="1033"/>
                  </a:cubicBezTo>
                  <a:cubicBezTo>
                    <a:pt x="1918" y="983"/>
                    <a:pt x="1938" y="921"/>
                    <a:pt x="1938" y="869"/>
                  </a:cubicBezTo>
                  <a:cubicBezTo>
                    <a:pt x="1938" y="787"/>
                    <a:pt x="1877" y="705"/>
                    <a:pt x="1804" y="685"/>
                  </a:cubicBezTo>
                  <a:cubicBezTo>
                    <a:pt x="1783" y="677"/>
                    <a:pt x="1760" y="673"/>
                    <a:pt x="1738" y="673"/>
                  </a:cubicBezTo>
                  <a:cubicBezTo>
                    <a:pt x="1676" y="673"/>
                    <a:pt x="1617" y="701"/>
                    <a:pt x="1579" y="746"/>
                  </a:cubicBezTo>
                  <a:cubicBezTo>
                    <a:pt x="1631" y="664"/>
                    <a:pt x="1620" y="552"/>
                    <a:pt x="1549" y="491"/>
                  </a:cubicBezTo>
                  <a:cubicBezTo>
                    <a:pt x="1513" y="460"/>
                    <a:pt x="1464" y="444"/>
                    <a:pt x="1415" y="444"/>
                  </a:cubicBezTo>
                  <a:cubicBezTo>
                    <a:pt x="1366" y="444"/>
                    <a:pt x="1318" y="460"/>
                    <a:pt x="1282" y="491"/>
                  </a:cubicBezTo>
                  <a:cubicBezTo>
                    <a:pt x="1312" y="388"/>
                    <a:pt x="1271" y="275"/>
                    <a:pt x="1180" y="224"/>
                  </a:cubicBezTo>
                  <a:cubicBezTo>
                    <a:pt x="1152" y="212"/>
                    <a:pt x="1123" y="206"/>
                    <a:pt x="1093" y="206"/>
                  </a:cubicBezTo>
                  <a:cubicBezTo>
                    <a:pt x="1035" y="206"/>
                    <a:pt x="978" y="228"/>
                    <a:pt x="939" y="271"/>
                  </a:cubicBezTo>
                  <a:lnTo>
                    <a:pt x="939" y="271"/>
                  </a:lnTo>
                  <a:cubicBezTo>
                    <a:pt x="981" y="186"/>
                    <a:pt x="930" y="63"/>
                    <a:pt x="841" y="19"/>
                  </a:cubicBezTo>
                  <a:cubicBezTo>
                    <a:pt x="806" y="6"/>
                    <a:pt x="771" y="1"/>
                    <a:pt x="736" y="1"/>
                  </a:cubicBezTo>
                  <a:close/>
                </a:path>
              </a:pathLst>
            </a:custGeom>
            <a:solidFill>
              <a:srgbClr val="D28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" name="Google Shape;3927;p66"/>
            <p:cNvSpPr/>
            <p:nvPr/>
          </p:nvSpPr>
          <p:spPr>
            <a:xfrm>
              <a:off x="4739475" y="4898950"/>
              <a:ext cx="5650" cy="12325"/>
            </a:xfrm>
            <a:custGeom>
              <a:avLst/>
              <a:gdLst/>
              <a:ahLst/>
              <a:cxnLst/>
              <a:rect l="l" t="t" r="r" b="b"/>
              <a:pathLst>
                <a:path w="226" h="493" extrusionOk="0">
                  <a:moveTo>
                    <a:pt x="226" y="0"/>
                  </a:moveTo>
                  <a:cubicBezTo>
                    <a:pt x="226" y="1"/>
                    <a:pt x="185" y="134"/>
                    <a:pt x="0" y="492"/>
                  </a:cubicBezTo>
                  <a:cubicBezTo>
                    <a:pt x="0" y="492"/>
                    <a:pt x="196" y="278"/>
                    <a:pt x="226" y="0"/>
                  </a:cubicBezTo>
                  <a:close/>
                </a:path>
              </a:pathLst>
            </a:custGeom>
            <a:solidFill>
              <a:srgbClr val="894B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" name="Google Shape;3928;p66"/>
            <p:cNvSpPr/>
            <p:nvPr/>
          </p:nvSpPr>
          <p:spPr>
            <a:xfrm>
              <a:off x="4727175" y="4892550"/>
              <a:ext cx="10550" cy="15650"/>
            </a:xfrm>
            <a:custGeom>
              <a:avLst/>
              <a:gdLst/>
              <a:ahLst/>
              <a:cxnLst/>
              <a:rect l="l" t="t" r="r" b="b"/>
              <a:pathLst>
                <a:path w="422" h="626" extrusionOk="0">
                  <a:moveTo>
                    <a:pt x="421" y="1"/>
                  </a:moveTo>
                  <a:cubicBezTo>
                    <a:pt x="421" y="1"/>
                    <a:pt x="164" y="297"/>
                    <a:pt x="0" y="625"/>
                  </a:cubicBezTo>
                  <a:cubicBezTo>
                    <a:pt x="0" y="625"/>
                    <a:pt x="369" y="133"/>
                    <a:pt x="421" y="1"/>
                  </a:cubicBezTo>
                  <a:close/>
                </a:path>
              </a:pathLst>
            </a:custGeom>
            <a:solidFill>
              <a:srgbClr val="894B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" name="Google Shape;3929;p66"/>
            <p:cNvSpPr/>
            <p:nvPr/>
          </p:nvSpPr>
          <p:spPr>
            <a:xfrm>
              <a:off x="4716675" y="4887150"/>
              <a:ext cx="12575" cy="15675"/>
            </a:xfrm>
            <a:custGeom>
              <a:avLst/>
              <a:gdLst/>
              <a:ahLst/>
              <a:cxnLst/>
              <a:rect l="l" t="t" r="r" b="b"/>
              <a:pathLst>
                <a:path w="503" h="627" extrusionOk="0">
                  <a:moveTo>
                    <a:pt x="502" y="1"/>
                  </a:moveTo>
                  <a:lnTo>
                    <a:pt x="502" y="1"/>
                  </a:lnTo>
                  <a:cubicBezTo>
                    <a:pt x="502" y="1"/>
                    <a:pt x="83" y="431"/>
                    <a:pt x="1" y="627"/>
                  </a:cubicBezTo>
                  <a:cubicBezTo>
                    <a:pt x="1" y="627"/>
                    <a:pt x="452" y="144"/>
                    <a:pt x="502" y="1"/>
                  </a:cubicBezTo>
                  <a:close/>
                </a:path>
              </a:pathLst>
            </a:custGeom>
            <a:solidFill>
              <a:srgbClr val="894B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" name="Google Shape;3930;p66"/>
            <p:cNvSpPr/>
            <p:nvPr/>
          </p:nvSpPr>
          <p:spPr>
            <a:xfrm>
              <a:off x="4738200" y="4916375"/>
              <a:ext cx="6425" cy="6675"/>
            </a:xfrm>
            <a:custGeom>
              <a:avLst/>
              <a:gdLst/>
              <a:ahLst/>
              <a:cxnLst/>
              <a:rect l="l" t="t" r="r" b="b"/>
              <a:pathLst>
                <a:path w="257" h="267" extrusionOk="0">
                  <a:moveTo>
                    <a:pt x="72" y="0"/>
                  </a:moveTo>
                  <a:cubicBezTo>
                    <a:pt x="62" y="0"/>
                    <a:pt x="51" y="11"/>
                    <a:pt x="51" y="11"/>
                  </a:cubicBezTo>
                  <a:cubicBezTo>
                    <a:pt x="42" y="11"/>
                    <a:pt x="42" y="21"/>
                    <a:pt x="42" y="21"/>
                  </a:cubicBezTo>
                  <a:cubicBezTo>
                    <a:pt x="21" y="52"/>
                    <a:pt x="10" y="93"/>
                    <a:pt x="10" y="123"/>
                  </a:cubicBezTo>
                  <a:cubicBezTo>
                    <a:pt x="1" y="144"/>
                    <a:pt x="1" y="175"/>
                    <a:pt x="1" y="196"/>
                  </a:cubicBezTo>
                  <a:cubicBezTo>
                    <a:pt x="10" y="216"/>
                    <a:pt x="21" y="237"/>
                    <a:pt x="72" y="257"/>
                  </a:cubicBezTo>
                  <a:cubicBezTo>
                    <a:pt x="72" y="267"/>
                    <a:pt x="83" y="267"/>
                    <a:pt x="83" y="267"/>
                  </a:cubicBezTo>
                  <a:cubicBezTo>
                    <a:pt x="113" y="267"/>
                    <a:pt x="144" y="246"/>
                    <a:pt x="165" y="226"/>
                  </a:cubicBezTo>
                  <a:cubicBezTo>
                    <a:pt x="215" y="196"/>
                    <a:pt x="226" y="155"/>
                    <a:pt x="247" y="103"/>
                  </a:cubicBezTo>
                  <a:cubicBezTo>
                    <a:pt x="256" y="62"/>
                    <a:pt x="113" y="21"/>
                    <a:pt x="92" y="11"/>
                  </a:cubicBezTo>
                  <a:cubicBezTo>
                    <a:pt x="83" y="11"/>
                    <a:pt x="72" y="0"/>
                    <a:pt x="72" y="0"/>
                  </a:cubicBezTo>
                  <a:close/>
                </a:path>
              </a:pathLst>
            </a:custGeom>
            <a:solidFill>
              <a:srgbClr val="CB7D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9" name="Google Shape;3931;p66"/>
            <p:cNvSpPr/>
            <p:nvPr/>
          </p:nvSpPr>
          <p:spPr>
            <a:xfrm>
              <a:off x="4717950" y="4909700"/>
              <a:ext cx="5925" cy="3900"/>
            </a:xfrm>
            <a:custGeom>
              <a:avLst/>
              <a:gdLst/>
              <a:ahLst/>
              <a:cxnLst/>
              <a:rect l="l" t="t" r="r" b="b"/>
              <a:pathLst>
                <a:path w="237" h="156" extrusionOk="0">
                  <a:moveTo>
                    <a:pt x="185" y="1"/>
                  </a:moveTo>
                  <a:cubicBezTo>
                    <a:pt x="134" y="1"/>
                    <a:pt x="82" y="12"/>
                    <a:pt x="52" y="62"/>
                  </a:cubicBezTo>
                  <a:cubicBezTo>
                    <a:pt x="32" y="83"/>
                    <a:pt x="11" y="114"/>
                    <a:pt x="0" y="155"/>
                  </a:cubicBezTo>
                  <a:lnTo>
                    <a:pt x="21" y="155"/>
                  </a:lnTo>
                  <a:cubicBezTo>
                    <a:pt x="62" y="155"/>
                    <a:pt x="103" y="135"/>
                    <a:pt x="134" y="114"/>
                  </a:cubicBezTo>
                  <a:cubicBezTo>
                    <a:pt x="185" y="83"/>
                    <a:pt x="216" y="53"/>
                    <a:pt x="237" y="12"/>
                  </a:cubicBezTo>
                  <a:cubicBezTo>
                    <a:pt x="216" y="1"/>
                    <a:pt x="205" y="1"/>
                    <a:pt x="185" y="1"/>
                  </a:cubicBezTo>
                  <a:close/>
                </a:path>
              </a:pathLst>
            </a:custGeom>
            <a:solidFill>
              <a:srgbClr val="CB7D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0" name="Google Shape;3932;p66"/>
            <p:cNvSpPr/>
            <p:nvPr/>
          </p:nvSpPr>
          <p:spPr>
            <a:xfrm>
              <a:off x="4727175" y="4910225"/>
              <a:ext cx="9000" cy="9250"/>
            </a:xfrm>
            <a:custGeom>
              <a:avLst/>
              <a:gdLst/>
              <a:ahLst/>
              <a:cxnLst/>
              <a:rect l="l" t="t" r="r" b="b"/>
              <a:pathLst>
                <a:path w="360" h="370" extrusionOk="0">
                  <a:moveTo>
                    <a:pt x="298" y="103"/>
                  </a:moveTo>
                  <a:lnTo>
                    <a:pt x="339" y="185"/>
                  </a:lnTo>
                  <a:cubicBezTo>
                    <a:pt x="339" y="185"/>
                    <a:pt x="339" y="175"/>
                    <a:pt x="349" y="164"/>
                  </a:cubicBezTo>
                  <a:cubicBezTo>
                    <a:pt x="360" y="144"/>
                    <a:pt x="328" y="123"/>
                    <a:pt x="298" y="103"/>
                  </a:cubicBezTo>
                  <a:close/>
                  <a:moveTo>
                    <a:pt x="114" y="0"/>
                  </a:moveTo>
                  <a:cubicBezTo>
                    <a:pt x="103" y="0"/>
                    <a:pt x="103" y="11"/>
                    <a:pt x="93" y="11"/>
                  </a:cubicBezTo>
                  <a:cubicBezTo>
                    <a:pt x="82" y="11"/>
                    <a:pt x="82" y="21"/>
                    <a:pt x="82" y="32"/>
                  </a:cubicBezTo>
                  <a:cubicBezTo>
                    <a:pt x="52" y="73"/>
                    <a:pt x="32" y="114"/>
                    <a:pt x="11" y="164"/>
                  </a:cubicBezTo>
                  <a:cubicBezTo>
                    <a:pt x="0" y="196"/>
                    <a:pt x="0" y="226"/>
                    <a:pt x="0" y="257"/>
                  </a:cubicBezTo>
                  <a:cubicBezTo>
                    <a:pt x="0" y="287"/>
                    <a:pt x="11" y="319"/>
                    <a:pt x="82" y="360"/>
                  </a:cubicBezTo>
                  <a:cubicBezTo>
                    <a:pt x="93" y="369"/>
                    <a:pt x="103" y="369"/>
                    <a:pt x="114" y="369"/>
                  </a:cubicBezTo>
                  <a:cubicBezTo>
                    <a:pt x="144" y="369"/>
                    <a:pt x="196" y="349"/>
                    <a:pt x="226" y="328"/>
                  </a:cubicBezTo>
                  <a:cubicBezTo>
                    <a:pt x="246" y="319"/>
                    <a:pt x="257" y="308"/>
                    <a:pt x="278" y="287"/>
                  </a:cubicBezTo>
                  <a:cubicBezTo>
                    <a:pt x="257" y="287"/>
                    <a:pt x="237" y="267"/>
                    <a:pt x="226" y="246"/>
                  </a:cubicBezTo>
                  <a:lnTo>
                    <a:pt x="114" y="0"/>
                  </a:lnTo>
                  <a:close/>
                </a:path>
              </a:pathLst>
            </a:custGeom>
            <a:solidFill>
              <a:srgbClr val="CB7D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" name="Google Shape;3933;p66"/>
            <p:cNvSpPr/>
            <p:nvPr/>
          </p:nvSpPr>
          <p:spPr>
            <a:xfrm>
              <a:off x="4675925" y="4787900"/>
              <a:ext cx="60250" cy="129525"/>
            </a:xfrm>
            <a:custGeom>
              <a:avLst/>
              <a:gdLst/>
              <a:ahLst/>
              <a:cxnLst/>
              <a:rect l="l" t="t" r="r" b="b"/>
              <a:pathLst>
                <a:path w="2410" h="5181" extrusionOk="0">
                  <a:moveTo>
                    <a:pt x="71" y="0"/>
                  </a:moveTo>
                  <a:cubicBezTo>
                    <a:pt x="61" y="0"/>
                    <a:pt x="52" y="2"/>
                    <a:pt x="41" y="4"/>
                  </a:cubicBezTo>
                  <a:cubicBezTo>
                    <a:pt x="11" y="25"/>
                    <a:pt x="0" y="55"/>
                    <a:pt x="11" y="96"/>
                  </a:cubicBezTo>
                  <a:lnTo>
                    <a:pt x="2276" y="5139"/>
                  </a:lnTo>
                  <a:cubicBezTo>
                    <a:pt x="2287" y="5171"/>
                    <a:pt x="2307" y="5180"/>
                    <a:pt x="2328" y="5180"/>
                  </a:cubicBezTo>
                  <a:cubicBezTo>
                    <a:pt x="2337" y="5180"/>
                    <a:pt x="2348" y="5180"/>
                    <a:pt x="2358" y="5171"/>
                  </a:cubicBezTo>
                  <a:cubicBezTo>
                    <a:pt x="2389" y="5160"/>
                    <a:pt x="2410" y="5119"/>
                    <a:pt x="2389" y="5089"/>
                  </a:cubicBezTo>
                  <a:lnTo>
                    <a:pt x="134" y="35"/>
                  </a:lnTo>
                  <a:cubicBezTo>
                    <a:pt x="119" y="12"/>
                    <a:pt x="97" y="0"/>
                    <a:pt x="71" y="0"/>
                  </a:cubicBez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" name="Google Shape;3934;p66"/>
            <p:cNvSpPr/>
            <p:nvPr/>
          </p:nvSpPr>
          <p:spPr>
            <a:xfrm>
              <a:off x="4684400" y="4770050"/>
              <a:ext cx="107875" cy="77125"/>
            </a:xfrm>
            <a:custGeom>
              <a:avLst/>
              <a:gdLst/>
              <a:ahLst/>
              <a:cxnLst/>
              <a:rect l="l" t="t" r="r" b="b"/>
              <a:pathLst>
                <a:path w="4315" h="3085" extrusionOk="0">
                  <a:moveTo>
                    <a:pt x="3515" y="1"/>
                  </a:moveTo>
                  <a:lnTo>
                    <a:pt x="0" y="1579"/>
                  </a:lnTo>
                  <a:lnTo>
                    <a:pt x="625" y="2983"/>
                  </a:lnTo>
                  <a:cubicBezTo>
                    <a:pt x="714" y="2968"/>
                    <a:pt x="794" y="2962"/>
                    <a:pt x="867" y="2962"/>
                  </a:cubicBezTo>
                  <a:cubicBezTo>
                    <a:pt x="1193" y="2962"/>
                    <a:pt x="1389" y="3085"/>
                    <a:pt x="1648" y="3085"/>
                  </a:cubicBezTo>
                  <a:cubicBezTo>
                    <a:pt x="1761" y="3085"/>
                    <a:pt x="1886" y="3061"/>
                    <a:pt x="2039" y="2994"/>
                  </a:cubicBezTo>
                  <a:cubicBezTo>
                    <a:pt x="2624" y="2727"/>
                    <a:pt x="2460" y="2348"/>
                    <a:pt x="3044" y="2081"/>
                  </a:cubicBezTo>
                  <a:cubicBezTo>
                    <a:pt x="3225" y="2002"/>
                    <a:pt x="3367" y="1984"/>
                    <a:pt x="3492" y="1984"/>
                  </a:cubicBezTo>
                  <a:cubicBezTo>
                    <a:pt x="3598" y="1984"/>
                    <a:pt x="3692" y="1997"/>
                    <a:pt x="3788" y="1997"/>
                  </a:cubicBezTo>
                  <a:cubicBezTo>
                    <a:pt x="3941" y="1997"/>
                    <a:pt x="4097" y="1963"/>
                    <a:pt x="4315" y="1784"/>
                  </a:cubicBezTo>
                  <a:lnTo>
                    <a:pt x="351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3" name="Google Shape;3935;p66"/>
            <p:cNvSpPr/>
            <p:nvPr/>
          </p:nvSpPr>
          <p:spPr>
            <a:xfrm>
              <a:off x="4675675" y="4760325"/>
              <a:ext cx="105100" cy="58950"/>
            </a:xfrm>
            <a:custGeom>
              <a:avLst/>
              <a:gdLst/>
              <a:ahLst/>
              <a:cxnLst/>
              <a:rect l="l" t="t" r="r" b="b"/>
              <a:pathLst>
                <a:path w="4204" h="2358" extrusionOk="0">
                  <a:moveTo>
                    <a:pt x="3691" y="0"/>
                  </a:moveTo>
                  <a:cubicBezTo>
                    <a:pt x="3521" y="78"/>
                    <a:pt x="3386" y="101"/>
                    <a:pt x="3266" y="101"/>
                  </a:cubicBezTo>
                  <a:cubicBezTo>
                    <a:pt x="3094" y="101"/>
                    <a:pt x="2952" y="53"/>
                    <a:pt x="2778" y="53"/>
                  </a:cubicBezTo>
                  <a:cubicBezTo>
                    <a:pt x="2657" y="53"/>
                    <a:pt x="2520" y="76"/>
                    <a:pt x="2347" y="154"/>
                  </a:cubicBezTo>
                  <a:cubicBezTo>
                    <a:pt x="1764" y="410"/>
                    <a:pt x="1937" y="789"/>
                    <a:pt x="1343" y="1056"/>
                  </a:cubicBezTo>
                  <a:lnTo>
                    <a:pt x="1333" y="1056"/>
                  </a:lnTo>
                  <a:cubicBezTo>
                    <a:pt x="1272" y="1087"/>
                    <a:pt x="1210" y="1107"/>
                    <a:pt x="1149" y="1117"/>
                  </a:cubicBezTo>
                  <a:cubicBezTo>
                    <a:pt x="1061" y="1140"/>
                    <a:pt x="984" y="1148"/>
                    <a:pt x="912" y="1148"/>
                  </a:cubicBezTo>
                  <a:cubicBezTo>
                    <a:pt x="741" y="1148"/>
                    <a:pt x="600" y="1103"/>
                    <a:pt x="429" y="1103"/>
                  </a:cubicBezTo>
                  <a:cubicBezTo>
                    <a:pt x="309" y="1103"/>
                    <a:pt x="173" y="1125"/>
                    <a:pt x="1" y="1199"/>
                  </a:cubicBezTo>
                  <a:lnTo>
                    <a:pt x="523" y="2358"/>
                  </a:lnTo>
                  <a:cubicBezTo>
                    <a:pt x="531" y="2349"/>
                    <a:pt x="691" y="2256"/>
                    <a:pt x="964" y="2256"/>
                  </a:cubicBezTo>
                  <a:cubicBezTo>
                    <a:pt x="1033" y="2256"/>
                    <a:pt x="1108" y="2262"/>
                    <a:pt x="1190" y="2276"/>
                  </a:cubicBezTo>
                  <a:cubicBezTo>
                    <a:pt x="1272" y="2293"/>
                    <a:pt x="1348" y="2300"/>
                    <a:pt x="1418" y="2300"/>
                  </a:cubicBezTo>
                  <a:cubicBezTo>
                    <a:pt x="1513" y="2300"/>
                    <a:pt x="1596" y="2288"/>
                    <a:pt x="1661" y="2276"/>
                  </a:cubicBezTo>
                  <a:cubicBezTo>
                    <a:pt x="1691" y="2265"/>
                    <a:pt x="1723" y="2255"/>
                    <a:pt x="1743" y="2255"/>
                  </a:cubicBezTo>
                  <a:cubicBezTo>
                    <a:pt x="1764" y="2245"/>
                    <a:pt x="1794" y="2235"/>
                    <a:pt x="1814" y="2224"/>
                  </a:cubicBezTo>
                  <a:cubicBezTo>
                    <a:pt x="1825" y="2214"/>
                    <a:pt x="1846" y="2214"/>
                    <a:pt x="1855" y="2204"/>
                  </a:cubicBezTo>
                  <a:cubicBezTo>
                    <a:pt x="1917" y="2173"/>
                    <a:pt x="1999" y="2132"/>
                    <a:pt x="2060" y="2091"/>
                  </a:cubicBezTo>
                  <a:cubicBezTo>
                    <a:pt x="2399" y="1855"/>
                    <a:pt x="2379" y="1517"/>
                    <a:pt x="2860" y="1302"/>
                  </a:cubicBezTo>
                  <a:cubicBezTo>
                    <a:pt x="3036" y="1222"/>
                    <a:pt x="3201" y="1199"/>
                    <a:pt x="3346" y="1199"/>
                  </a:cubicBezTo>
                  <a:cubicBezTo>
                    <a:pt x="3543" y="1199"/>
                    <a:pt x="3704" y="1241"/>
                    <a:pt x="3813" y="1241"/>
                  </a:cubicBezTo>
                  <a:cubicBezTo>
                    <a:pt x="3820" y="1241"/>
                    <a:pt x="3827" y="1241"/>
                    <a:pt x="3834" y="1240"/>
                  </a:cubicBezTo>
                  <a:cubicBezTo>
                    <a:pt x="3998" y="1240"/>
                    <a:pt x="4203" y="1148"/>
                    <a:pt x="4203" y="1148"/>
                  </a:cubicBezTo>
                  <a:lnTo>
                    <a:pt x="3691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4" name="Google Shape;3936;p66"/>
            <p:cNvSpPr/>
            <p:nvPr/>
          </p:nvSpPr>
          <p:spPr>
            <a:xfrm>
              <a:off x="4702575" y="4898200"/>
              <a:ext cx="35650" cy="25650"/>
            </a:xfrm>
            <a:custGeom>
              <a:avLst/>
              <a:gdLst/>
              <a:ahLst/>
              <a:cxnLst/>
              <a:rect l="l" t="t" r="r" b="b"/>
              <a:pathLst>
                <a:path w="1426" h="1026" extrusionOk="0">
                  <a:moveTo>
                    <a:pt x="524" y="0"/>
                  </a:moveTo>
                  <a:cubicBezTo>
                    <a:pt x="442" y="0"/>
                    <a:pt x="369" y="0"/>
                    <a:pt x="298" y="41"/>
                  </a:cubicBezTo>
                  <a:cubicBezTo>
                    <a:pt x="257" y="71"/>
                    <a:pt x="226" y="123"/>
                    <a:pt x="196" y="174"/>
                  </a:cubicBezTo>
                  <a:cubicBezTo>
                    <a:pt x="134" y="267"/>
                    <a:pt x="41" y="399"/>
                    <a:pt x="21" y="502"/>
                  </a:cubicBezTo>
                  <a:cubicBezTo>
                    <a:pt x="0" y="595"/>
                    <a:pt x="114" y="645"/>
                    <a:pt x="175" y="707"/>
                  </a:cubicBezTo>
                  <a:cubicBezTo>
                    <a:pt x="246" y="779"/>
                    <a:pt x="656" y="1025"/>
                    <a:pt x="656" y="1025"/>
                  </a:cubicBezTo>
                  <a:cubicBezTo>
                    <a:pt x="656" y="1025"/>
                    <a:pt x="513" y="727"/>
                    <a:pt x="667" y="522"/>
                  </a:cubicBezTo>
                  <a:cubicBezTo>
                    <a:pt x="696" y="479"/>
                    <a:pt x="744" y="467"/>
                    <a:pt x="798" y="467"/>
                  </a:cubicBezTo>
                  <a:cubicBezTo>
                    <a:pt x="858" y="467"/>
                    <a:pt x="925" y="481"/>
                    <a:pt x="984" y="481"/>
                  </a:cubicBezTo>
                  <a:cubicBezTo>
                    <a:pt x="1066" y="481"/>
                    <a:pt x="1159" y="461"/>
                    <a:pt x="1241" y="431"/>
                  </a:cubicBezTo>
                  <a:cubicBezTo>
                    <a:pt x="1292" y="410"/>
                    <a:pt x="1344" y="390"/>
                    <a:pt x="1385" y="349"/>
                  </a:cubicBezTo>
                  <a:cubicBezTo>
                    <a:pt x="1415" y="297"/>
                    <a:pt x="1426" y="235"/>
                    <a:pt x="1405" y="185"/>
                  </a:cubicBezTo>
                  <a:cubicBezTo>
                    <a:pt x="1385" y="164"/>
                    <a:pt x="1364" y="144"/>
                    <a:pt x="1333" y="133"/>
                  </a:cubicBezTo>
                  <a:cubicBezTo>
                    <a:pt x="1312" y="123"/>
                    <a:pt x="1282" y="112"/>
                    <a:pt x="1262" y="103"/>
                  </a:cubicBezTo>
                  <a:cubicBezTo>
                    <a:pt x="1139" y="71"/>
                    <a:pt x="1016" y="51"/>
                    <a:pt x="882" y="30"/>
                  </a:cubicBezTo>
                  <a:cubicBezTo>
                    <a:pt x="770" y="21"/>
                    <a:pt x="647" y="10"/>
                    <a:pt x="524" y="0"/>
                  </a:cubicBezTo>
                  <a:close/>
                </a:path>
              </a:pathLst>
            </a:custGeom>
            <a:solidFill>
              <a:srgbClr val="C77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" name="Google Shape;3937;p66"/>
            <p:cNvSpPr/>
            <p:nvPr/>
          </p:nvSpPr>
          <p:spPr>
            <a:xfrm>
              <a:off x="4701025" y="4896150"/>
              <a:ext cx="34650" cy="28950"/>
            </a:xfrm>
            <a:custGeom>
              <a:avLst/>
              <a:gdLst/>
              <a:ahLst/>
              <a:cxnLst/>
              <a:rect l="l" t="t" r="r" b="b"/>
              <a:pathLst>
                <a:path w="1386" h="1158" extrusionOk="0">
                  <a:moveTo>
                    <a:pt x="472" y="0"/>
                  </a:moveTo>
                  <a:cubicBezTo>
                    <a:pt x="401" y="0"/>
                    <a:pt x="329" y="0"/>
                    <a:pt x="258" y="41"/>
                  </a:cubicBezTo>
                  <a:cubicBezTo>
                    <a:pt x="217" y="71"/>
                    <a:pt x="176" y="123"/>
                    <a:pt x="155" y="174"/>
                  </a:cubicBezTo>
                  <a:cubicBezTo>
                    <a:pt x="94" y="267"/>
                    <a:pt x="32" y="390"/>
                    <a:pt x="12" y="492"/>
                  </a:cubicBezTo>
                  <a:cubicBezTo>
                    <a:pt x="1" y="584"/>
                    <a:pt x="32" y="707"/>
                    <a:pt x="103" y="768"/>
                  </a:cubicBezTo>
                  <a:cubicBezTo>
                    <a:pt x="155" y="820"/>
                    <a:pt x="800" y="1158"/>
                    <a:pt x="800" y="1158"/>
                  </a:cubicBezTo>
                  <a:cubicBezTo>
                    <a:pt x="800" y="1158"/>
                    <a:pt x="709" y="1025"/>
                    <a:pt x="647" y="891"/>
                  </a:cubicBezTo>
                  <a:cubicBezTo>
                    <a:pt x="586" y="768"/>
                    <a:pt x="545" y="615"/>
                    <a:pt x="627" y="522"/>
                  </a:cubicBezTo>
                  <a:cubicBezTo>
                    <a:pt x="656" y="479"/>
                    <a:pt x="703" y="467"/>
                    <a:pt x="757" y="467"/>
                  </a:cubicBezTo>
                  <a:cubicBezTo>
                    <a:pt x="817" y="467"/>
                    <a:pt x="885" y="481"/>
                    <a:pt x="944" y="481"/>
                  </a:cubicBezTo>
                  <a:cubicBezTo>
                    <a:pt x="1026" y="481"/>
                    <a:pt x="1119" y="461"/>
                    <a:pt x="1201" y="431"/>
                  </a:cubicBezTo>
                  <a:cubicBezTo>
                    <a:pt x="1251" y="410"/>
                    <a:pt x="1303" y="390"/>
                    <a:pt x="1344" y="349"/>
                  </a:cubicBezTo>
                  <a:cubicBezTo>
                    <a:pt x="1374" y="297"/>
                    <a:pt x="1385" y="235"/>
                    <a:pt x="1365" y="185"/>
                  </a:cubicBezTo>
                  <a:cubicBezTo>
                    <a:pt x="1344" y="164"/>
                    <a:pt x="1324" y="144"/>
                    <a:pt x="1292" y="133"/>
                  </a:cubicBezTo>
                  <a:cubicBezTo>
                    <a:pt x="1272" y="123"/>
                    <a:pt x="1242" y="112"/>
                    <a:pt x="1221" y="103"/>
                  </a:cubicBezTo>
                  <a:cubicBezTo>
                    <a:pt x="1098" y="71"/>
                    <a:pt x="975" y="51"/>
                    <a:pt x="841" y="30"/>
                  </a:cubicBezTo>
                  <a:cubicBezTo>
                    <a:pt x="729" y="21"/>
                    <a:pt x="606" y="10"/>
                    <a:pt x="472" y="0"/>
                  </a:cubicBezTo>
                  <a:close/>
                </a:path>
              </a:pathLst>
            </a:custGeom>
            <a:solidFill>
              <a:srgbClr val="D28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" name="Google Shape;3938;p66"/>
            <p:cNvSpPr/>
            <p:nvPr/>
          </p:nvSpPr>
          <p:spPr>
            <a:xfrm>
              <a:off x="4722050" y="4896900"/>
              <a:ext cx="11300" cy="6450"/>
            </a:xfrm>
            <a:custGeom>
              <a:avLst/>
              <a:gdLst/>
              <a:ahLst/>
              <a:cxnLst/>
              <a:rect l="l" t="t" r="r" b="b"/>
              <a:pathLst>
                <a:path w="452" h="258" extrusionOk="0">
                  <a:moveTo>
                    <a:pt x="0" y="0"/>
                  </a:moveTo>
                  <a:cubicBezTo>
                    <a:pt x="0" y="32"/>
                    <a:pt x="0" y="62"/>
                    <a:pt x="11" y="93"/>
                  </a:cubicBezTo>
                  <a:cubicBezTo>
                    <a:pt x="52" y="185"/>
                    <a:pt x="134" y="257"/>
                    <a:pt x="237" y="257"/>
                  </a:cubicBezTo>
                  <a:cubicBezTo>
                    <a:pt x="319" y="257"/>
                    <a:pt x="442" y="185"/>
                    <a:pt x="451" y="103"/>
                  </a:cubicBezTo>
                  <a:cubicBezTo>
                    <a:pt x="442" y="93"/>
                    <a:pt x="431" y="93"/>
                    <a:pt x="421" y="93"/>
                  </a:cubicBezTo>
                  <a:cubicBezTo>
                    <a:pt x="410" y="82"/>
                    <a:pt x="390" y="82"/>
                    <a:pt x="380" y="73"/>
                  </a:cubicBezTo>
                  <a:cubicBezTo>
                    <a:pt x="328" y="62"/>
                    <a:pt x="287" y="52"/>
                    <a:pt x="246" y="41"/>
                  </a:cubicBezTo>
                  <a:cubicBezTo>
                    <a:pt x="185" y="32"/>
                    <a:pt x="134" y="21"/>
                    <a:pt x="82" y="11"/>
                  </a:cubicBezTo>
                  <a:cubicBezTo>
                    <a:pt x="62" y="11"/>
                    <a:pt x="32" y="11"/>
                    <a:pt x="0" y="0"/>
                  </a:cubicBezTo>
                  <a:close/>
                </a:path>
              </a:pathLst>
            </a:custGeom>
            <a:solidFill>
              <a:srgbClr val="CB7D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" name="Google Shape;3939;p66"/>
            <p:cNvSpPr/>
            <p:nvPr/>
          </p:nvSpPr>
          <p:spPr>
            <a:xfrm>
              <a:off x="4672025" y="4948150"/>
              <a:ext cx="55950" cy="160875"/>
            </a:xfrm>
            <a:custGeom>
              <a:avLst/>
              <a:gdLst/>
              <a:ahLst/>
              <a:cxnLst/>
              <a:rect l="l" t="t" r="r" b="b"/>
              <a:pathLst>
                <a:path w="2238" h="6435" extrusionOk="0">
                  <a:moveTo>
                    <a:pt x="1038" y="0"/>
                  </a:moveTo>
                  <a:cubicBezTo>
                    <a:pt x="607" y="2430"/>
                    <a:pt x="361" y="3445"/>
                    <a:pt x="156" y="5064"/>
                  </a:cubicBezTo>
                  <a:cubicBezTo>
                    <a:pt x="0" y="5799"/>
                    <a:pt x="634" y="6434"/>
                    <a:pt x="1168" y="6434"/>
                  </a:cubicBezTo>
                  <a:cubicBezTo>
                    <a:pt x="1438" y="6434"/>
                    <a:pt x="1683" y="6271"/>
                    <a:pt x="1787" y="5874"/>
                  </a:cubicBezTo>
                  <a:cubicBezTo>
                    <a:pt x="2042" y="4870"/>
                    <a:pt x="2238" y="1538"/>
                    <a:pt x="2165" y="246"/>
                  </a:cubicBezTo>
                  <a:cubicBezTo>
                    <a:pt x="1541" y="185"/>
                    <a:pt x="1459" y="32"/>
                    <a:pt x="1038" y="0"/>
                  </a:cubicBezTo>
                  <a:close/>
                </a:path>
              </a:pathLst>
            </a:custGeom>
            <a:solidFill>
              <a:srgbClr val="D28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" name="Google Shape;3940;p66"/>
            <p:cNvSpPr/>
            <p:nvPr/>
          </p:nvSpPr>
          <p:spPr>
            <a:xfrm>
              <a:off x="4626200" y="5069625"/>
              <a:ext cx="93575" cy="159925"/>
            </a:xfrm>
            <a:custGeom>
              <a:avLst/>
              <a:gdLst/>
              <a:ahLst/>
              <a:cxnLst/>
              <a:rect l="l" t="t" r="r" b="b"/>
              <a:pathLst>
                <a:path w="3743" h="6397" extrusionOk="0">
                  <a:moveTo>
                    <a:pt x="1857" y="0"/>
                  </a:moveTo>
                  <a:cubicBezTo>
                    <a:pt x="1857" y="0"/>
                    <a:pt x="1825" y="72"/>
                    <a:pt x="1784" y="175"/>
                  </a:cubicBezTo>
                  <a:cubicBezTo>
                    <a:pt x="1631" y="523"/>
                    <a:pt x="1251" y="1384"/>
                    <a:pt x="954" y="1876"/>
                  </a:cubicBezTo>
                  <a:cubicBezTo>
                    <a:pt x="575" y="2512"/>
                    <a:pt x="196" y="3075"/>
                    <a:pt x="52" y="3280"/>
                  </a:cubicBezTo>
                  <a:cubicBezTo>
                    <a:pt x="21" y="3332"/>
                    <a:pt x="1" y="3362"/>
                    <a:pt x="1" y="3362"/>
                  </a:cubicBezTo>
                  <a:lnTo>
                    <a:pt x="811" y="6396"/>
                  </a:lnTo>
                  <a:cubicBezTo>
                    <a:pt x="3199" y="3229"/>
                    <a:pt x="3743" y="923"/>
                    <a:pt x="3743" y="923"/>
                  </a:cubicBezTo>
                  <a:lnTo>
                    <a:pt x="1857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" name="Google Shape;3941;p66"/>
            <p:cNvSpPr/>
            <p:nvPr/>
          </p:nvSpPr>
          <p:spPr>
            <a:xfrm>
              <a:off x="4627500" y="5073975"/>
              <a:ext cx="44625" cy="77675"/>
            </a:xfrm>
            <a:custGeom>
              <a:avLst/>
              <a:gdLst/>
              <a:ahLst/>
              <a:cxnLst/>
              <a:rect l="l" t="t" r="r" b="b"/>
              <a:pathLst>
                <a:path w="1785" h="3107" extrusionOk="0">
                  <a:moveTo>
                    <a:pt x="1732" y="1"/>
                  </a:moveTo>
                  <a:cubicBezTo>
                    <a:pt x="1579" y="349"/>
                    <a:pt x="1199" y="1210"/>
                    <a:pt x="902" y="1702"/>
                  </a:cubicBezTo>
                  <a:cubicBezTo>
                    <a:pt x="820" y="1835"/>
                    <a:pt x="748" y="1958"/>
                    <a:pt x="666" y="2081"/>
                  </a:cubicBezTo>
                  <a:cubicBezTo>
                    <a:pt x="390" y="2532"/>
                    <a:pt x="144" y="2912"/>
                    <a:pt x="21" y="3086"/>
                  </a:cubicBezTo>
                  <a:cubicBezTo>
                    <a:pt x="10" y="3086"/>
                    <a:pt x="10" y="3096"/>
                    <a:pt x="0" y="3106"/>
                  </a:cubicBezTo>
                  <a:cubicBezTo>
                    <a:pt x="185" y="3096"/>
                    <a:pt x="328" y="2871"/>
                    <a:pt x="451" y="2707"/>
                  </a:cubicBezTo>
                  <a:cubicBezTo>
                    <a:pt x="820" y="2163"/>
                    <a:pt x="1117" y="1579"/>
                    <a:pt x="1415" y="995"/>
                  </a:cubicBezTo>
                  <a:cubicBezTo>
                    <a:pt x="1466" y="892"/>
                    <a:pt x="1784" y="267"/>
                    <a:pt x="1732" y="1"/>
                  </a:cubicBezTo>
                  <a:close/>
                </a:path>
              </a:pathLst>
            </a:custGeom>
            <a:solidFill>
              <a:srgbClr val="BA36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" name="Google Shape;3942;p66"/>
            <p:cNvSpPr/>
            <p:nvPr/>
          </p:nvSpPr>
          <p:spPr>
            <a:xfrm>
              <a:off x="4301025" y="5135475"/>
              <a:ext cx="51000" cy="55125"/>
            </a:xfrm>
            <a:custGeom>
              <a:avLst/>
              <a:gdLst/>
              <a:ahLst/>
              <a:cxnLst/>
              <a:rect l="l" t="t" r="r" b="b"/>
              <a:pathLst>
                <a:path w="2040" h="2205" extrusionOk="0">
                  <a:moveTo>
                    <a:pt x="1641" y="1"/>
                  </a:moveTo>
                  <a:lnTo>
                    <a:pt x="31" y="380"/>
                  </a:lnTo>
                  <a:cubicBezTo>
                    <a:pt x="1" y="523"/>
                    <a:pt x="103" y="1220"/>
                    <a:pt x="165" y="1487"/>
                  </a:cubicBezTo>
                  <a:cubicBezTo>
                    <a:pt x="174" y="1538"/>
                    <a:pt x="185" y="1569"/>
                    <a:pt x="195" y="1579"/>
                  </a:cubicBezTo>
                  <a:cubicBezTo>
                    <a:pt x="226" y="1630"/>
                    <a:pt x="256" y="1671"/>
                    <a:pt x="288" y="1712"/>
                  </a:cubicBezTo>
                  <a:cubicBezTo>
                    <a:pt x="411" y="1897"/>
                    <a:pt x="584" y="2061"/>
                    <a:pt x="769" y="2204"/>
                  </a:cubicBezTo>
                  <a:cubicBezTo>
                    <a:pt x="1149" y="2030"/>
                    <a:pt x="1538" y="1835"/>
                    <a:pt x="1917" y="1661"/>
                  </a:cubicBezTo>
                  <a:cubicBezTo>
                    <a:pt x="1928" y="1425"/>
                    <a:pt x="2010" y="1046"/>
                    <a:pt x="2030" y="821"/>
                  </a:cubicBezTo>
                  <a:cubicBezTo>
                    <a:pt x="2040" y="657"/>
                    <a:pt x="1814" y="113"/>
                    <a:pt x="1641" y="1"/>
                  </a:cubicBezTo>
                  <a:close/>
                </a:path>
              </a:pathLst>
            </a:custGeom>
            <a:solidFill>
              <a:srgbClr val="D28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1" name="Google Shape;3943;p66"/>
            <p:cNvSpPr/>
            <p:nvPr/>
          </p:nvSpPr>
          <p:spPr>
            <a:xfrm>
              <a:off x="4293350" y="5119600"/>
              <a:ext cx="53550" cy="47750"/>
            </a:xfrm>
            <a:custGeom>
              <a:avLst/>
              <a:gdLst/>
              <a:ahLst/>
              <a:cxnLst/>
              <a:rect l="l" t="t" r="r" b="b"/>
              <a:pathLst>
                <a:path w="2142" h="1910" extrusionOk="0">
                  <a:moveTo>
                    <a:pt x="1368" y="0"/>
                  </a:moveTo>
                  <a:cubicBezTo>
                    <a:pt x="1335" y="0"/>
                    <a:pt x="1302" y="7"/>
                    <a:pt x="1271" y="21"/>
                  </a:cubicBezTo>
                  <a:cubicBezTo>
                    <a:pt x="1160" y="67"/>
                    <a:pt x="1099" y="205"/>
                    <a:pt x="1149" y="307"/>
                  </a:cubicBezTo>
                  <a:lnTo>
                    <a:pt x="1149" y="307"/>
                  </a:lnTo>
                  <a:cubicBezTo>
                    <a:pt x="1105" y="250"/>
                    <a:pt x="1031" y="216"/>
                    <a:pt x="959" y="216"/>
                  </a:cubicBezTo>
                  <a:cubicBezTo>
                    <a:pt x="929" y="216"/>
                    <a:pt x="898" y="222"/>
                    <a:pt x="871" y="236"/>
                  </a:cubicBezTo>
                  <a:cubicBezTo>
                    <a:pt x="768" y="277"/>
                    <a:pt x="718" y="410"/>
                    <a:pt x="748" y="513"/>
                  </a:cubicBezTo>
                  <a:cubicBezTo>
                    <a:pt x="704" y="474"/>
                    <a:pt x="648" y="453"/>
                    <a:pt x="593" y="453"/>
                  </a:cubicBezTo>
                  <a:cubicBezTo>
                    <a:pt x="546" y="453"/>
                    <a:pt x="499" y="469"/>
                    <a:pt x="461" y="502"/>
                  </a:cubicBezTo>
                  <a:cubicBezTo>
                    <a:pt x="369" y="564"/>
                    <a:pt x="349" y="697"/>
                    <a:pt x="399" y="789"/>
                  </a:cubicBezTo>
                  <a:cubicBezTo>
                    <a:pt x="360" y="734"/>
                    <a:pt x="290" y="697"/>
                    <a:pt x="222" y="697"/>
                  </a:cubicBezTo>
                  <a:cubicBezTo>
                    <a:pt x="202" y="697"/>
                    <a:pt x="183" y="700"/>
                    <a:pt x="164" y="707"/>
                  </a:cubicBezTo>
                  <a:cubicBezTo>
                    <a:pt x="71" y="728"/>
                    <a:pt x="10" y="810"/>
                    <a:pt x="0" y="902"/>
                  </a:cubicBezTo>
                  <a:cubicBezTo>
                    <a:pt x="0" y="964"/>
                    <a:pt x="21" y="1025"/>
                    <a:pt x="41" y="1087"/>
                  </a:cubicBezTo>
                  <a:cubicBezTo>
                    <a:pt x="62" y="1148"/>
                    <a:pt x="379" y="1784"/>
                    <a:pt x="440" y="1845"/>
                  </a:cubicBezTo>
                  <a:cubicBezTo>
                    <a:pt x="478" y="1883"/>
                    <a:pt x="532" y="1909"/>
                    <a:pt x="584" y="1909"/>
                  </a:cubicBezTo>
                  <a:cubicBezTo>
                    <a:pt x="617" y="1909"/>
                    <a:pt x="649" y="1899"/>
                    <a:pt x="677" y="1876"/>
                  </a:cubicBezTo>
                  <a:cubicBezTo>
                    <a:pt x="768" y="1814"/>
                    <a:pt x="697" y="1620"/>
                    <a:pt x="625" y="1353"/>
                  </a:cubicBezTo>
                  <a:lnTo>
                    <a:pt x="625" y="1353"/>
                  </a:lnTo>
                  <a:cubicBezTo>
                    <a:pt x="686" y="1476"/>
                    <a:pt x="759" y="1599"/>
                    <a:pt x="850" y="1702"/>
                  </a:cubicBezTo>
                  <a:cubicBezTo>
                    <a:pt x="882" y="1743"/>
                    <a:pt x="923" y="1784"/>
                    <a:pt x="984" y="1794"/>
                  </a:cubicBezTo>
                  <a:cubicBezTo>
                    <a:pt x="999" y="1799"/>
                    <a:pt x="1014" y="1801"/>
                    <a:pt x="1029" y="1801"/>
                  </a:cubicBezTo>
                  <a:cubicBezTo>
                    <a:pt x="1107" y="1801"/>
                    <a:pt x="1183" y="1738"/>
                    <a:pt x="1210" y="1661"/>
                  </a:cubicBezTo>
                  <a:cubicBezTo>
                    <a:pt x="1251" y="1558"/>
                    <a:pt x="1189" y="1333"/>
                    <a:pt x="1178" y="1230"/>
                  </a:cubicBezTo>
                  <a:lnTo>
                    <a:pt x="1178" y="1230"/>
                  </a:lnTo>
                  <a:cubicBezTo>
                    <a:pt x="1205" y="1380"/>
                    <a:pt x="1406" y="1575"/>
                    <a:pt x="1559" y="1575"/>
                  </a:cubicBezTo>
                  <a:cubicBezTo>
                    <a:pt x="1584" y="1575"/>
                    <a:pt x="1608" y="1570"/>
                    <a:pt x="1629" y="1558"/>
                  </a:cubicBezTo>
                  <a:cubicBezTo>
                    <a:pt x="1784" y="1476"/>
                    <a:pt x="1793" y="1230"/>
                    <a:pt x="1640" y="994"/>
                  </a:cubicBezTo>
                  <a:lnTo>
                    <a:pt x="1640" y="994"/>
                  </a:lnTo>
                  <a:cubicBezTo>
                    <a:pt x="1732" y="1117"/>
                    <a:pt x="1834" y="1251"/>
                    <a:pt x="1927" y="1281"/>
                  </a:cubicBezTo>
                  <a:cubicBezTo>
                    <a:pt x="1938" y="1284"/>
                    <a:pt x="1949" y="1286"/>
                    <a:pt x="1960" y="1286"/>
                  </a:cubicBezTo>
                  <a:cubicBezTo>
                    <a:pt x="2022" y="1286"/>
                    <a:pt x="2085" y="1240"/>
                    <a:pt x="2112" y="1179"/>
                  </a:cubicBezTo>
                  <a:cubicBezTo>
                    <a:pt x="2142" y="1107"/>
                    <a:pt x="2132" y="1025"/>
                    <a:pt x="2112" y="943"/>
                  </a:cubicBezTo>
                  <a:cubicBezTo>
                    <a:pt x="2050" y="728"/>
                    <a:pt x="1793" y="267"/>
                    <a:pt x="1620" y="113"/>
                  </a:cubicBezTo>
                  <a:cubicBezTo>
                    <a:pt x="1552" y="46"/>
                    <a:pt x="1458" y="0"/>
                    <a:pt x="1368" y="0"/>
                  </a:cubicBez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" name="Google Shape;3944;p66"/>
            <p:cNvSpPr/>
            <p:nvPr/>
          </p:nvSpPr>
          <p:spPr>
            <a:xfrm>
              <a:off x="4291800" y="5117800"/>
              <a:ext cx="53575" cy="47650"/>
            </a:xfrm>
            <a:custGeom>
              <a:avLst/>
              <a:gdLst/>
              <a:ahLst/>
              <a:cxnLst/>
              <a:rect l="l" t="t" r="r" b="b"/>
              <a:pathLst>
                <a:path w="2143" h="1906" extrusionOk="0">
                  <a:moveTo>
                    <a:pt x="1370" y="0"/>
                  </a:moveTo>
                  <a:cubicBezTo>
                    <a:pt x="1336" y="0"/>
                    <a:pt x="1303" y="7"/>
                    <a:pt x="1272" y="21"/>
                  </a:cubicBezTo>
                  <a:cubicBezTo>
                    <a:pt x="1160" y="58"/>
                    <a:pt x="1099" y="196"/>
                    <a:pt x="1150" y="297"/>
                  </a:cubicBezTo>
                  <a:lnTo>
                    <a:pt x="1150" y="297"/>
                  </a:lnTo>
                  <a:cubicBezTo>
                    <a:pt x="1105" y="241"/>
                    <a:pt x="1030" y="210"/>
                    <a:pt x="957" y="210"/>
                  </a:cubicBezTo>
                  <a:cubicBezTo>
                    <a:pt x="927" y="210"/>
                    <a:pt x="898" y="215"/>
                    <a:pt x="871" y="226"/>
                  </a:cubicBezTo>
                  <a:cubicBezTo>
                    <a:pt x="769" y="277"/>
                    <a:pt x="718" y="400"/>
                    <a:pt x="748" y="513"/>
                  </a:cubicBezTo>
                  <a:cubicBezTo>
                    <a:pt x="703" y="473"/>
                    <a:pt x="644" y="452"/>
                    <a:pt x="587" y="452"/>
                  </a:cubicBezTo>
                  <a:cubicBezTo>
                    <a:pt x="542" y="452"/>
                    <a:pt x="498" y="465"/>
                    <a:pt x="461" y="492"/>
                  </a:cubicBezTo>
                  <a:cubicBezTo>
                    <a:pt x="370" y="564"/>
                    <a:pt x="349" y="687"/>
                    <a:pt x="400" y="779"/>
                  </a:cubicBezTo>
                  <a:cubicBezTo>
                    <a:pt x="359" y="722"/>
                    <a:pt x="286" y="691"/>
                    <a:pt x="216" y="691"/>
                  </a:cubicBezTo>
                  <a:cubicBezTo>
                    <a:pt x="199" y="691"/>
                    <a:pt x="181" y="693"/>
                    <a:pt x="165" y="697"/>
                  </a:cubicBezTo>
                  <a:cubicBezTo>
                    <a:pt x="72" y="728"/>
                    <a:pt x="10" y="810"/>
                    <a:pt x="1" y="892"/>
                  </a:cubicBezTo>
                  <a:cubicBezTo>
                    <a:pt x="1" y="964"/>
                    <a:pt x="21" y="1015"/>
                    <a:pt x="42" y="1077"/>
                  </a:cubicBezTo>
                  <a:cubicBezTo>
                    <a:pt x="62" y="1138"/>
                    <a:pt x="379" y="1784"/>
                    <a:pt x="441" y="1845"/>
                  </a:cubicBezTo>
                  <a:cubicBezTo>
                    <a:pt x="479" y="1883"/>
                    <a:pt x="531" y="1905"/>
                    <a:pt x="583" y="1905"/>
                  </a:cubicBezTo>
                  <a:cubicBezTo>
                    <a:pt x="616" y="1905"/>
                    <a:pt x="649" y="1896"/>
                    <a:pt x="677" y="1876"/>
                  </a:cubicBezTo>
                  <a:cubicBezTo>
                    <a:pt x="769" y="1815"/>
                    <a:pt x="698" y="1620"/>
                    <a:pt x="625" y="1343"/>
                  </a:cubicBezTo>
                  <a:lnTo>
                    <a:pt x="625" y="1343"/>
                  </a:lnTo>
                  <a:cubicBezTo>
                    <a:pt x="687" y="1476"/>
                    <a:pt x="759" y="1589"/>
                    <a:pt x="851" y="1702"/>
                  </a:cubicBezTo>
                  <a:cubicBezTo>
                    <a:pt x="892" y="1743"/>
                    <a:pt x="933" y="1784"/>
                    <a:pt x="985" y="1794"/>
                  </a:cubicBezTo>
                  <a:cubicBezTo>
                    <a:pt x="998" y="1799"/>
                    <a:pt x="1011" y="1801"/>
                    <a:pt x="1025" y="1801"/>
                  </a:cubicBezTo>
                  <a:cubicBezTo>
                    <a:pt x="1105" y="1801"/>
                    <a:pt x="1183" y="1729"/>
                    <a:pt x="1210" y="1651"/>
                  </a:cubicBezTo>
                  <a:cubicBezTo>
                    <a:pt x="1251" y="1558"/>
                    <a:pt x="1190" y="1323"/>
                    <a:pt x="1179" y="1230"/>
                  </a:cubicBezTo>
                  <a:lnTo>
                    <a:pt x="1179" y="1230"/>
                  </a:lnTo>
                  <a:cubicBezTo>
                    <a:pt x="1206" y="1372"/>
                    <a:pt x="1408" y="1575"/>
                    <a:pt x="1562" y="1575"/>
                  </a:cubicBezTo>
                  <a:cubicBezTo>
                    <a:pt x="1586" y="1575"/>
                    <a:pt x="1609" y="1569"/>
                    <a:pt x="1630" y="1558"/>
                  </a:cubicBezTo>
                  <a:cubicBezTo>
                    <a:pt x="1784" y="1476"/>
                    <a:pt x="1794" y="1220"/>
                    <a:pt x="1641" y="995"/>
                  </a:cubicBezTo>
                  <a:lnTo>
                    <a:pt x="1641" y="995"/>
                  </a:lnTo>
                  <a:cubicBezTo>
                    <a:pt x="1732" y="1118"/>
                    <a:pt x="1835" y="1251"/>
                    <a:pt x="1928" y="1282"/>
                  </a:cubicBezTo>
                  <a:cubicBezTo>
                    <a:pt x="1937" y="1285"/>
                    <a:pt x="1947" y="1286"/>
                    <a:pt x="1956" y="1286"/>
                  </a:cubicBezTo>
                  <a:cubicBezTo>
                    <a:pt x="2020" y="1286"/>
                    <a:pt x="2085" y="1231"/>
                    <a:pt x="2112" y="1169"/>
                  </a:cubicBezTo>
                  <a:cubicBezTo>
                    <a:pt x="2142" y="1097"/>
                    <a:pt x="2133" y="1015"/>
                    <a:pt x="2112" y="943"/>
                  </a:cubicBezTo>
                  <a:cubicBezTo>
                    <a:pt x="2051" y="718"/>
                    <a:pt x="1794" y="257"/>
                    <a:pt x="1620" y="103"/>
                  </a:cubicBezTo>
                  <a:cubicBezTo>
                    <a:pt x="1553" y="43"/>
                    <a:pt x="1459" y="0"/>
                    <a:pt x="1370" y="0"/>
                  </a:cubicBezTo>
                  <a:close/>
                </a:path>
              </a:pathLst>
            </a:custGeom>
            <a:solidFill>
              <a:srgbClr val="D28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3" name="Google Shape;3945;p66"/>
            <p:cNvSpPr/>
            <p:nvPr/>
          </p:nvSpPr>
          <p:spPr>
            <a:xfrm>
              <a:off x="4310500" y="5130600"/>
              <a:ext cx="3100" cy="4125"/>
            </a:xfrm>
            <a:custGeom>
              <a:avLst/>
              <a:gdLst/>
              <a:ahLst/>
              <a:cxnLst/>
              <a:rect l="l" t="t" r="r" b="b"/>
              <a:pathLst>
                <a:path w="124" h="165" extrusionOk="0">
                  <a:moveTo>
                    <a:pt x="0" y="1"/>
                  </a:moveTo>
                  <a:lnTo>
                    <a:pt x="0" y="1"/>
                  </a:lnTo>
                  <a:cubicBezTo>
                    <a:pt x="11" y="42"/>
                    <a:pt x="41" y="93"/>
                    <a:pt x="82" y="165"/>
                  </a:cubicBezTo>
                  <a:lnTo>
                    <a:pt x="123" y="165"/>
                  </a:lnTo>
                  <a:cubicBezTo>
                    <a:pt x="52" y="6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CB7D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4" name="Google Shape;3946;p66"/>
            <p:cNvSpPr/>
            <p:nvPr/>
          </p:nvSpPr>
          <p:spPr>
            <a:xfrm>
              <a:off x="4309225" y="5138050"/>
              <a:ext cx="38975" cy="28450"/>
            </a:xfrm>
            <a:custGeom>
              <a:avLst/>
              <a:gdLst/>
              <a:ahLst/>
              <a:cxnLst/>
              <a:rect l="l" t="t" r="r" b="b"/>
              <a:pathLst>
                <a:path w="1559" h="1138" extrusionOk="0">
                  <a:moveTo>
                    <a:pt x="1026" y="0"/>
                  </a:moveTo>
                  <a:cubicBezTo>
                    <a:pt x="882" y="0"/>
                    <a:pt x="748" y="10"/>
                    <a:pt x="616" y="21"/>
                  </a:cubicBezTo>
                  <a:cubicBezTo>
                    <a:pt x="472" y="31"/>
                    <a:pt x="329" y="51"/>
                    <a:pt x="195" y="82"/>
                  </a:cubicBezTo>
                  <a:cubicBezTo>
                    <a:pt x="165" y="82"/>
                    <a:pt x="133" y="92"/>
                    <a:pt x="103" y="103"/>
                  </a:cubicBezTo>
                  <a:cubicBezTo>
                    <a:pt x="72" y="113"/>
                    <a:pt x="51" y="133"/>
                    <a:pt x="31" y="164"/>
                  </a:cubicBezTo>
                  <a:cubicBezTo>
                    <a:pt x="1" y="215"/>
                    <a:pt x="10" y="287"/>
                    <a:pt x="51" y="338"/>
                  </a:cubicBezTo>
                  <a:cubicBezTo>
                    <a:pt x="83" y="390"/>
                    <a:pt x="144" y="420"/>
                    <a:pt x="195" y="441"/>
                  </a:cubicBezTo>
                  <a:cubicBezTo>
                    <a:pt x="288" y="482"/>
                    <a:pt x="379" y="502"/>
                    <a:pt x="482" y="502"/>
                  </a:cubicBezTo>
                  <a:cubicBezTo>
                    <a:pt x="492" y="506"/>
                    <a:pt x="503" y="507"/>
                    <a:pt x="513" y="507"/>
                  </a:cubicBezTo>
                  <a:cubicBezTo>
                    <a:pt x="535" y="507"/>
                    <a:pt x="557" y="502"/>
                    <a:pt x="584" y="502"/>
                  </a:cubicBezTo>
                  <a:cubicBezTo>
                    <a:pt x="602" y="502"/>
                    <a:pt x="621" y="502"/>
                    <a:pt x="639" y="502"/>
                  </a:cubicBezTo>
                  <a:cubicBezTo>
                    <a:pt x="715" y="502"/>
                    <a:pt x="789" y="508"/>
                    <a:pt x="830" y="574"/>
                  </a:cubicBezTo>
                  <a:cubicBezTo>
                    <a:pt x="994" y="810"/>
                    <a:pt x="810" y="1138"/>
                    <a:pt x="810" y="1138"/>
                  </a:cubicBezTo>
                  <a:cubicBezTo>
                    <a:pt x="810" y="1138"/>
                    <a:pt x="1281" y="882"/>
                    <a:pt x="1363" y="810"/>
                  </a:cubicBezTo>
                  <a:cubicBezTo>
                    <a:pt x="1436" y="738"/>
                    <a:pt x="1559" y="687"/>
                    <a:pt x="1548" y="584"/>
                  </a:cubicBezTo>
                  <a:cubicBezTo>
                    <a:pt x="1538" y="472"/>
                    <a:pt x="1425" y="318"/>
                    <a:pt x="1374" y="215"/>
                  </a:cubicBezTo>
                  <a:cubicBezTo>
                    <a:pt x="1343" y="154"/>
                    <a:pt x="1313" y="92"/>
                    <a:pt x="1261" y="62"/>
                  </a:cubicBezTo>
                  <a:cubicBezTo>
                    <a:pt x="1190" y="10"/>
                    <a:pt x="1108" y="10"/>
                    <a:pt x="1026" y="0"/>
                  </a:cubicBez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5" name="Google Shape;3947;p66"/>
            <p:cNvSpPr/>
            <p:nvPr/>
          </p:nvSpPr>
          <p:spPr>
            <a:xfrm>
              <a:off x="4312025" y="5136000"/>
              <a:ext cx="38225" cy="31025"/>
            </a:xfrm>
            <a:custGeom>
              <a:avLst/>
              <a:gdLst/>
              <a:ahLst/>
              <a:cxnLst/>
              <a:rect l="l" t="t" r="r" b="b"/>
              <a:pathLst>
                <a:path w="1529" h="1241" extrusionOk="0">
                  <a:moveTo>
                    <a:pt x="1026" y="0"/>
                  </a:moveTo>
                  <a:cubicBezTo>
                    <a:pt x="893" y="0"/>
                    <a:pt x="759" y="0"/>
                    <a:pt x="616" y="21"/>
                  </a:cubicBezTo>
                  <a:cubicBezTo>
                    <a:pt x="483" y="31"/>
                    <a:pt x="340" y="51"/>
                    <a:pt x="196" y="82"/>
                  </a:cubicBezTo>
                  <a:cubicBezTo>
                    <a:pt x="176" y="82"/>
                    <a:pt x="144" y="92"/>
                    <a:pt x="114" y="103"/>
                  </a:cubicBezTo>
                  <a:cubicBezTo>
                    <a:pt x="83" y="113"/>
                    <a:pt x="53" y="133"/>
                    <a:pt x="42" y="164"/>
                  </a:cubicBezTo>
                  <a:cubicBezTo>
                    <a:pt x="1" y="215"/>
                    <a:pt x="21" y="287"/>
                    <a:pt x="53" y="338"/>
                  </a:cubicBezTo>
                  <a:cubicBezTo>
                    <a:pt x="94" y="379"/>
                    <a:pt x="144" y="420"/>
                    <a:pt x="206" y="441"/>
                  </a:cubicBezTo>
                  <a:cubicBezTo>
                    <a:pt x="299" y="482"/>
                    <a:pt x="390" y="502"/>
                    <a:pt x="483" y="502"/>
                  </a:cubicBezTo>
                  <a:lnTo>
                    <a:pt x="586" y="502"/>
                  </a:lnTo>
                  <a:cubicBezTo>
                    <a:pt x="613" y="500"/>
                    <a:pt x="641" y="498"/>
                    <a:pt x="668" y="498"/>
                  </a:cubicBezTo>
                  <a:cubicBezTo>
                    <a:pt x="740" y="498"/>
                    <a:pt x="804" y="512"/>
                    <a:pt x="841" y="564"/>
                  </a:cubicBezTo>
                  <a:cubicBezTo>
                    <a:pt x="914" y="677"/>
                    <a:pt x="862" y="841"/>
                    <a:pt x="800" y="984"/>
                  </a:cubicBezTo>
                  <a:cubicBezTo>
                    <a:pt x="718" y="1128"/>
                    <a:pt x="616" y="1240"/>
                    <a:pt x="616" y="1240"/>
                  </a:cubicBezTo>
                  <a:cubicBezTo>
                    <a:pt x="616" y="1240"/>
                    <a:pt x="657" y="1230"/>
                    <a:pt x="718" y="1199"/>
                  </a:cubicBezTo>
                  <a:cubicBezTo>
                    <a:pt x="914" y="1117"/>
                    <a:pt x="1333" y="933"/>
                    <a:pt x="1406" y="882"/>
                  </a:cubicBezTo>
                  <a:cubicBezTo>
                    <a:pt x="1477" y="810"/>
                    <a:pt x="1529" y="677"/>
                    <a:pt x="1518" y="564"/>
                  </a:cubicBezTo>
                  <a:cubicBezTo>
                    <a:pt x="1508" y="451"/>
                    <a:pt x="1436" y="308"/>
                    <a:pt x="1385" y="205"/>
                  </a:cubicBezTo>
                  <a:cubicBezTo>
                    <a:pt x="1354" y="154"/>
                    <a:pt x="1324" y="92"/>
                    <a:pt x="1262" y="51"/>
                  </a:cubicBezTo>
                  <a:cubicBezTo>
                    <a:pt x="1201" y="10"/>
                    <a:pt x="1108" y="0"/>
                    <a:pt x="1026" y="0"/>
                  </a:cubicBezTo>
                  <a:close/>
                </a:path>
              </a:pathLst>
            </a:custGeom>
            <a:solidFill>
              <a:srgbClr val="D28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" name="Google Shape;3948;p66"/>
            <p:cNvSpPr/>
            <p:nvPr/>
          </p:nvSpPr>
          <p:spPr>
            <a:xfrm>
              <a:off x="4318975" y="5169050"/>
              <a:ext cx="93800" cy="151025"/>
            </a:xfrm>
            <a:custGeom>
              <a:avLst/>
              <a:gdLst/>
              <a:ahLst/>
              <a:cxnLst/>
              <a:rect l="l" t="t" r="r" b="b"/>
              <a:pathLst>
                <a:path w="3752" h="6041" extrusionOk="0">
                  <a:moveTo>
                    <a:pt x="1046" y="0"/>
                  </a:moveTo>
                  <a:lnTo>
                    <a:pt x="0" y="636"/>
                  </a:lnTo>
                  <a:cubicBezTo>
                    <a:pt x="0" y="636"/>
                    <a:pt x="10" y="718"/>
                    <a:pt x="51" y="861"/>
                  </a:cubicBezTo>
                  <a:cubicBezTo>
                    <a:pt x="194" y="1456"/>
                    <a:pt x="636" y="3116"/>
                    <a:pt x="1199" y="4439"/>
                  </a:cubicBezTo>
                  <a:cubicBezTo>
                    <a:pt x="1322" y="4726"/>
                    <a:pt x="1456" y="4993"/>
                    <a:pt x="1588" y="5228"/>
                  </a:cubicBezTo>
                  <a:cubicBezTo>
                    <a:pt x="1588" y="5239"/>
                    <a:pt x="1599" y="5248"/>
                    <a:pt x="1609" y="5269"/>
                  </a:cubicBezTo>
                  <a:cubicBezTo>
                    <a:pt x="1722" y="5464"/>
                    <a:pt x="1834" y="5638"/>
                    <a:pt x="1948" y="5781"/>
                  </a:cubicBezTo>
                  <a:lnTo>
                    <a:pt x="1968" y="5802"/>
                  </a:lnTo>
                  <a:cubicBezTo>
                    <a:pt x="1978" y="5822"/>
                    <a:pt x="1998" y="5843"/>
                    <a:pt x="2019" y="5863"/>
                  </a:cubicBezTo>
                  <a:lnTo>
                    <a:pt x="2071" y="5915"/>
                  </a:lnTo>
                  <a:cubicBezTo>
                    <a:pt x="2157" y="6001"/>
                    <a:pt x="2247" y="6040"/>
                    <a:pt x="2342" y="6040"/>
                  </a:cubicBezTo>
                  <a:cubicBezTo>
                    <a:pt x="2394" y="6040"/>
                    <a:pt x="2447" y="6029"/>
                    <a:pt x="2501" y="6007"/>
                  </a:cubicBezTo>
                  <a:cubicBezTo>
                    <a:pt x="3106" y="5792"/>
                    <a:pt x="3752" y="4439"/>
                    <a:pt x="3403" y="4050"/>
                  </a:cubicBezTo>
                  <a:cubicBezTo>
                    <a:pt x="3290" y="3936"/>
                    <a:pt x="3137" y="3722"/>
                    <a:pt x="2962" y="3435"/>
                  </a:cubicBezTo>
                  <a:cubicBezTo>
                    <a:pt x="2388" y="2512"/>
                    <a:pt x="1538" y="943"/>
                    <a:pt x="1199" y="287"/>
                  </a:cubicBezTo>
                  <a:cubicBezTo>
                    <a:pt x="1107" y="113"/>
                    <a:pt x="1046" y="0"/>
                    <a:pt x="1046" y="0"/>
                  </a:cubicBezTo>
                  <a:close/>
                </a:path>
              </a:pathLst>
            </a:custGeom>
            <a:solidFill>
              <a:srgbClr val="D28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" name="Google Shape;3949;p66"/>
            <p:cNvSpPr/>
            <p:nvPr/>
          </p:nvSpPr>
          <p:spPr>
            <a:xfrm>
              <a:off x="4357925" y="5249000"/>
              <a:ext cx="68700" cy="78900"/>
            </a:xfrm>
            <a:custGeom>
              <a:avLst/>
              <a:gdLst/>
              <a:ahLst/>
              <a:cxnLst/>
              <a:rect l="l" t="t" r="r" b="b"/>
              <a:pathLst>
                <a:path w="2748" h="3156" extrusionOk="0">
                  <a:moveTo>
                    <a:pt x="1609" y="0"/>
                  </a:moveTo>
                  <a:cubicBezTo>
                    <a:pt x="1538" y="73"/>
                    <a:pt x="1476" y="155"/>
                    <a:pt x="1404" y="237"/>
                  </a:cubicBezTo>
                  <a:cubicBezTo>
                    <a:pt x="1035" y="688"/>
                    <a:pt x="595" y="1241"/>
                    <a:pt x="51" y="1927"/>
                  </a:cubicBezTo>
                  <a:cubicBezTo>
                    <a:pt x="30" y="1948"/>
                    <a:pt x="21" y="1968"/>
                    <a:pt x="0" y="1979"/>
                  </a:cubicBezTo>
                  <a:cubicBezTo>
                    <a:pt x="0" y="1979"/>
                    <a:pt x="10" y="2000"/>
                    <a:pt x="30" y="2030"/>
                  </a:cubicBezTo>
                  <a:cubicBezTo>
                    <a:pt x="30" y="2041"/>
                    <a:pt x="41" y="2050"/>
                    <a:pt x="51" y="2071"/>
                  </a:cubicBezTo>
                  <a:cubicBezTo>
                    <a:pt x="112" y="2173"/>
                    <a:pt x="226" y="2378"/>
                    <a:pt x="390" y="2583"/>
                  </a:cubicBezTo>
                  <a:lnTo>
                    <a:pt x="410" y="2604"/>
                  </a:lnTo>
                  <a:cubicBezTo>
                    <a:pt x="420" y="2624"/>
                    <a:pt x="440" y="2645"/>
                    <a:pt x="461" y="2665"/>
                  </a:cubicBezTo>
                  <a:lnTo>
                    <a:pt x="513" y="2717"/>
                  </a:lnTo>
                  <a:cubicBezTo>
                    <a:pt x="734" y="2957"/>
                    <a:pt x="1013" y="3155"/>
                    <a:pt x="1329" y="3155"/>
                  </a:cubicBezTo>
                  <a:cubicBezTo>
                    <a:pt x="1364" y="3155"/>
                    <a:pt x="1399" y="3153"/>
                    <a:pt x="1435" y="3148"/>
                  </a:cubicBezTo>
                  <a:cubicBezTo>
                    <a:pt x="1691" y="3117"/>
                    <a:pt x="2173" y="2738"/>
                    <a:pt x="2716" y="2214"/>
                  </a:cubicBezTo>
                  <a:cubicBezTo>
                    <a:pt x="2727" y="2205"/>
                    <a:pt x="2737" y="2194"/>
                    <a:pt x="2747" y="2194"/>
                  </a:cubicBezTo>
                  <a:lnTo>
                    <a:pt x="2706" y="2123"/>
                  </a:lnTo>
                  <a:lnTo>
                    <a:pt x="1609" y="0"/>
                  </a:lnTo>
                  <a:close/>
                </a:path>
              </a:pathLst>
            </a:custGeom>
            <a:solidFill>
              <a:srgbClr val="D28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" name="Google Shape;3950;p66"/>
            <p:cNvSpPr/>
            <p:nvPr/>
          </p:nvSpPr>
          <p:spPr>
            <a:xfrm>
              <a:off x="4398150" y="5150275"/>
              <a:ext cx="145050" cy="153575"/>
            </a:xfrm>
            <a:custGeom>
              <a:avLst/>
              <a:gdLst/>
              <a:ahLst/>
              <a:cxnLst/>
              <a:rect l="l" t="t" r="r" b="b"/>
              <a:pathLst>
                <a:path w="5802" h="6143" extrusionOk="0">
                  <a:moveTo>
                    <a:pt x="5565" y="1"/>
                  </a:moveTo>
                  <a:cubicBezTo>
                    <a:pt x="5127" y="1"/>
                    <a:pt x="4502" y="24"/>
                    <a:pt x="4254" y="75"/>
                  </a:cubicBezTo>
                  <a:cubicBezTo>
                    <a:pt x="3352" y="259"/>
                    <a:pt x="2850" y="782"/>
                    <a:pt x="2245" y="1469"/>
                  </a:cubicBezTo>
                  <a:cubicBezTo>
                    <a:pt x="1599" y="2207"/>
                    <a:pt x="1364" y="2299"/>
                    <a:pt x="0" y="3949"/>
                  </a:cubicBezTo>
                  <a:lnTo>
                    <a:pt x="1097" y="6072"/>
                  </a:lnTo>
                  <a:lnTo>
                    <a:pt x="1138" y="6143"/>
                  </a:lnTo>
                  <a:cubicBezTo>
                    <a:pt x="2132" y="5190"/>
                    <a:pt x="3342" y="3796"/>
                    <a:pt x="3824" y="3243"/>
                  </a:cubicBezTo>
                  <a:cubicBezTo>
                    <a:pt x="3895" y="3161"/>
                    <a:pt x="3947" y="3088"/>
                    <a:pt x="3977" y="3047"/>
                  </a:cubicBezTo>
                  <a:cubicBezTo>
                    <a:pt x="4018" y="3017"/>
                    <a:pt x="4029" y="2997"/>
                    <a:pt x="4029" y="2997"/>
                  </a:cubicBezTo>
                  <a:lnTo>
                    <a:pt x="5802" y="3"/>
                  </a:lnTo>
                  <a:cubicBezTo>
                    <a:pt x="5733" y="2"/>
                    <a:pt x="5653" y="1"/>
                    <a:pt x="5565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" name="Google Shape;3951;p66"/>
            <p:cNvSpPr/>
            <p:nvPr/>
          </p:nvSpPr>
          <p:spPr>
            <a:xfrm>
              <a:off x="4441200" y="5237725"/>
              <a:ext cx="46650" cy="50750"/>
            </a:xfrm>
            <a:custGeom>
              <a:avLst/>
              <a:gdLst/>
              <a:ahLst/>
              <a:cxnLst/>
              <a:rect l="l" t="t" r="r" b="b"/>
              <a:pathLst>
                <a:path w="1866" h="2030" extrusionOk="0">
                  <a:moveTo>
                    <a:pt x="1866" y="0"/>
                  </a:moveTo>
                  <a:cubicBezTo>
                    <a:pt x="1835" y="11"/>
                    <a:pt x="1271" y="472"/>
                    <a:pt x="820" y="913"/>
                  </a:cubicBezTo>
                  <a:cubicBezTo>
                    <a:pt x="544" y="1169"/>
                    <a:pt x="267" y="1435"/>
                    <a:pt x="0" y="1722"/>
                  </a:cubicBezTo>
                  <a:cubicBezTo>
                    <a:pt x="11" y="1825"/>
                    <a:pt x="21" y="1927"/>
                    <a:pt x="21" y="2030"/>
                  </a:cubicBezTo>
                  <a:cubicBezTo>
                    <a:pt x="902" y="1118"/>
                    <a:pt x="1835" y="32"/>
                    <a:pt x="1866" y="0"/>
                  </a:cubicBezTo>
                  <a:close/>
                </a:path>
              </a:pathLst>
            </a:custGeom>
            <a:solidFill>
              <a:srgbClr val="BA36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0" name="Google Shape;3952;p66"/>
            <p:cNvSpPr/>
            <p:nvPr/>
          </p:nvSpPr>
          <p:spPr>
            <a:xfrm>
              <a:off x="4462975" y="5149325"/>
              <a:ext cx="226800" cy="315475"/>
            </a:xfrm>
            <a:custGeom>
              <a:avLst/>
              <a:gdLst/>
              <a:ahLst/>
              <a:cxnLst/>
              <a:rect l="l" t="t" r="r" b="b"/>
              <a:pathLst>
                <a:path w="9072" h="12619" extrusionOk="0">
                  <a:moveTo>
                    <a:pt x="5577" y="0"/>
                  </a:moveTo>
                  <a:cubicBezTo>
                    <a:pt x="5577" y="0"/>
                    <a:pt x="2942" y="41"/>
                    <a:pt x="2645" y="51"/>
                  </a:cubicBezTo>
                  <a:cubicBezTo>
                    <a:pt x="2491" y="62"/>
                    <a:pt x="1897" y="103"/>
                    <a:pt x="1897" y="103"/>
                  </a:cubicBezTo>
                  <a:lnTo>
                    <a:pt x="1220" y="2686"/>
                  </a:lnTo>
                  <a:cubicBezTo>
                    <a:pt x="1220" y="2686"/>
                    <a:pt x="1384" y="4090"/>
                    <a:pt x="1477" y="4900"/>
                  </a:cubicBezTo>
                  <a:cubicBezTo>
                    <a:pt x="1487" y="4941"/>
                    <a:pt x="1559" y="7268"/>
                    <a:pt x="1538" y="7309"/>
                  </a:cubicBezTo>
                  <a:cubicBezTo>
                    <a:pt x="1507" y="7411"/>
                    <a:pt x="134" y="12208"/>
                    <a:pt x="1" y="12618"/>
                  </a:cubicBezTo>
                  <a:lnTo>
                    <a:pt x="9072" y="12618"/>
                  </a:lnTo>
                  <a:lnTo>
                    <a:pt x="7309" y="7391"/>
                  </a:lnTo>
                  <a:cubicBezTo>
                    <a:pt x="7309" y="7391"/>
                    <a:pt x="7258" y="4982"/>
                    <a:pt x="7258" y="4951"/>
                  </a:cubicBezTo>
                  <a:cubicBezTo>
                    <a:pt x="7319" y="4183"/>
                    <a:pt x="7411" y="2716"/>
                    <a:pt x="7411" y="2716"/>
                  </a:cubicBezTo>
                  <a:lnTo>
                    <a:pt x="6848" y="123"/>
                  </a:lnTo>
                  <a:cubicBezTo>
                    <a:pt x="6848" y="123"/>
                    <a:pt x="6202" y="51"/>
                    <a:pt x="6007" y="41"/>
                  </a:cubicBezTo>
                  <a:cubicBezTo>
                    <a:pt x="5802" y="31"/>
                    <a:pt x="5577" y="0"/>
                    <a:pt x="5577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1" name="Google Shape;3953;p66"/>
            <p:cNvSpPr/>
            <p:nvPr/>
          </p:nvSpPr>
          <p:spPr>
            <a:xfrm>
              <a:off x="4482975" y="5218525"/>
              <a:ext cx="44100" cy="57425"/>
            </a:xfrm>
            <a:custGeom>
              <a:avLst/>
              <a:gdLst/>
              <a:ahLst/>
              <a:cxnLst/>
              <a:rect l="l" t="t" r="r" b="b"/>
              <a:pathLst>
                <a:path w="1764" h="2297" extrusionOk="0">
                  <a:moveTo>
                    <a:pt x="502" y="0"/>
                  </a:moveTo>
                  <a:cubicBezTo>
                    <a:pt x="390" y="164"/>
                    <a:pt x="0" y="1793"/>
                    <a:pt x="810" y="2296"/>
                  </a:cubicBezTo>
                  <a:lnTo>
                    <a:pt x="1763" y="308"/>
                  </a:lnTo>
                  <a:lnTo>
                    <a:pt x="502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" name="Google Shape;3954;p66"/>
            <p:cNvSpPr/>
            <p:nvPr/>
          </p:nvSpPr>
          <p:spPr>
            <a:xfrm>
              <a:off x="4616475" y="5218525"/>
              <a:ext cx="43075" cy="58450"/>
            </a:xfrm>
            <a:custGeom>
              <a:avLst/>
              <a:gdLst/>
              <a:ahLst/>
              <a:cxnLst/>
              <a:rect l="l" t="t" r="r" b="b"/>
              <a:pathLst>
                <a:path w="1723" h="2338" extrusionOk="0">
                  <a:moveTo>
                    <a:pt x="1261" y="0"/>
                  </a:moveTo>
                  <a:lnTo>
                    <a:pt x="0" y="308"/>
                  </a:lnTo>
                  <a:lnTo>
                    <a:pt x="913" y="2337"/>
                  </a:lnTo>
                  <a:cubicBezTo>
                    <a:pt x="1722" y="1834"/>
                    <a:pt x="1374" y="164"/>
                    <a:pt x="1261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" name="Google Shape;3955;p66"/>
            <p:cNvSpPr/>
            <p:nvPr/>
          </p:nvSpPr>
          <p:spPr>
            <a:xfrm>
              <a:off x="4539850" y="5282300"/>
              <a:ext cx="76125" cy="11575"/>
            </a:xfrm>
            <a:custGeom>
              <a:avLst/>
              <a:gdLst/>
              <a:ahLst/>
              <a:cxnLst/>
              <a:rect l="l" t="t" r="r" b="b"/>
              <a:pathLst>
                <a:path w="3045" h="463" extrusionOk="0">
                  <a:moveTo>
                    <a:pt x="431" y="1"/>
                  </a:moveTo>
                  <a:cubicBezTo>
                    <a:pt x="349" y="1"/>
                    <a:pt x="257" y="1"/>
                    <a:pt x="175" y="21"/>
                  </a:cubicBezTo>
                  <a:cubicBezTo>
                    <a:pt x="83" y="32"/>
                    <a:pt x="1" y="62"/>
                    <a:pt x="11" y="103"/>
                  </a:cubicBezTo>
                  <a:cubicBezTo>
                    <a:pt x="11" y="124"/>
                    <a:pt x="62" y="155"/>
                    <a:pt x="113" y="176"/>
                  </a:cubicBezTo>
                  <a:cubicBezTo>
                    <a:pt x="257" y="247"/>
                    <a:pt x="400" y="308"/>
                    <a:pt x="585" y="370"/>
                  </a:cubicBezTo>
                  <a:cubicBezTo>
                    <a:pt x="769" y="422"/>
                    <a:pt x="995" y="463"/>
                    <a:pt x="1241" y="463"/>
                  </a:cubicBezTo>
                  <a:cubicBezTo>
                    <a:pt x="1446" y="463"/>
                    <a:pt x="1651" y="431"/>
                    <a:pt x="1835" y="401"/>
                  </a:cubicBezTo>
                  <a:cubicBezTo>
                    <a:pt x="2112" y="349"/>
                    <a:pt x="3045" y="185"/>
                    <a:pt x="2481" y="42"/>
                  </a:cubicBezTo>
                  <a:cubicBezTo>
                    <a:pt x="2358" y="12"/>
                    <a:pt x="2184" y="12"/>
                    <a:pt x="1999" y="12"/>
                  </a:cubicBezTo>
                  <a:lnTo>
                    <a:pt x="1589" y="12"/>
                  </a:lnTo>
                  <a:cubicBezTo>
                    <a:pt x="1220" y="12"/>
                    <a:pt x="841" y="1"/>
                    <a:pt x="472" y="1"/>
                  </a:cubicBezTo>
                  <a:close/>
                </a:path>
              </a:pathLst>
            </a:custGeom>
            <a:solidFill>
              <a:srgbClr val="A41D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" name="Google Shape;3956;p66"/>
            <p:cNvSpPr/>
            <p:nvPr/>
          </p:nvSpPr>
          <p:spPr>
            <a:xfrm>
              <a:off x="4645675" y="5334075"/>
              <a:ext cx="5675" cy="16425"/>
            </a:xfrm>
            <a:custGeom>
              <a:avLst/>
              <a:gdLst/>
              <a:ahLst/>
              <a:cxnLst/>
              <a:rect l="l" t="t" r="r" b="b"/>
              <a:pathLst>
                <a:path w="227" h="657" extrusionOk="0">
                  <a:moveTo>
                    <a:pt x="1" y="1"/>
                  </a:moveTo>
                  <a:lnTo>
                    <a:pt x="216" y="636"/>
                  </a:lnTo>
                  <a:cubicBezTo>
                    <a:pt x="216" y="647"/>
                    <a:pt x="216" y="647"/>
                    <a:pt x="226" y="65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D26A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5" name="Google Shape;3957;p66"/>
            <p:cNvSpPr/>
            <p:nvPr/>
          </p:nvSpPr>
          <p:spPr>
            <a:xfrm>
              <a:off x="4632875" y="5273075"/>
              <a:ext cx="18225" cy="76925"/>
            </a:xfrm>
            <a:custGeom>
              <a:avLst/>
              <a:gdLst/>
              <a:ahLst/>
              <a:cxnLst/>
              <a:rect l="l" t="t" r="r" b="b"/>
              <a:pathLst>
                <a:path w="729" h="3077" extrusionOk="0">
                  <a:moveTo>
                    <a:pt x="462" y="1"/>
                  </a:moveTo>
                  <a:cubicBezTo>
                    <a:pt x="451" y="1"/>
                    <a:pt x="441" y="12"/>
                    <a:pt x="431" y="12"/>
                  </a:cubicBezTo>
                  <a:cubicBezTo>
                    <a:pt x="380" y="62"/>
                    <a:pt x="328" y="114"/>
                    <a:pt x="257" y="155"/>
                  </a:cubicBezTo>
                  <a:lnTo>
                    <a:pt x="236" y="114"/>
                  </a:lnTo>
                  <a:cubicBezTo>
                    <a:pt x="216" y="144"/>
                    <a:pt x="195" y="165"/>
                    <a:pt x="185" y="176"/>
                  </a:cubicBezTo>
                  <a:cubicBezTo>
                    <a:pt x="175" y="217"/>
                    <a:pt x="164" y="258"/>
                    <a:pt x="164" y="299"/>
                  </a:cubicBezTo>
                  <a:cubicBezTo>
                    <a:pt x="164" y="770"/>
                    <a:pt x="0" y="2092"/>
                    <a:pt x="41" y="2267"/>
                  </a:cubicBezTo>
                  <a:cubicBezTo>
                    <a:pt x="93" y="2502"/>
                    <a:pt x="554" y="2861"/>
                    <a:pt x="728" y="3076"/>
                  </a:cubicBezTo>
                  <a:lnTo>
                    <a:pt x="513" y="2441"/>
                  </a:lnTo>
                  <a:cubicBezTo>
                    <a:pt x="513" y="2441"/>
                    <a:pt x="462" y="103"/>
                    <a:pt x="462" y="1"/>
                  </a:cubicBezTo>
                  <a:close/>
                </a:path>
              </a:pathLst>
            </a:custGeom>
            <a:solidFill>
              <a:srgbClr val="A41D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" name="Google Shape;3958;p66"/>
            <p:cNvSpPr/>
            <p:nvPr/>
          </p:nvSpPr>
          <p:spPr>
            <a:xfrm>
              <a:off x="4638775" y="5273350"/>
              <a:ext cx="4875" cy="3625"/>
            </a:xfrm>
            <a:custGeom>
              <a:avLst/>
              <a:gdLst/>
              <a:ahLst/>
              <a:cxnLst/>
              <a:rect l="l" t="t" r="r" b="b"/>
              <a:pathLst>
                <a:path w="195" h="145" extrusionOk="0">
                  <a:moveTo>
                    <a:pt x="195" y="1"/>
                  </a:moveTo>
                  <a:lnTo>
                    <a:pt x="195" y="1"/>
                  </a:lnTo>
                  <a:cubicBezTo>
                    <a:pt x="103" y="31"/>
                    <a:pt x="41" y="72"/>
                    <a:pt x="0" y="103"/>
                  </a:cubicBezTo>
                  <a:lnTo>
                    <a:pt x="21" y="144"/>
                  </a:lnTo>
                  <a:cubicBezTo>
                    <a:pt x="92" y="103"/>
                    <a:pt x="144" y="51"/>
                    <a:pt x="195" y="1"/>
                  </a:cubicBezTo>
                  <a:close/>
                </a:path>
              </a:pathLst>
            </a:custGeom>
            <a:solidFill>
              <a:srgbClr val="A41D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" name="Google Shape;3959;p66"/>
            <p:cNvSpPr/>
            <p:nvPr/>
          </p:nvSpPr>
          <p:spPr>
            <a:xfrm>
              <a:off x="4494750" y="5332025"/>
              <a:ext cx="6700" cy="23100"/>
            </a:xfrm>
            <a:custGeom>
              <a:avLst/>
              <a:gdLst/>
              <a:ahLst/>
              <a:cxnLst/>
              <a:rect l="l" t="t" r="r" b="b"/>
              <a:pathLst>
                <a:path w="268" h="924" extrusionOk="0">
                  <a:moveTo>
                    <a:pt x="267" y="1"/>
                  </a:moveTo>
                  <a:cubicBezTo>
                    <a:pt x="257" y="32"/>
                    <a:pt x="154" y="390"/>
                    <a:pt x="1" y="923"/>
                  </a:cubicBezTo>
                  <a:cubicBezTo>
                    <a:pt x="11" y="893"/>
                    <a:pt x="236" y="103"/>
                    <a:pt x="267" y="1"/>
                  </a:cubicBezTo>
                  <a:close/>
                </a:path>
              </a:pathLst>
            </a:custGeom>
            <a:solidFill>
              <a:srgbClr val="D26A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" name="Google Shape;3960;p66"/>
            <p:cNvSpPr/>
            <p:nvPr/>
          </p:nvSpPr>
          <p:spPr>
            <a:xfrm>
              <a:off x="4494750" y="5273350"/>
              <a:ext cx="20275" cy="81775"/>
            </a:xfrm>
            <a:custGeom>
              <a:avLst/>
              <a:gdLst/>
              <a:ahLst/>
              <a:cxnLst/>
              <a:rect l="l" t="t" r="r" b="b"/>
              <a:pathLst>
                <a:path w="811" h="3271" extrusionOk="0">
                  <a:moveTo>
                    <a:pt x="380" y="1"/>
                  </a:moveTo>
                  <a:lnTo>
                    <a:pt x="339" y="103"/>
                  </a:lnTo>
                  <a:cubicBezTo>
                    <a:pt x="288" y="83"/>
                    <a:pt x="247" y="51"/>
                    <a:pt x="206" y="10"/>
                  </a:cubicBezTo>
                  <a:lnTo>
                    <a:pt x="206" y="10"/>
                  </a:lnTo>
                  <a:cubicBezTo>
                    <a:pt x="226" y="370"/>
                    <a:pt x="267" y="1937"/>
                    <a:pt x="267" y="2276"/>
                  </a:cubicBezTo>
                  <a:lnTo>
                    <a:pt x="267" y="2348"/>
                  </a:lnTo>
                  <a:cubicBezTo>
                    <a:pt x="257" y="2379"/>
                    <a:pt x="154" y="2737"/>
                    <a:pt x="1" y="3270"/>
                  </a:cubicBezTo>
                  <a:cubicBezTo>
                    <a:pt x="21" y="3250"/>
                    <a:pt x="718" y="2532"/>
                    <a:pt x="780" y="2256"/>
                  </a:cubicBezTo>
                  <a:cubicBezTo>
                    <a:pt x="810" y="2081"/>
                    <a:pt x="575" y="288"/>
                    <a:pt x="575" y="288"/>
                  </a:cubicBezTo>
                  <a:cubicBezTo>
                    <a:pt x="575" y="247"/>
                    <a:pt x="575" y="206"/>
                    <a:pt x="554" y="165"/>
                  </a:cubicBezTo>
                  <a:cubicBezTo>
                    <a:pt x="534" y="133"/>
                    <a:pt x="493" y="62"/>
                    <a:pt x="380" y="1"/>
                  </a:cubicBezTo>
                  <a:close/>
                </a:path>
              </a:pathLst>
            </a:custGeom>
            <a:solidFill>
              <a:srgbClr val="A41D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" name="Google Shape;3961;p66"/>
            <p:cNvSpPr/>
            <p:nvPr/>
          </p:nvSpPr>
          <p:spPr>
            <a:xfrm>
              <a:off x="4499875" y="5271825"/>
              <a:ext cx="4375" cy="4125"/>
            </a:xfrm>
            <a:custGeom>
              <a:avLst/>
              <a:gdLst/>
              <a:ahLst/>
              <a:cxnLst/>
              <a:rect l="l" t="t" r="r" b="b"/>
              <a:pathLst>
                <a:path w="175" h="165" extrusionOk="0">
                  <a:moveTo>
                    <a:pt x="1" y="0"/>
                  </a:moveTo>
                  <a:lnTo>
                    <a:pt x="1" y="71"/>
                  </a:lnTo>
                  <a:cubicBezTo>
                    <a:pt x="42" y="112"/>
                    <a:pt x="83" y="144"/>
                    <a:pt x="134" y="164"/>
                  </a:cubicBezTo>
                  <a:lnTo>
                    <a:pt x="175" y="62"/>
                  </a:lnTo>
                  <a:cubicBezTo>
                    <a:pt x="134" y="41"/>
                    <a:pt x="72" y="21"/>
                    <a:pt x="1" y="0"/>
                  </a:cubicBezTo>
                  <a:close/>
                </a:path>
              </a:pathLst>
            </a:custGeom>
            <a:solidFill>
              <a:srgbClr val="A41D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" name="Google Shape;3962;p66"/>
            <p:cNvSpPr/>
            <p:nvPr/>
          </p:nvSpPr>
          <p:spPr>
            <a:xfrm>
              <a:off x="4489625" y="5151525"/>
              <a:ext cx="21300" cy="204375"/>
            </a:xfrm>
            <a:custGeom>
              <a:avLst/>
              <a:gdLst/>
              <a:ahLst/>
              <a:cxnLst/>
              <a:rect l="l" t="t" r="r" b="b"/>
              <a:pathLst>
                <a:path w="852" h="8175" extrusionOk="0">
                  <a:moveTo>
                    <a:pt x="822" y="0"/>
                  </a:moveTo>
                  <a:cubicBezTo>
                    <a:pt x="816" y="0"/>
                    <a:pt x="810" y="7"/>
                    <a:pt x="810" y="15"/>
                  </a:cubicBezTo>
                  <a:lnTo>
                    <a:pt x="62" y="3295"/>
                  </a:lnTo>
                  <a:cubicBezTo>
                    <a:pt x="62" y="3295"/>
                    <a:pt x="1" y="3551"/>
                    <a:pt x="11" y="3879"/>
                  </a:cubicBezTo>
                  <a:cubicBezTo>
                    <a:pt x="31" y="4177"/>
                    <a:pt x="103" y="4596"/>
                    <a:pt x="411" y="4894"/>
                  </a:cubicBezTo>
                  <a:lnTo>
                    <a:pt x="462" y="7211"/>
                  </a:lnTo>
                  <a:lnTo>
                    <a:pt x="185" y="8143"/>
                  </a:lnTo>
                  <a:cubicBezTo>
                    <a:pt x="185" y="8154"/>
                    <a:pt x="185" y="8164"/>
                    <a:pt x="195" y="8174"/>
                  </a:cubicBezTo>
                  <a:lnTo>
                    <a:pt x="206" y="8174"/>
                  </a:lnTo>
                  <a:cubicBezTo>
                    <a:pt x="206" y="8174"/>
                    <a:pt x="216" y="8164"/>
                    <a:pt x="216" y="8154"/>
                  </a:cubicBezTo>
                  <a:lnTo>
                    <a:pt x="503" y="7211"/>
                  </a:lnTo>
                  <a:lnTo>
                    <a:pt x="441" y="4883"/>
                  </a:lnTo>
                  <a:lnTo>
                    <a:pt x="441" y="4874"/>
                  </a:lnTo>
                  <a:cubicBezTo>
                    <a:pt x="144" y="4587"/>
                    <a:pt x="62" y="4177"/>
                    <a:pt x="52" y="3879"/>
                  </a:cubicBezTo>
                  <a:cubicBezTo>
                    <a:pt x="42" y="3562"/>
                    <a:pt x="103" y="3305"/>
                    <a:pt x="103" y="3305"/>
                  </a:cubicBezTo>
                  <a:lnTo>
                    <a:pt x="841" y="25"/>
                  </a:lnTo>
                  <a:cubicBezTo>
                    <a:pt x="851" y="15"/>
                    <a:pt x="841" y="4"/>
                    <a:pt x="831" y="4"/>
                  </a:cubicBezTo>
                  <a:cubicBezTo>
                    <a:pt x="828" y="1"/>
                    <a:pt x="825" y="0"/>
                    <a:pt x="822" y="0"/>
                  </a:cubicBezTo>
                  <a:close/>
                </a:path>
              </a:pathLst>
            </a:custGeom>
            <a:solidFill>
              <a:srgbClr val="9E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" name="Google Shape;3963;p66"/>
            <p:cNvSpPr/>
            <p:nvPr/>
          </p:nvSpPr>
          <p:spPr>
            <a:xfrm>
              <a:off x="4627225" y="5151375"/>
              <a:ext cx="31550" cy="202975"/>
            </a:xfrm>
            <a:custGeom>
              <a:avLst/>
              <a:gdLst/>
              <a:ahLst/>
              <a:cxnLst/>
              <a:rect l="l" t="t" r="r" b="b"/>
              <a:pathLst>
                <a:path w="1262" h="8119" extrusionOk="0">
                  <a:moveTo>
                    <a:pt x="11" y="0"/>
                  </a:moveTo>
                  <a:cubicBezTo>
                    <a:pt x="1" y="0"/>
                    <a:pt x="1" y="21"/>
                    <a:pt x="1" y="21"/>
                  </a:cubicBezTo>
                  <a:lnTo>
                    <a:pt x="923" y="2983"/>
                  </a:lnTo>
                  <a:cubicBezTo>
                    <a:pt x="923" y="2994"/>
                    <a:pt x="1221" y="4101"/>
                    <a:pt x="677" y="4848"/>
                  </a:cubicBezTo>
                  <a:lnTo>
                    <a:pt x="677" y="4859"/>
                  </a:lnTo>
                  <a:lnTo>
                    <a:pt x="698" y="7319"/>
                  </a:lnTo>
                  <a:lnTo>
                    <a:pt x="985" y="8108"/>
                  </a:lnTo>
                  <a:cubicBezTo>
                    <a:pt x="985" y="8119"/>
                    <a:pt x="995" y="8119"/>
                    <a:pt x="1005" y="8119"/>
                  </a:cubicBezTo>
                  <a:cubicBezTo>
                    <a:pt x="1016" y="8119"/>
                    <a:pt x="1026" y="8108"/>
                    <a:pt x="1016" y="8098"/>
                  </a:cubicBezTo>
                  <a:lnTo>
                    <a:pt x="739" y="7309"/>
                  </a:lnTo>
                  <a:lnTo>
                    <a:pt x="708" y="4869"/>
                  </a:lnTo>
                  <a:cubicBezTo>
                    <a:pt x="1262" y="4101"/>
                    <a:pt x="954" y="2983"/>
                    <a:pt x="954" y="2973"/>
                  </a:cubicBezTo>
                  <a:lnTo>
                    <a:pt x="42" y="10"/>
                  </a:lnTo>
                  <a:cubicBezTo>
                    <a:pt x="32" y="0"/>
                    <a:pt x="21" y="0"/>
                    <a:pt x="11" y="0"/>
                  </a:cubicBezTo>
                  <a:close/>
                </a:path>
              </a:pathLst>
            </a:custGeom>
            <a:solidFill>
              <a:srgbClr val="9E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" name="Google Shape;3964;p66"/>
            <p:cNvSpPr/>
            <p:nvPr/>
          </p:nvSpPr>
          <p:spPr>
            <a:xfrm>
              <a:off x="4506025" y="4988125"/>
              <a:ext cx="129550" cy="52925"/>
            </a:xfrm>
            <a:custGeom>
              <a:avLst/>
              <a:gdLst/>
              <a:ahLst/>
              <a:cxnLst/>
              <a:rect l="l" t="t" r="r" b="b"/>
              <a:pathLst>
                <a:path w="5182" h="2117" extrusionOk="0">
                  <a:moveTo>
                    <a:pt x="3024" y="1"/>
                  </a:moveTo>
                  <a:cubicBezTo>
                    <a:pt x="2889" y="1"/>
                    <a:pt x="2758" y="21"/>
                    <a:pt x="2635" y="62"/>
                  </a:cubicBezTo>
                  <a:cubicBezTo>
                    <a:pt x="2520" y="42"/>
                    <a:pt x="2404" y="32"/>
                    <a:pt x="2289" y="32"/>
                  </a:cubicBezTo>
                  <a:cubicBezTo>
                    <a:pt x="1248" y="32"/>
                    <a:pt x="253" y="838"/>
                    <a:pt x="31" y="1928"/>
                  </a:cubicBezTo>
                  <a:cubicBezTo>
                    <a:pt x="31" y="1938"/>
                    <a:pt x="31" y="1948"/>
                    <a:pt x="21" y="1948"/>
                  </a:cubicBezTo>
                  <a:cubicBezTo>
                    <a:pt x="1" y="2062"/>
                    <a:pt x="1328" y="2116"/>
                    <a:pt x="2639" y="2116"/>
                  </a:cubicBezTo>
                  <a:cubicBezTo>
                    <a:pt x="3918" y="2116"/>
                    <a:pt x="5182" y="2065"/>
                    <a:pt x="5167" y="1969"/>
                  </a:cubicBezTo>
                  <a:cubicBezTo>
                    <a:pt x="5167" y="1959"/>
                    <a:pt x="5156" y="1938"/>
                    <a:pt x="5156" y="1928"/>
                  </a:cubicBezTo>
                  <a:cubicBezTo>
                    <a:pt x="4987" y="868"/>
                    <a:pt x="3919" y="1"/>
                    <a:pt x="3024" y="1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3" name="Google Shape;3965;p66"/>
            <p:cNvSpPr/>
            <p:nvPr/>
          </p:nvSpPr>
          <p:spPr>
            <a:xfrm>
              <a:off x="4541400" y="5097800"/>
              <a:ext cx="60500" cy="72300"/>
            </a:xfrm>
            <a:custGeom>
              <a:avLst/>
              <a:gdLst/>
              <a:ahLst/>
              <a:cxnLst/>
              <a:rect l="l" t="t" r="r" b="b"/>
              <a:pathLst>
                <a:path w="2420" h="2892" extrusionOk="0">
                  <a:moveTo>
                    <a:pt x="2091" y="1"/>
                  </a:moveTo>
                  <a:cubicBezTo>
                    <a:pt x="1558" y="124"/>
                    <a:pt x="215" y="462"/>
                    <a:pt x="215" y="462"/>
                  </a:cubicBezTo>
                  <a:lnTo>
                    <a:pt x="103" y="1538"/>
                  </a:lnTo>
                  <a:lnTo>
                    <a:pt x="21" y="2184"/>
                  </a:lnTo>
                  <a:cubicBezTo>
                    <a:pt x="21" y="2184"/>
                    <a:pt x="0" y="2891"/>
                    <a:pt x="1220" y="2891"/>
                  </a:cubicBezTo>
                  <a:cubicBezTo>
                    <a:pt x="2399" y="2891"/>
                    <a:pt x="2419" y="2184"/>
                    <a:pt x="2419" y="2184"/>
                  </a:cubicBezTo>
                  <a:cubicBezTo>
                    <a:pt x="2419" y="2184"/>
                    <a:pt x="2409" y="2112"/>
                    <a:pt x="2399" y="2010"/>
                  </a:cubicBezTo>
                  <a:lnTo>
                    <a:pt x="2368" y="1795"/>
                  </a:lnTo>
                  <a:cubicBezTo>
                    <a:pt x="2358" y="1774"/>
                    <a:pt x="2358" y="1754"/>
                    <a:pt x="2358" y="1733"/>
                  </a:cubicBezTo>
                  <a:cubicBezTo>
                    <a:pt x="2337" y="1631"/>
                    <a:pt x="2327" y="1528"/>
                    <a:pt x="2306" y="1436"/>
                  </a:cubicBezTo>
                  <a:cubicBezTo>
                    <a:pt x="2306" y="1395"/>
                    <a:pt x="2296" y="1354"/>
                    <a:pt x="2296" y="1313"/>
                  </a:cubicBezTo>
                  <a:cubicBezTo>
                    <a:pt x="2286" y="1282"/>
                    <a:pt x="2286" y="1251"/>
                    <a:pt x="2276" y="1221"/>
                  </a:cubicBezTo>
                  <a:cubicBezTo>
                    <a:pt x="2276" y="1169"/>
                    <a:pt x="2265" y="1128"/>
                    <a:pt x="2255" y="1077"/>
                  </a:cubicBezTo>
                  <a:lnTo>
                    <a:pt x="2255" y="1046"/>
                  </a:lnTo>
                  <a:cubicBezTo>
                    <a:pt x="2214" y="800"/>
                    <a:pt x="2173" y="554"/>
                    <a:pt x="2153" y="360"/>
                  </a:cubicBezTo>
                  <a:cubicBezTo>
                    <a:pt x="2142" y="349"/>
                    <a:pt x="2142" y="339"/>
                    <a:pt x="2142" y="339"/>
                  </a:cubicBezTo>
                  <a:cubicBezTo>
                    <a:pt x="2132" y="257"/>
                    <a:pt x="2122" y="185"/>
                    <a:pt x="2112" y="134"/>
                  </a:cubicBezTo>
                  <a:cubicBezTo>
                    <a:pt x="2112" y="114"/>
                    <a:pt x="2112" y="103"/>
                    <a:pt x="2101" y="83"/>
                  </a:cubicBezTo>
                  <a:cubicBezTo>
                    <a:pt x="2101" y="52"/>
                    <a:pt x="2091" y="21"/>
                    <a:pt x="2091" y="1"/>
                  </a:cubicBezTo>
                  <a:close/>
                </a:path>
              </a:pathLst>
            </a:custGeom>
            <a:solidFill>
              <a:srgbClr val="E29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" name="Google Shape;3966;p66"/>
            <p:cNvSpPr/>
            <p:nvPr/>
          </p:nvSpPr>
          <p:spPr>
            <a:xfrm>
              <a:off x="4596750" y="5118300"/>
              <a:ext cx="1800" cy="11575"/>
            </a:xfrm>
            <a:custGeom>
              <a:avLst/>
              <a:gdLst/>
              <a:ahLst/>
              <a:cxnLst/>
              <a:rect l="l" t="t" r="r" b="b"/>
              <a:pathLst>
                <a:path w="72" h="463" extrusionOk="0">
                  <a:moveTo>
                    <a:pt x="0" y="1"/>
                  </a:moveTo>
                  <a:cubicBezTo>
                    <a:pt x="16" y="76"/>
                    <a:pt x="30" y="154"/>
                    <a:pt x="41" y="233"/>
                  </a:cubicBezTo>
                  <a:lnTo>
                    <a:pt x="41" y="233"/>
                  </a:lnTo>
                  <a:lnTo>
                    <a:pt x="41" y="226"/>
                  </a:lnTo>
                  <a:cubicBezTo>
                    <a:pt x="31" y="155"/>
                    <a:pt x="21" y="73"/>
                    <a:pt x="0" y="1"/>
                  </a:cubicBezTo>
                  <a:close/>
                  <a:moveTo>
                    <a:pt x="41" y="233"/>
                  </a:moveTo>
                  <a:lnTo>
                    <a:pt x="41" y="257"/>
                  </a:lnTo>
                  <a:cubicBezTo>
                    <a:pt x="46" y="280"/>
                    <a:pt x="51" y="301"/>
                    <a:pt x="54" y="322"/>
                  </a:cubicBezTo>
                  <a:lnTo>
                    <a:pt x="54" y="322"/>
                  </a:lnTo>
                  <a:cubicBezTo>
                    <a:pt x="50" y="293"/>
                    <a:pt x="46" y="263"/>
                    <a:pt x="41" y="233"/>
                  </a:cubicBezTo>
                  <a:close/>
                  <a:moveTo>
                    <a:pt x="54" y="322"/>
                  </a:moveTo>
                  <a:lnTo>
                    <a:pt x="54" y="322"/>
                  </a:lnTo>
                  <a:cubicBezTo>
                    <a:pt x="56" y="337"/>
                    <a:pt x="58" y="352"/>
                    <a:pt x="60" y="367"/>
                  </a:cubicBezTo>
                  <a:lnTo>
                    <a:pt x="60" y="367"/>
                  </a:lnTo>
                  <a:cubicBezTo>
                    <a:pt x="59" y="352"/>
                    <a:pt x="57" y="337"/>
                    <a:pt x="54" y="322"/>
                  </a:cubicBezTo>
                  <a:close/>
                  <a:moveTo>
                    <a:pt x="60" y="367"/>
                  </a:moveTo>
                  <a:cubicBezTo>
                    <a:pt x="61" y="378"/>
                    <a:pt x="62" y="389"/>
                    <a:pt x="62" y="401"/>
                  </a:cubicBezTo>
                  <a:cubicBezTo>
                    <a:pt x="64" y="405"/>
                    <a:pt x="65" y="409"/>
                    <a:pt x="67" y="413"/>
                  </a:cubicBezTo>
                  <a:lnTo>
                    <a:pt x="67" y="413"/>
                  </a:lnTo>
                  <a:cubicBezTo>
                    <a:pt x="65" y="398"/>
                    <a:pt x="62" y="382"/>
                    <a:pt x="60" y="367"/>
                  </a:cubicBezTo>
                  <a:close/>
                  <a:moveTo>
                    <a:pt x="67" y="413"/>
                  </a:moveTo>
                  <a:cubicBezTo>
                    <a:pt x="68" y="425"/>
                    <a:pt x="70" y="438"/>
                    <a:pt x="72" y="451"/>
                  </a:cubicBezTo>
                  <a:lnTo>
                    <a:pt x="72" y="451"/>
                  </a:lnTo>
                  <a:cubicBezTo>
                    <a:pt x="72" y="438"/>
                    <a:pt x="71" y="425"/>
                    <a:pt x="67" y="413"/>
                  </a:cubicBezTo>
                  <a:close/>
                  <a:moveTo>
                    <a:pt x="72" y="451"/>
                  </a:moveTo>
                  <a:cubicBezTo>
                    <a:pt x="72" y="455"/>
                    <a:pt x="72" y="459"/>
                    <a:pt x="72" y="462"/>
                  </a:cubicBezTo>
                  <a:lnTo>
                    <a:pt x="72" y="452"/>
                  </a:lnTo>
                  <a:cubicBezTo>
                    <a:pt x="72" y="452"/>
                    <a:pt x="72" y="451"/>
                    <a:pt x="72" y="451"/>
                  </a:cubicBezTo>
                  <a:close/>
                </a:path>
              </a:pathLst>
            </a:custGeom>
            <a:solidFill>
              <a:srgbClr val="331C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" name="Google Shape;3967;p66"/>
            <p:cNvSpPr/>
            <p:nvPr/>
          </p:nvSpPr>
          <p:spPr>
            <a:xfrm>
              <a:off x="4544975" y="5122675"/>
              <a:ext cx="550" cy="3100"/>
            </a:xfrm>
            <a:custGeom>
              <a:avLst/>
              <a:gdLst/>
              <a:ahLst/>
              <a:cxnLst/>
              <a:rect l="l" t="t" r="r" b="b"/>
              <a:pathLst>
                <a:path w="22" h="124" extrusionOk="0">
                  <a:moveTo>
                    <a:pt x="21" y="0"/>
                  </a:moveTo>
                  <a:lnTo>
                    <a:pt x="1" y="123"/>
                  </a:lnTo>
                  <a:lnTo>
                    <a:pt x="1" y="123"/>
                  </a:lnTo>
                  <a:close/>
                </a:path>
              </a:pathLst>
            </a:custGeom>
            <a:solidFill>
              <a:srgbClr val="331C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" name="Google Shape;3968;p66"/>
            <p:cNvSpPr/>
            <p:nvPr/>
          </p:nvSpPr>
          <p:spPr>
            <a:xfrm>
              <a:off x="4544975" y="5117550"/>
              <a:ext cx="53575" cy="16675"/>
            </a:xfrm>
            <a:custGeom>
              <a:avLst/>
              <a:gdLst/>
              <a:ahLst/>
              <a:cxnLst/>
              <a:rect l="l" t="t" r="r" b="b"/>
              <a:pathLst>
                <a:path w="2143" h="667" extrusionOk="0">
                  <a:moveTo>
                    <a:pt x="42" y="0"/>
                  </a:moveTo>
                  <a:lnTo>
                    <a:pt x="21" y="205"/>
                  </a:lnTo>
                  <a:lnTo>
                    <a:pt x="1" y="328"/>
                  </a:lnTo>
                  <a:cubicBezTo>
                    <a:pt x="11" y="338"/>
                    <a:pt x="472" y="574"/>
                    <a:pt x="995" y="646"/>
                  </a:cubicBezTo>
                  <a:cubicBezTo>
                    <a:pt x="1118" y="656"/>
                    <a:pt x="1241" y="666"/>
                    <a:pt x="1354" y="666"/>
                  </a:cubicBezTo>
                  <a:cubicBezTo>
                    <a:pt x="1774" y="666"/>
                    <a:pt x="2143" y="584"/>
                    <a:pt x="2143" y="492"/>
                  </a:cubicBezTo>
                  <a:cubicBezTo>
                    <a:pt x="2143" y="472"/>
                    <a:pt x="2143" y="451"/>
                    <a:pt x="2133" y="431"/>
                  </a:cubicBezTo>
                  <a:cubicBezTo>
                    <a:pt x="2133" y="379"/>
                    <a:pt x="2122" y="338"/>
                    <a:pt x="2112" y="287"/>
                  </a:cubicBezTo>
                  <a:lnTo>
                    <a:pt x="2112" y="256"/>
                  </a:lnTo>
                  <a:cubicBezTo>
                    <a:pt x="2102" y="185"/>
                    <a:pt x="2092" y="103"/>
                    <a:pt x="2071" y="31"/>
                  </a:cubicBezTo>
                  <a:cubicBezTo>
                    <a:pt x="1764" y="174"/>
                    <a:pt x="1436" y="256"/>
                    <a:pt x="1097" y="256"/>
                  </a:cubicBezTo>
                  <a:cubicBezTo>
                    <a:pt x="728" y="256"/>
                    <a:pt x="370" y="164"/>
                    <a:pt x="42" y="0"/>
                  </a:cubicBezTo>
                  <a:close/>
                </a:path>
              </a:pathLst>
            </a:custGeom>
            <a:solidFill>
              <a:srgbClr val="DA7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" name="Google Shape;3969;p66"/>
            <p:cNvSpPr/>
            <p:nvPr/>
          </p:nvSpPr>
          <p:spPr>
            <a:xfrm>
              <a:off x="4514750" y="5018125"/>
              <a:ext cx="114300" cy="105775"/>
            </a:xfrm>
            <a:custGeom>
              <a:avLst/>
              <a:gdLst/>
              <a:ahLst/>
              <a:cxnLst/>
              <a:rect l="l" t="t" r="r" b="b"/>
              <a:pathLst>
                <a:path w="4572" h="4231" extrusionOk="0">
                  <a:moveTo>
                    <a:pt x="461" y="0"/>
                  </a:moveTo>
                  <a:cubicBezTo>
                    <a:pt x="461" y="0"/>
                    <a:pt x="0" y="1732"/>
                    <a:pt x="420" y="2993"/>
                  </a:cubicBezTo>
                  <a:cubicBezTo>
                    <a:pt x="502" y="3249"/>
                    <a:pt x="707" y="3618"/>
                    <a:pt x="953" y="3793"/>
                  </a:cubicBezTo>
                  <a:cubicBezTo>
                    <a:pt x="1355" y="4082"/>
                    <a:pt x="1832" y="4231"/>
                    <a:pt x="2307" y="4231"/>
                  </a:cubicBezTo>
                  <a:cubicBezTo>
                    <a:pt x="2790" y="4231"/>
                    <a:pt x="3272" y="4077"/>
                    <a:pt x="3670" y="3762"/>
                  </a:cubicBezTo>
                  <a:cubicBezTo>
                    <a:pt x="3885" y="3598"/>
                    <a:pt x="4069" y="3239"/>
                    <a:pt x="4151" y="2993"/>
                  </a:cubicBezTo>
                  <a:cubicBezTo>
                    <a:pt x="4572" y="1732"/>
                    <a:pt x="4110" y="0"/>
                    <a:pt x="4110" y="0"/>
                  </a:cubicBezTo>
                  <a:close/>
                </a:path>
              </a:pathLst>
            </a:custGeom>
            <a:solidFill>
              <a:srgbClr val="E29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" name="Google Shape;3970;p66"/>
            <p:cNvSpPr/>
            <p:nvPr/>
          </p:nvSpPr>
          <p:spPr>
            <a:xfrm>
              <a:off x="4537675" y="5051825"/>
              <a:ext cx="16550" cy="8100"/>
            </a:xfrm>
            <a:custGeom>
              <a:avLst/>
              <a:gdLst/>
              <a:ahLst/>
              <a:cxnLst/>
              <a:rect l="l" t="t" r="r" b="b"/>
              <a:pathLst>
                <a:path w="662" h="324" extrusionOk="0">
                  <a:moveTo>
                    <a:pt x="401" y="0"/>
                  </a:moveTo>
                  <a:cubicBezTo>
                    <a:pt x="339" y="0"/>
                    <a:pt x="275" y="16"/>
                    <a:pt x="221" y="46"/>
                  </a:cubicBezTo>
                  <a:cubicBezTo>
                    <a:pt x="139" y="87"/>
                    <a:pt x="77" y="149"/>
                    <a:pt x="36" y="231"/>
                  </a:cubicBezTo>
                  <a:cubicBezTo>
                    <a:pt x="1" y="303"/>
                    <a:pt x="19" y="323"/>
                    <a:pt x="49" y="323"/>
                  </a:cubicBezTo>
                  <a:cubicBezTo>
                    <a:pt x="80" y="323"/>
                    <a:pt x="124" y="303"/>
                    <a:pt x="139" y="292"/>
                  </a:cubicBezTo>
                  <a:cubicBezTo>
                    <a:pt x="200" y="261"/>
                    <a:pt x="272" y="241"/>
                    <a:pt x="344" y="231"/>
                  </a:cubicBezTo>
                  <a:cubicBezTo>
                    <a:pt x="371" y="227"/>
                    <a:pt x="400" y="226"/>
                    <a:pt x="429" y="226"/>
                  </a:cubicBezTo>
                  <a:cubicBezTo>
                    <a:pt x="487" y="226"/>
                    <a:pt x="549" y="231"/>
                    <a:pt x="610" y="231"/>
                  </a:cubicBezTo>
                  <a:cubicBezTo>
                    <a:pt x="621" y="231"/>
                    <a:pt x="631" y="220"/>
                    <a:pt x="641" y="220"/>
                  </a:cubicBezTo>
                  <a:cubicBezTo>
                    <a:pt x="651" y="210"/>
                    <a:pt x="662" y="190"/>
                    <a:pt x="662" y="169"/>
                  </a:cubicBezTo>
                  <a:cubicBezTo>
                    <a:pt x="651" y="97"/>
                    <a:pt x="590" y="56"/>
                    <a:pt x="528" y="26"/>
                  </a:cubicBezTo>
                  <a:cubicBezTo>
                    <a:pt x="490" y="9"/>
                    <a:pt x="446" y="0"/>
                    <a:pt x="401" y="0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" name="Google Shape;3971;p66"/>
            <p:cNvSpPr/>
            <p:nvPr/>
          </p:nvSpPr>
          <p:spPr>
            <a:xfrm>
              <a:off x="4588550" y="5051825"/>
              <a:ext cx="16550" cy="8100"/>
            </a:xfrm>
            <a:custGeom>
              <a:avLst/>
              <a:gdLst/>
              <a:ahLst/>
              <a:cxnLst/>
              <a:rect l="l" t="t" r="r" b="b"/>
              <a:pathLst>
                <a:path w="662" h="324" extrusionOk="0">
                  <a:moveTo>
                    <a:pt x="256" y="0"/>
                  </a:moveTo>
                  <a:cubicBezTo>
                    <a:pt x="211" y="0"/>
                    <a:pt x="166" y="9"/>
                    <a:pt x="123" y="26"/>
                  </a:cubicBezTo>
                  <a:cubicBezTo>
                    <a:pt x="62" y="56"/>
                    <a:pt x="10" y="97"/>
                    <a:pt x="0" y="169"/>
                  </a:cubicBezTo>
                  <a:cubicBezTo>
                    <a:pt x="0" y="190"/>
                    <a:pt x="0" y="210"/>
                    <a:pt x="21" y="220"/>
                  </a:cubicBezTo>
                  <a:cubicBezTo>
                    <a:pt x="31" y="220"/>
                    <a:pt x="41" y="231"/>
                    <a:pt x="51" y="231"/>
                  </a:cubicBezTo>
                  <a:cubicBezTo>
                    <a:pt x="113" y="231"/>
                    <a:pt x="170" y="226"/>
                    <a:pt x="228" y="226"/>
                  </a:cubicBezTo>
                  <a:cubicBezTo>
                    <a:pt x="258" y="226"/>
                    <a:pt x="287" y="227"/>
                    <a:pt x="318" y="231"/>
                  </a:cubicBezTo>
                  <a:cubicBezTo>
                    <a:pt x="390" y="241"/>
                    <a:pt x="461" y="261"/>
                    <a:pt x="523" y="292"/>
                  </a:cubicBezTo>
                  <a:cubicBezTo>
                    <a:pt x="538" y="303"/>
                    <a:pt x="582" y="323"/>
                    <a:pt x="613" y="323"/>
                  </a:cubicBezTo>
                  <a:cubicBezTo>
                    <a:pt x="644" y="323"/>
                    <a:pt x="661" y="303"/>
                    <a:pt x="625" y="231"/>
                  </a:cubicBezTo>
                  <a:cubicBezTo>
                    <a:pt x="584" y="149"/>
                    <a:pt x="523" y="87"/>
                    <a:pt x="441" y="46"/>
                  </a:cubicBezTo>
                  <a:cubicBezTo>
                    <a:pt x="381" y="16"/>
                    <a:pt x="318" y="0"/>
                    <a:pt x="256" y="0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" name="Google Shape;3972;p66"/>
            <p:cNvSpPr/>
            <p:nvPr/>
          </p:nvSpPr>
          <p:spPr>
            <a:xfrm>
              <a:off x="4544000" y="5061150"/>
              <a:ext cx="9975" cy="8400"/>
            </a:xfrm>
            <a:custGeom>
              <a:avLst/>
              <a:gdLst/>
              <a:ahLst/>
              <a:cxnLst/>
              <a:rect l="l" t="t" r="r" b="b"/>
              <a:pathLst>
                <a:path w="399" h="336" extrusionOk="0">
                  <a:moveTo>
                    <a:pt x="192" y="1"/>
                  </a:moveTo>
                  <a:cubicBezTo>
                    <a:pt x="84" y="1"/>
                    <a:pt x="0" y="138"/>
                    <a:pt x="40" y="247"/>
                  </a:cubicBezTo>
                  <a:cubicBezTo>
                    <a:pt x="60" y="278"/>
                    <a:pt x="91" y="309"/>
                    <a:pt x="122" y="319"/>
                  </a:cubicBezTo>
                  <a:cubicBezTo>
                    <a:pt x="147" y="330"/>
                    <a:pt x="176" y="336"/>
                    <a:pt x="203" y="336"/>
                  </a:cubicBezTo>
                  <a:cubicBezTo>
                    <a:pt x="253" y="336"/>
                    <a:pt x="301" y="317"/>
                    <a:pt x="327" y="278"/>
                  </a:cubicBezTo>
                  <a:cubicBezTo>
                    <a:pt x="398" y="175"/>
                    <a:pt x="368" y="22"/>
                    <a:pt x="204" y="1"/>
                  </a:cubicBezTo>
                  <a:cubicBezTo>
                    <a:pt x="200" y="1"/>
                    <a:pt x="196" y="1"/>
                    <a:pt x="192" y="1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" name="Google Shape;3973;p66"/>
            <p:cNvSpPr/>
            <p:nvPr/>
          </p:nvSpPr>
          <p:spPr>
            <a:xfrm>
              <a:off x="4588825" y="5061150"/>
              <a:ext cx="9725" cy="8400"/>
            </a:xfrm>
            <a:custGeom>
              <a:avLst/>
              <a:gdLst/>
              <a:ahLst/>
              <a:cxnLst/>
              <a:rect l="l" t="t" r="r" b="b"/>
              <a:pathLst>
                <a:path w="389" h="336" extrusionOk="0">
                  <a:moveTo>
                    <a:pt x="183" y="1"/>
                  </a:moveTo>
                  <a:cubicBezTo>
                    <a:pt x="76" y="1"/>
                    <a:pt x="1" y="138"/>
                    <a:pt x="40" y="247"/>
                  </a:cubicBezTo>
                  <a:cubicBezTo>
                    <a:pt x="51" y="278"/>
                    <a:pt x="81" y="309"/>
                    <a:pt x="122" y="319"/>
                  </a:cubicBezTo>
                  <a:cubicBezTo>
                    <a:pt x="144" y="330"/>
                    <a:pt x="170" y="336"/>
                    <a:pt x="197" y="336"/>
                  </a:cubicBezTo>
                  <a:cubicBezTo>
                    <a:pt x="245" y="336"/>
                    <a:pt x="295" y="317"/>
                    <a:pt x="327" y="278"/>
                  </a:cubicBezTo>
                  <a:cubicBezTo>
                    <a:pt x="389" y="175"/>
                    <a:pt x="368" y="22"/>
                    <a:pt x="194" y="1"/>
                  </a:cubicBezTo>
                  <a:cubicBezTo>
                    <a:pt x="190" y="1"/>
                    <a:pt x="186" y="1"/>
                    <a:pt x="183" y="1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" name="Google Shape;3974;p66"/>
            <p:cNvSpPr/>
            <p:nvPr/>
          </p:nvSpPr>
          <p:spPr>
            <a:xfrm>
              <a:off x="4566250" y="5061175"/>
              <a:ext cx="10775" cy="20775"/>
            </a:xfrm>
            <a:custGeom>
              <a:avLst/>
              <a:gdLst/>
              <a:ahLst/>
              <a:cxnLst/>
              <a:rect l="l" t="t" r="r" b="b"/>
              <a:pathLst>
                <a:path w="431" h="831" extrusionOk="0">
                  <a:moveTo>
                    <a:pt x="195" y="0"/>
                  </a:moveTo>
                  <a:cubicBezTo>
                    <a:pt x="175" y="0"/>
                    <a:pt x="164" y="21"/>
                    <a:pt x="164" y="41"/>
                  </a:cubicBezTo>
                  <a:cubicBezTo>
                    <a:pt x="175" y="174"/>
                    <a:pt x="144" y="308"/>
                    <a:pt x="93" y="431"/>
                  </a:cubicBezTo>
                  <a:cubicBezTo>
                    <a:pt x="82" y="441"/>
                    <a:pt x="82" y="451"/>
                    <a:pt x="72" y="472"/>
                  </a:cubicBezTo>
                  <a:cubicBezTo>
                    <a:pt x="52" y="513"/>
                    <a:pt x="31" y="564"/>
                    <a:pt x="11" y="605"/>
                  </a:cubicBezTo>
                  <a:cubicBezTo>
                    <a:pt x="0" y="656"/>
                    <a:pt x="11" y="718"/>
                    <a:pt x="41" y="759"/>
                  </a:cubicBezTo>
                  <a:cubicBezTo>
                    <a:pt x="82" y="800"/>
                    <a:pt x="134" y="830"/>
                    <a:pt x="185" y="830"/>
                  </a:cubicBezTo>
                  <a:cubicBezTo>
                    <a:pt x="277" y="830"/>
                    <a:pt x="359" y="800"/>
                    <a:pt x="410" y="748"/>
                  </a:cubicBezTo>
                  <a:cubicBezTo>
                    <a:pt x="431" y="728"/>
                    <a:pt x="431" y="707"/>
                    <a:pt x="410" y="697"/>
                  </a:cubicBezTo>
                  <a:cubicBezTo>
                    <a:pt x="410" y="687"/>
                    <a:pt x="400" y="687"/>
                    <a:pt x="390" y="687"/>
                  </a:cubicBezTo>
                  <a:cubicBezTo>
                    <a:pt x="380" y="687"/>
                    <a:pt x="369" y="687"/>
                    <a:pt x="369" y="697"/>
                  </a:cubicBezTo>
                  <a:cubicBezTo>
                    <a:pt x="318" y="738"/>
                    <a:pt x="257" y="759"/>
                    <a:pt x="185" y="759"/>
                  </a:cubicBezTo>
                  <a:cubicBezTo>
                    <a:pt x="154" y="759"/>
                    <a:pt x="123" y="748"/>
                    <a:pt x="103" y="718"/>
                  </a:cubicBezTo>
                  <a:cubicBezTo>
                    <a:pt x="82" y="687"/>
                    <a:pt x="72" y="656"/>
                    <a:pt x="82" y="625"/>
                  </a:cubicBezTo>
                  <a:cubicBezTo>
                    <a:pt x="93" y="584"/>
                    <a:pt x="113" y="543"/>
                    <a:pt x="134" y="492"/>
                  </a:cubicBezTo>
                  <a:cubicBezTo>
                    <a:pt x="144" y="482"/>
                    <a:pt x="144" y="472"/>
                    <a:pt x="154" y="451"/>
                  </a:cubicBezTo>
                  <a:cubicBezTo>
                    <a:pt x="216" y="318"/>
                    <a:pt x="236" y="174"/>
                    <a:pt x="236" y="31"/>
                  </a:cubicBezTo>
                  <a:cubicBezTo>
                    <a:pt x="236" y="21"/>
                    <a:pt x="216" y="0"/>
                    <a:pt x="195" y="0"/>
                  </a:cubicBezTo>
                  <a:close/>
                </a:path>
              </a:pathLst>
            </a:custGeom>
            <a:solidFill>
              <a:srgbClr val="CF6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" name="Google Shape;3975;p66"/>
            <p:cNvSpPr/>
            <p:nvPr/>
          </p:nvSpPr>
          <p:spPr>
            <a:xfrm>
              <a:off x="4592125" y="5069375"/>
              <a:ext cx="23850" cy="22825"/>
            </a:xfrm>
            <a:custGeom>
              <a:avLst/>
              <a:gdLst/>
              <a:ahLst/>
              <a:cxnLst/>
              <a:rect l="l" t="t" r="r" b="b"/>
              <a:pathLst>
                <a:path w="954" h="913" extrusionOk="0">
                  <a:moveTo>
                    <a:pt x="503" y="0"/>
                  </a:moveTo>
                  <a:cubicBezTo>
                    <a:pt x="380" y="0"/>
                    <a:pt x="247" y="41"/>
                    <a:pt x="165" y="113"/>
                  </a:cubicBezTo>
                  <a:cubicBezTo>
                    <a:pt x="62" y="215"/>
                    <a:pt x="1" y="400"/>
                    <a:pt x="11" y="533"/>
                  </a:cubicBezTo>
                  <a:cubicBezTo>
                    <a:pt x="21" y="677"/>
                    <a:pt x="113" y="810"/>
                    <a:pt x="247" y="871"/>
                  </a:cubicBezTo>
                  <a:cubicBezTo>
                    <a:pt x="308" y="902"/>
                    <a:pt x="380" y="912"/>
                    <a:pt x="441" y="912"/>
                  </a:cubicBezTo>
                  <a:cubicBezTo>
                    <a:pt x="554" y="912"/>
                    <a:pt x="667" y="871"/>
                    <a:pt x="759" y="800"/>
                  </a:cubicBezTo>
                  <a:cubicBezTo>
                    <a:pt x="892" y="697"/>
                    <a:pt x="954" y="523"/>
                    <a:pt x="933" y="359"/>
                  </a:cubicBezTo>
                  <a:cubicBezTo>
                    <a:pt x="913" y="226"/>
                    <a:pt x="831" y="82"/>
                    <a:pt x="677" y="31"/>
                  </a:cubicBezTo>
                  <a:cubicBezTo>
                    <a:pt x="626" y="10"/>
                    <a:pt x="564" y="0"/>
                    <a:pt x="503" y="0"/>
                  </a:cubicBezTo>
                  <a:close/>
                </a:path>
              </a:pathLst>
            </a:custGeom>
            <a:solidFill>
              <a:srgbClr val="DA7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" name="Google Shape;3976;p66"/>
            <p:cNvSpPr/>
            <p:nvPr/>
          </p:nvSpPr>
          <p:spPr>
            <a:xfrm>
              <a:off x="4527800" y="5069375"/>
              <a:ext cx="24125" cy="22825"/>
            </a:xfrm>
            <a:custGeom>
              <a:avLst/>
              <a:gdLst/>
              <a:ahLst/>
              <a:cxnLst/>
              <a:rect l="l" t="t" r="r" b="b"/>
              <a:pathLst>
                <a:path w="965" h="913" extrusionOk="0">
                  <a:moveTo>
                    <a:pt x="513" y="0"/>
                  </a:moveTo>
                  <a:cubicBezTo>
                    <a:pt x="390" y="0"/>
                    <a:pt x="257" y="41"/>
                    <a:pt x="175" y="113"/>
                  </a:cubicBezTo>
                  <a:cubicBezTo>
                    <a:pt x="73" y="215"/>
                    <a:pt x="1" y="400"/>
                    <a:pt x="21" y="533"/>
                  </a:cubicBezTo>
                  <a:cubicBezTo>
                    <a:pt x="32" y="677"/>
                    <a:pt x="124" y="810"/>
                    <a:pt x="257" y="871"/>
                  </a:cubicBezTo>
                  <a:cubicBezTo>
                    <a:pt x="319" y="902"/>
                    <a:pt x="380" y="912"/>
                    <a:pt x="452" y="912"/>
                  </a:cubicBezTo>
                  <a:cubicBezTo>
                    <a:pt x="565" y="912"/>
                    <a:pt x="677" y="871"/>
                    <a:pt x="770" y="800"/>
                  </a:cubicBezTo>
                  <a:cubicBezTo>
                    <a:pt x="903" y="697"/>
                    <a:pt x="964" y="523"/>
                    <a:pt x="944" y="359"/>
                  </a:cubicBezTo>
                  <a:cubicBezTo>
                    <a:pt x="923" y="226"/>
                    <a:pt x="831" y="82"/>
                    <a:pt x="688" y="31"/>
                  </a:cubicBezTo>
                  <a:cubicBezTo>
                    <a:pt x="636" y="10"/>
                    <a:pt x="575" y="0"/>
                    <a:pt x="513" y="0"/>
                  </a:cubicBezTo>
                  <a:close/>
                </a:path>
              </a:pathLst>
            </a:custGeom>
            <a:solidFill>
              <a:srgbClr val="DA7E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" name="Google Shape;3977;p66"/>
            <p:cNvSpPr/>
            <p:nvPr/>
          </p:nvSpPr>
          <p:spPr>
            <a:xfrm>
              <a:off x="4563675" y="5089100"/>
              <a:ext cx="16175" cy="4100"/>
            </a:xfrm>
            <a:custGeom>
              <a:avLst/>
              <a:gdLst/>
              <a:ahLst/>
              <a:cxnLst/>
              <a:rect l="l" t="t" r="r" b="b"/>
              <a:pathLst>
                <a:path w="647" h="164" extrusionOk="0">
                  <a:moveTo>
                    <a:pt x="647" y="0"/>
                  </a:moveTo>
                  <a:lnTo>
                    <a:pt x="1" y="11"/>
                  </a:lnTo>
                  <a:cubicBezTo>
                    <a:pt x="51" y="112"/>
                    <a:pt x="177" y="163"/>
                    <a:pt x="307" y="163"/>
                  </a:cubicBezTo>
                  <a:cubicBezTo>
                    <a:pt x="441" y="163"/>
                    <a:pt x="579" y="109"/>
                    <a:pt x="6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" name="Google Shape;3978;p66"/>
            <p:cNvSpPr/>
            <p:nvPr/>
          </p:nvSpPr>
          <p:spPr>
            <a:xfrm>
              <a:off x="4513200" y="5014350"/>
              <a:ext cx="20500" cy="50875"/>
            </a:xfrm>
            <a:custGeom>
              <a:avLst/>
              <a:gdLst/>
              <a:ahLst/>
              <a:cxnLst/>
              <a:rect l="l" t="t" r="r" b="b"/>
              <a:pathLst>
                <a:path w="820" h="2035" extrusionOk="0">
                  <a:moveTo>
                    <a:pt x="391" y="0"/>
                  </a:moveTo>
                  <a:cubicBezTo>
                    <a:pt x="380" y="0"/>
                    <a:pt x="369" y="6"/>
                    <a:pt x="359" y="18"/>
                  </a:cubicBezTo>
                  <a:cubicBezTo>
                    <a:pt x="267" y="120"/>
                    <a:pt x="206" y="254"/>
                    <a:pt x="154" y="387"/>
                  </a:cubicBezTo>
                  <a:cubicBezTo>
                    <a:pt x="1" y="797"/>
                    <a:pt x="42" y="1965"/>
                    <a:pt x="175" y="2017"/>
                  </a:cubicBezTo>
                  <a:cubicBezTo>
                    <a:pt x="209" y="2029"/>
                    <a:pt x="242" y="2035"/>
                    <a:pt x="273" y="2035"/>
                  </a:cubicBezTo>
                  <a:cubicBezTo>
                    <a:pt x="680" y="2035"/>
                    <a:pt x="819" y="1034"/>
                    <a:pt x="667" y="510"/>
                  </a:cubicBezTo>
                  <a:cubicBezTo>
                    <a:pt x="630" y="381"/>
                    <a:pt x="487" y="0"/>
                    <a:pt x="391" y="0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2" name="Google Shape;3979;p66"/>
            <p:cNvSpPr/>
            <p:nvPr/>
          </p:nvSpPr>
          <p:spPr>
            <a:xfrm>
              <a:off x="4598850" y="5010425"/>
              <a:ext cx="25325" cy="54675"/>
            </a:xfrm>
            <a:custGeom>
              <a:avLst/>
              <a:gdLst/>
              <a:ahLst/>
              <a:cxnLst/>
              <a:rect l="l" t="t" r="r" b="b"/>
              <a:pathLst>
                <a:path w="1013" h="2187" extrusionOk="0">
                  <a:moveTo>
                    <a:pt x="384" y="1"/>
                  </a:moveTo>
                  <a:cubicBezTo>
                    <a:pt x="1" y="1"/>
                    <a:pt x="378" y="1713"/>
                    <a:pt x="613" y="2040"/>
                  </a:cubicBezTo>
                  <a:cubicBezTo>
                    <a:pt x="659" y="2113"/>
                    <a:pt x="729" y="2187"/>
                    <a:pt x="802" y="2187"/>
                  </a:cubicBezTo>
                  <a:cubicBezTo>
                    <a:pt x="811" y="2187"/>
                    <a:pt x="820" y="2186"/>
                    <a:pt x="828" y="2184"/>
                  </a:cubicBezTo>
                  <a:cubicBezTo>
                    <a:pt x="931" y="2163"/>
                    <a:pt x="972" y="1989"/>
                    <a:pt x="982" y="1856"/>
                  </a:cubicBezTo>
                  <a:cubicBezTo>
                    <a:pt x="1013" y="1415"/>
                    <a:pt x="962" y="974"/>
                    <a:pt x="839" y="554"/>
                  </a:cubicBezTo>
                  <a:cubicBezTo>
                    <a:pt x="808" y="421"/>
                    <a:pt x="757" y="288"/>
                    <a:pt x="675" y="185"/>
                  </a:cubicBezTo>
                  <a:cubicBezTo>
                    <a:pt x="603" y="83"/>
                    <a:pt x="500" y="1"/>
                    <a:pt x="388" y="1"/>
                  </a:cubicBezTo>
                  <a:cubicBezTo>
                    <a:pt x="387" y="1"/>
                    <a:pt x="386" y="1"/>
                    <a:pt x="384" y="1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3" name="Google Shape;3980;p66"/>
            <p:cNvSpPr/>
            <p:nvPr/>
          </p:nvSpPr>
          <p:spPr>
            <a:xfrm>
              <a:off x="4515450" y="5006325"/>
              <a:ext cx="96425" cy="55300"/>
            </a:xfrm>
            <a:custGeom>
              <a:avLst/>
              <a:gdLst/>
              <a:ahLst/>
              <a:cxnLst/>
              <a:rect l="l" t="t" r="r" b="b"/>
              <a:pathLst>
                <a:path w="3857" h="2212" extrusionOk="0">
                  <a:moveTo>
                    <a:pt x="3601" y="1"/>
                  </a:moveTo>
                  <a:lnTo>
                    <a:pt x="269" y="339"/>
                  </a:lnTo>
                  <a:cubicBezTo>
                    <a:pt x="269" y="339"/>
                    <a:pt x="0" y="2212"/>
                    <a:pt x="360" y="2212"/>
                  </a:cubicBezTo>
                  <a:cubicBezTo>
                    <a:pt x="385" y="2212"/>
                    <a:pt x="413" y="2203"/>
                    <a:pt x="444" y="2184"/>
                  </a:cubicBezTo>
                  <a:cubicBezTo>
                    <a:pt x="915" y="1887"/>
                    <a:pt x="946" y="1005"/>
                    <a:pt x="946" y="1005"/>
                  </a:cubicBezTo>
                  <a:cubicBezTo>
                    <a:pt x="946" y="1005"/>
                    <a:pt x="1676" y="1550"/>
                    <a:pt x="2844" y="1550"/>
                  </a:cubicBezTo>
                  <a:cubicBezTo>
                    <a:pt x="3153" y="1550"/>
                    <a:pt x="3492" y="1512"/>
                    <a:pt x="3857" y="1415"/>
                  </a:cubicBezTo>
                  <a:lnTo>
                    <a:pt x="3601" y="1"/>
                  </a:ln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4" name="Google Shape;3981;p66"/>
            <p:cNvSpPr/>
            <p:nvPr/>
          </p:nvSpPr>
          <p:spPr>
            <a:xfrm>
              <a:off x="4615200" y="5053200"/>
              <a:ext cx="24625" cy="32625"/>
            </a:xfrm>
            <a:custGeom>
              <a:avLst/>
              <a:gdLst/>
              <a:ahLst/>
              <a:cxnLst/>
              <a:rect l="l" t="t" r="r" b="b"/>
              <a:pathLst>
                <a:path w="985" h="1305" extrusionOk="0">
                  <a:moveTo>
                    <a:pt x="605" y="1"/>
                  </a:moveTo>
                  <a:cubicBezTo>
                    <a:pt x="327" y="1"/>
                    <a:pt x="90" y="195"/>
                    <a:pt x="0" y="555"/>
                  </a:cubicBezTo>
                  <a:lnTo>
                    <a:pt x="62" y="1129"/>
                  </a:lnTo>
                  <a:cubicBezTo>
                    <a:pt x="148" y="1235"/>
                    <a:pt x="298" y="1304"/>
                    <a:pt x="443" y="1304"/>
                  </a:cubicBezTo>
                  <a:cubicBezTo>
                    <a:pt x="453" y="1304"/>
                    <a:pt x="462" y="1304"/>
                    <a:pt x="472" y="1303"/>
                  </a:cubicBezTo>
                  <a:cubicBezTo>
                    <a:pt x="636" y="1303"/>
                    <a:pt x="789" y="1211"/>
                    <a:pt x="871" y="1078"/>
                  </a:cubicBezTo>
                  <a:cubicBezTo>
                    <a:pt x="964" y="944"/>
                    <a:pt x="984" y="770"/>
                    <a:pt x="984" y="606"/>
                  </a:cubicBezTo>
                  <a:cubicBezTo>
                    <a:pt x="974" y="432"/>
                    <a:pt x="953" y="237"/>
                    <a:pt x="830" y="94"/>
                  </a:cubicBezTo>
                  <a:cubicBezTo>
                    <a:pt x="810" y="63"/>
                    <a:pt x="779" y="32"/>
                    <a:pt x="748" y="22"/>
                  </a:cubicBezTo>
                  <a:cubicBezTo>
                    <a:pt x="707" y="1"/>
                    <a:pt x="666" y="1"/>
                    <a:pt x="625" y="1"/>
                  </a:cubicBezTo>
                  <a:cubicBezTo>
                    <a:pt x="618" y="1"/>
                    <a:pt x="611" y="1"/>
                    <a:pt x="605" y="1"/>
                  </a:cubicBezTo>
                  <a:close/>
                </a:path>
              </a:pathLst>
            </a:custGeom>
            <a:solidFill>
              <a:srgbClr val="E29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" name="Google Shape;3982;p66"/>
            <p:cNvSpPr/>
            <p:nvPr/>
          </p:nvSpPr>
          <p:spPr>
            <a:xfrm>
              <a:off x="4622625" y="5067325"/>
              <a:ext cx="12075" cy="12575"/>
            </a:xfrm>
            <a:custGeom>
              <a:avLst/>
              <a:gdLst/>
              <a:ahLst/>
              <a:cxnLst/>
              <a:rect l="l" t="t" r="r" b="b"/>
              <a:pathLst>
                <a:path w="483" h="503" extrusionOk="0">
                  <a:moveTo>
                    <a:pt x="441" y="0"/>
                  </a:moveTo>
                  <a:cubicBezTo>
                    <a:pt x="349" y="21"/>
                    <a:pt x="267" y="62"/>
                    <a:pt x="205" y="123"/>
                  </a:cubicBezTo>
                  <a:cubicBezTo>
                    <a:pt x="205" y="133"/>
                    <a:pt x="216" y="144"/>
                    <a:pt x="226" y="154"/>
                  </a:cubicBezTo>
                  <a:cubicBezTo>
                    <a:pt x="234" y="169"/>
                    <a:pt x="230" y="185"/>
                    <a:pt x="223" y="196"/>
                  </a:cubicBezTo>
                  <a:lnTo>
                    <a:pt x="223" y="196"/>
                  </a:lnTo>
                  <a:cubicBezTo>
                    <a:pt x="291" y="125"/>
                    <a:pt x="367" y="81"/>
                    <a:pt x="451" y="62"/>
                  </a:cubicBezTo>
                  <a:cubicBezTo>
                    <a:pt x="472" y="62"/>
                    <a:pt x="482" y="41"/>
                    <a:pt x="482" y="21"/>
                  </a:cubicBezTo>
                  <a:cubicBezTo>
                    <a:pt x="472" y="10"/>
                    <a:pt x="462" y="0"/>
                    <a:pt x="441" y="0"/>
                  </a:cubicBezTo>
                  <a:close/>
                  <a:moveTo>
                    <a:pt x="223" y="196"/>
                  </a:moveTo>
                  <a:lnTo>
                    <a:pt x="223" y="196"/>
                  </a:lnTo>
                  <a:cubicBezTo>
                    <a:pt x="220" y="199"/>
                    <a:pt x="217" y="202"/>
                    <a:pt x="214" y="205"/>
                  </a:cubicBezTo>
                  <a:lnTo>
                    <a:pt x="216" y="205"/>
                  </a:lnTo>
                  <a:cubicBezTo>
                    <a:pt x="218" y="203"/>
                    <a:pt x="221" y="200"/>
                    <a:pt x="223" y="196"/>
                  </a:cubicBezTo>
                  <a:close/>
                  <a:moveTo>
                    <a:pt x="154" y="174"/>
                  </a:moveTo>
                  <a:cubicBezTo>
                    <a:pt x="93" y="246"/>
                    <a:pt x="41" y="349"/>
                    <a:pt x="0" y="461"/>
                  </a:cubicBezTo>
                  <a:cubicBezTo>
                    <a:pt x="0" y="482"/>
                    <a:pt x="11" y="492"/>
                    <a:pt x="21" y="502"/>
                  </a:cubicBezTo>
                  <a:lnTo>
                    <a:pt x="31" y="502"/>
                  </a:lnTo>
                  <a:cubicBezTo>
                    <a:pt x="52" y="502"/>
                    <a:pt x="62" y="492"/>
                    <a:pt x="72" y="482"/>
                  </a:cubicBezTo>
                  <a:cubicBezTo>
                    <a:pt x="103" y="379"/>
                    <a:pt x="144" y="287"/>
                    <a:pt x="205" y="215"/>
                  </a:cubicBezTo>
                  <a:cubicBezTo>
                    <a:pt x="208" y="212"/>
                    <a:pt x="211" y="209"/>
                    <a:pt x="214" y="205"/>
                  </a:cubicBezTo>
                  <a:lnTo>
                    <a:pt x="195" y="205"/>
                  </a:lnTo>
                  <a:cubicBezTo>
                    <a:pt x="185" y="205"/>
                    <a:pt x="175" y="205"/>
                    <a:pt x="164" y="195"/>
                  </a:cubicBezTo>
                  <a:cubicBezTo>
                    <a:pt x="164" y="185"/>
                    <a:pt x="154" y="185"/>
                    <a:pt x="154" y="174"/>
                  </a:cubicBezTo>
                  <a:close/>
                </a:path>
              </a:pathLst>
            </a:custGeom>
            <a:solidFill>
              <a:srgbClr val="CF6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" name="Google Shape;3983;p66"/>
            <p:cNvSpPr/>
            <p:nvPr/>
          </p:nvSpPr>
          <p:spPr>
            <a:xfrm>
              <a:off x="4624925" y="5063725"/>
              <a:ext cx="3625" cy="8750"/>
            </a:xfrm>
            <a:custGeom>
              <a:avLst/>
              <a:gdLst/>
              <a:ahLst/>
              <a:cxnLst/>
              <a:rect l="l" t="t" r="r" b="b"/>
              <a:pathLst>
                <a:path w="145" h="350" extrusionOk="0">
                  <a:moveTo>
                    <a:pt x="72" y="1"/>
                  </a:moveTo>
                  <a:cubicBezTo>
                    <a:pt x="52" y="1"/>
                    <a:pt x="42" y="11"/>
                    <a:pt x="31" y="21"/>
                  </a:cubicBezTo>
                  <a:cubicBezTo>
                    <a:pt x="1" y="113"/>
                    <a:pt x="11" y="236"/>
                    <a:pt x="62" y="318"/>
                  </a:cubicBezTo>
                  <a:cubicBezTo>
                    <a:pt x="62" y="329"/>
                    <a:pt x="72" y="329"/>
                    <a:pt x="72" y="339"/>
                  </a:cubicBezTo>
                  <a:cubicBezTo>
                    <a:pt x="83" y="349"/>
                    <a:pt x="93" y="349"/>
                    <a:pt x="103" y="349"/>
                  </a:cubicBezTo>
                  <a:lnTo>
                    <a:pt x="124" y="349"/>
                  </a:lnTo>
                  <a:cubicBezTo>
                    <a:pt x="134" y="339"/>
                    <a:pt x="144" y="318"/>
                    <a:pt x="134" y="298"/>
                  </a:cubicBezTo>
                  <a:cubicBezTo>
                    <a:pt x="124" y="288"/>
                    <a:pt x="113" y="277"/>
                    <a:pt x="113" y="267"/>
                  </a:cubicBezTo>
                  <a:cubicBezTo>
                    <a:pt x="72" y="206"/>
                    <a:pt x="72" y="113"/>
                    <a:pt x="103" y="52"/>
                  </a:cubicBezTo>
                  <a:cubicBezTo>
                    <a:pt x="103" y="31"/>
                    <a:pt x="93" y="11"/>
                    <a:pt x="83" y="1"/>
                  </a:cubicBezTo>
                  <a:close/>
                </a:path>
              </a:pathLst>
            </a:custGeom>
            <a:solidFill>
              <a:srgbClr val="CF6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" name="Google Shape;3984;p66"/>
            <p:cNvSpPr/>
            <p:nvPr/>
          </p:nvSpPr>
          <p:spPr>
            <a:xfrm>
              <a:off x="4504225" y="5053200"/>
              <a:ext cx="24625" cy="32625"/>
            </a:xfrm>
            <a:custGeom>
              <a:avLst/>
              <a:gdLst/>
              <a:ahLst/>
              <a:cxnLst/>
              <a:rect l="l" t="t" r="r" b="b"/>
              <a:pathLst>
                <a:path w="985" h="1305" extrusionOk="0">
                  <a:moveTo>
                    <a:pt x="381" y="1"/>
                  </a:moveTo>
                  <a:cubicBezTo>
                    <a:pt x="374" y="1"/>
                    <a:pt x="367" y="1"/>
                    <a:pt x="360" y="1"/>
                  </a:cubicBezTo>
                  <a:cubicBezTo>
                    <a:pt x="319" y="1"/>
                    <a:pt x="278" y="1"/>
                    <a:pt x="237" y="22"/>
                  </a:cubicBezTo>
                  <a:cubicBezTo>
                    <a:pt x="206" y="32"/>
                    <a:pt x="175" y="63"/>
                    <a:pt x="144" y="94"/>
                  </a:cubicBezTo>
                  <a:cubicBezTo>
                    <a:pt x="32" y="237"/>
                    <a:pt x="11" y="432"/>
                    <a:pt x="1" y="606"/>
                  </a:cubicBezTo>
                  <a:cubicBezTo>
                    <a:pt x="1" y="770"/>
                    <a:pt x="21" y="944"/>
                    <a:pt x="114" y="1078"/>
                  </a:cubicBezTo>
                  <a:cubicBezTo>
                    <a:pt x="196" y="1211"/>
                    <a:pt x="349" y="1303"/>
                    <a:pt x="503" y="1303"/>
                  </a:cubicBezTo>
                  <a:cubicBezTo>
                    <a:pt x="513" y="1304"/>
                    <a:pt x="524" y="1304"/>
                    <a:pt x="534" y="1304"/>
                  </a:cubicBezTo>
                  <a:cubicBezTo>
                    <a:pt x="687" y="1304"/>
                    <a:pt x="837" y="1235"/>
                    <a:pt x="923" y="1129"/>
                  </a:cubicBezTo>
                  <a:lnTo>
                    <a:pt x="985" y="555"/>
                  </a:lnTo>
                  <a:cubicBezTo>
                    <a:pt x="885" y="195"/>
                    <a:pt x="658" y="1"/>
                    <a:pt x="381" y="1"/>
                  </a:cubicBezTo>
                  <a:close/>
                </a:path>
              </a:pathLst>
            </a:custGeom>
            <a:solidFill>
              <a:srgbClr val="E29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" name="Google Shape;3985;p66"/>
            <p:cNvSpPr/>
            <p:nvPr/>
          </p:nvSpPr>
          <p:spPr>
            <a:xfrm>
              <a:off x="4509350" y="5067325"/>
              <a:ext cx="12075" cy="12575"/>
            </a:xfrm>
            <a:custGeom>
              <a:avLst/>
              <a:gdLst/>
              <a:ahLst/>
              <a:cxnLst/>
              <a:rect l="l" t="t" r="r" b="b"/>
              <a:pathLst>
                <a:path w="483" h="503" extrusionOk="0">
                  <a:moveTo>
                    <a:pt x="32" y="0"/>
                  </a:moveTo>
                  <a:cubicBezTo>
                    <a:pt x="21" y="0"/>
                    <a:pt x="11" y="10"/>
                    <a:pt x="1" y="21"/>
                  </a:cubicBezTo>
                  <a:cubicBezTo>
                    <a:pt x="1" y="41"/>
                    <a:pt x="11" y="62"/>
                    <a:pt x="32" y="62"/>
                  </a:cubicBezTo>
                  <a:cubicBezTo>
                    <a:pt x="116" y="81"/>
                    <a:pt x="192" y="125"/>
                    <a:pt x="260" y="196"/>
                  </a:cubicBezTo>
                  <a:lnTo>
                    <a:pt x="260" y="196"/>
                  </a:lnTo>
                  <a:cubicBezTo>
                    <a:pt x="253" y="185"/>
                    <a:pt x="249" y="169"/>
                    <a:pt x="257" y="154"/>
                  </a:cubicBezTo>
                  <a:cubicBezTo>
                    <a:pt x="267" y="144"/>
                    <a:pt x="278" y="133"/>
                    <a:pt x="278" y="123"/>
                  </a:cubicBezTo>
                  <a:cubicBezTo>
                    <a:pt x="206" y="62"/>
                    <a:pt x="124" y="21"/>
                    <a:pt x="42" y="0"/>
                  </a:cubicBezTo>
                  <a:close/>
                  <a:moveTo>
                    <a:pt x="260" y="196"/>
                  </a:moveTo>
                  <a:cubicBezTo>
                    <a:pt x="262" y="200"/>
                    <a:pt x="265" y="203"/>
                    <a:pt x="267" y="205"/>
                  </a:cubicBezTo>
                  <a:lnTo>
                    <a:pt x="269" y="205"/>
                  </a:lnTo>
                  <a:cubicBezTo>
                    <a:pt x="266" y="202"/>
                    <a:pt x="263" y="199"/>
                    <a:pt x="260" y="196"/>
                  </a:cubicBezTo>
                  <a:close/>
                  <a:moveTo>
                    <a:pt x="329" y="174"/>
                  </a:moveTo>
                  <a:cubicBezTo>
                    <a:pt x="329" y="185"/>
                    <a:pt x="319" y="185"/>
                    <a:pt x="319" y="195"/>
                  </a:cubicBezTo>
                  <a:cubicBezTo>
                    <a:pt x="308" y="205"/>
                    <a:pt x="298" y="205"/>
                    <a:pt x="288" y="205"/>
                  </a:cubicBezTo>
                  <a:lnTo>
                    <a:pt x="269" y="205"/>
                  </a:lnTo>
                  <a:cubicBezTo>
                    <a:pt x="272" y="209"/>
                    <a:pt x="275" y="212"/>
                    <a:pt x="278" y="215"/>
                  </a:cubicBezTo>
                  <a:cubicBezTo>
                    <a:pt x="339" y="287"/>
                    <a:pt x="380" y="379"/>
                    <a:pt x="411" y="482"/>
                  </a:cubicBezTo>
                  <a:cubicBezTo>
                    <a:pt x="421" y="492"/>
                    <a:pt x="431" y="502"/>
                    <a:pt x="442" y="502"/>
                  </a:cubicBezTo>
                  <a:lnTo>
                    <a:pt x="452" y="502"/>
                  </a:lnTo>
                  <a:cubicBezTo>
                    <a:pt x="472" y="492"/>
                    <a:pt x="483" y="482"/>
                    <a:pt x="483" y="461"/>
                  </a:cubicBezTo>
                  <a:cubicBezTo>
                    <a:pt x="442" y="349"/>
                    <a:pt x="390" y="246"/>
                    <a:pt x="329" y="174"/>
                  </a:cubicBezTo>
                  <a:close/>
                </a:path>
              </a:pathLst>
            </a:custGeom>
            <a:solidFill>
              <a:srgbClr val="CF6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" name="Google Shape;3986;p66"/>
            <p:cNvSpPr/>
            <p:nvPr/>
          </p:nvSpPr>
          <p:spPr>
            <a:xfrm>
              <a:off x="4515500" y="5063725"/>
              <a:ext cx="3625" cy="8750"/>
            </a:xfrm>
            <a:custGeom>
              <a:avLst/>
              <a:gdLst/>
              <a:ahLst/>
              <a:cxnLst/>
              <a:rect l="l" t="t" r="r" b="b"/>
              <a:pathLst>
                <a:path w="145" h="350" extrusionOk="0">
                  <a:moveTo>
                    <a:pt x="62" y="1"/>
                  </a:moveTo>
                  <a:cubicBezTo>
                    <a:pt x="42" y="11"/>
                    <a:pt x="42" y="31"/>
                    <a:pt x="42" y="52"/>
                  </a:cubicBezTo>
                  <a:cubicBezTo>
                    <a:pt x="73" y="113"/>
                    <a:pt x="73" y="206"/>
                    <a:pt x="32" y="267"/>
                  </a:cubicBezTo>
                  <a:cubicBezTo>
                    <a:pt x="32" y="277"/>
                    <a:pt x="21" y="288"/>
                    <a:pt x="11" y="298"/>
                  </a:cubicBezTo>
                  <a:cubicBezTo>
                    <a:pt x="1" y="318"/>
                    <a:pt x="11" y="339"/>
                    <a:pt x="21" y="349"/>
                  </a:cubicBezTo>
                  <a:lnTo>
                    <a:pt x="42" y="349"/>
                  </a:lnTo>
                  <a:cubicBezTo>
                    <a:pt x="52" y="349"/>
                    <a:pt x="62" y="349"/>
                    <a:pt x="73" y="339"/>
                  </a:cubicBezTo>
                  <a:cubicBezTo>
                    <a:pt x="73" y="329"/>
                    <a:pt x="83" y="329"/>
                    <a:pt x="83" y="318"/>
                  </a:cubicBezTo>
                  <a:cubicBezTo>
                    <a:pt x="134" y="236"/>
                    <a:pt x="144" y="113"/>
                    <a:pt x="103" y="21"/>
                  </a:cubicBezTo>
                  <a:cubicBezTo>
                    <a:pt x="103" y="11"/>
                    <a:pt x="93" y="1"/>
                    <a:pt x="73" y="1"/>
                  </a:cubicBezTo>
                  <a:close/>
                </a:path>
              </a:pathLst>
            </a:custGeom>
            <a:solidFill>
              <a:srgbClr val="CF64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" name="Google Shape;3987;p66"/>
            <p:cNvSpPr/>
            <p:nvPr/>
          </p:nvSpPr>
          <p:spPr>
            <a:xfrm>
              <a:off x="4667725" y="5056100"/>
              <a:ext cx="65625" cy="46350"/>
            </a:xfrm>
            <a:custGeom>
              <a:avLst/>
              <a:gdLst/>
              <a:ahLst/>
              <a:cxnLst/>
              <a:rect l="l" t="t" r="r" b="b"/>
              <a:pathLst>
                <a:path w="2625" h="1854" extrusionOk="0">
                  <a:moveTo>
                    <a:pt x="311" y="0"/>
                  </a:moveTo>
                  <a:cubicBezTo>
                    <a:pt x="210" y="0"/>
                    <a:pt x="128" y="105"/>
                    <a:pt x="93" y="203"/>
                  </a:cubicBezTo>
                  <a:cubicBezTo>
                    <a:pt x="0" y="470"/>
                    <a:pt x="21" y="634"/>
                    <a:pt x="52" y="900"/>
                  </a:cubicBezTo>
                  <a:lnTo>
                    <a:pt x="1938" y="1853"/>
                  </a:lnTo>
                  <a:cubicBezTo>
                    <a:pt x="2132" y="1812"/>
                    <a:pt x="2624" y="1659"/>
                    <a:pt x="2604" y="1341"/>
                  </a:cubicBezTo>
                  <a:cubicBezTo>
                    <a:pt x="2597" y="1232"/>
                    <a:pt x="2481" y="1159"/>
                    <a:pt x="2374" y="1159"/>
                  </a:cubicBezTo>
                  <a:cubicBezTo>
                    <a:pt x="2330" y="1159"/>
                    <a:pt x="2288" y="1171"/>
                    <a:pt x="2255" y="1197"/>
                  </a:cubicBezTo>
                  <a:cubicBezTo>
                    <a:pt x="2337" y="1115"/>
                    <a:pt x="2378" y="972"/>
                    <a:pt x="2307" y="880"/>
                  </a:cubicBezTo>
                  <a:cubicBezTo>
                    <a:pt x="2261" y="834"/>
                    <a:pt x="2197" y="811"/>
                    <a:pt x="2134" y="811"/>
                  </a:cubicBezTo>
                  <a:cubicBezTo>
                    <a:pt x="2113" y="811"/>
                    <a:pt x="2091" y="813"/>
                    <a:pt x="2071" y="818"/>
                  </a:cubicBezTo>
                  <a:cubicBezTo>
                    <a:pt x="1989" y="828"/>
                    <a:pt x="1918" y="880"/>
                    <a:pt x="1845" y="921"/>
                  </a:cubicBezTo>
                  <a:cubicBezTo>
                    <a:pt x="1886" y="869"/>
                    <a:pt x="1918" y="798"/>
                    <a:pt x="1927" y="726"/>
                  </a:cubicBezTo>
                  <a:cubicBezTo>
                    <a:pt x="1927" y="664"/>
                    <a:pt x="1897" y="582"/>
                    <a:pt x="1836" y="562"/>
                  </a:cubicBezTo>
                  <a:cubicBezTo>
                    <a:pt x="1820" y="552"/>
                    <a:pt x="1805" y="549"/>
                    <a:pt x="1790" y="549"/>
                  </a:cubicBezTo>
                  <a:cubicBezTo>
                    <a:pt x="1774" y="549"/>
                    <a:pt x="1759" y="552"/>
                    <a:pt x="1743" y="552"/>
                  </a:cubicBezTo>
                  <a:cubicBezTo>
                    <a:pt x="1631" y="562"/>
                    <a:pt x="1517" y="623"/>
                    <a:pt x="1446" y="716"/>
                  </a:cubicBezTo>
                  <a:cubicBezTo>
                    <a:pt x="1487" y="634"/>
                    <a:pt x="1517" y="552"/>
                    <a:pt x="1508" y="470"/>
                  </a:cubicBezTo>
                  <a:cubicBezTo>
                    <a:pt x="1508" y="377"/>
                    <a:pt x="1446" y="285"/>
                    <a:pt x="1364" y="275"/>
                  </a:cubicBezTo>
                  <a:cubicBezTo>
                    <a:pt x="1323" y="275"/>
                    <a:pt x="1292" y="285"/>
                    <a:pt x="1262" y="295"/>
                  </a:cubicBezTo>
                  <a:cubicBezTo>
                    <a:pt x="1148" y="326"/>
                    <a:pt x="1057" y="418"/>
                    <a:pt x="1005" y="521"/>
                  </a:cubicBezTo>
                  <a:cubicBezTo>
                    <a:pt x="1025" y="429"/>
                    <a:pt x="1036" y="336"/>
                    <a:pt x="1016" y="244"/>
                  </a:cubicBezTo>
                  <a:cubicBezTo>
                    <a:pt x="995" y="152"/>
                    <a:pt x="923" y="70"/>
                    <a:pt x="820" y="60"/>
                  </a:cubicBezTo>
                  <a:cubicBezTo>
                    <a:pt x="749" y="60"/>
                    <a:pt x="688" y="101"/>
                    <a:pt x="636" y="162"/>
                  </a:cubicBezTo>
                  <a:cubicBezTo>
                    <a:pt x="574" y="234"/>
                    <a:pt x="533" y="316"/>
                    <a:pt x="513" y="418"/>
                  </a:cubicBezTo>
                  <a:cubicBezTo>
                    <a:pt x="483" y="347"/>
                    <a:pt x="492" y="265"/>
                    <a:pt x="472" y="193"/>
                  </a:cubicBezTo>
                  <a:cubicBezTo>
                    <a:pt x="462" y="121"/>
                    <a:pt x="421" y="39"/>
                    <a:pt x="360" y="8"/>
                  </a:cubicBezTo>
                  <a:cubicBezTo>
                    <a:pt x="343" y="3"/>
                    <a:pt x="327" y="0"/>
                    <a:pt x="311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" name="Google Shape;3988;p66"/>
            <p:cNvSpPr/>
            <p:nvPr/>
          </p:nvSpPr>
          <p:spPr>
            <a:xfrm>
              <a:off x="4374925" y="5245850"/>
              <a:ext cx="59900" cy="70300"/>
            </a:xfrm>
            <a:custGeom>
              <a:avLst/>
              <a:gdLst/>
              <a:ahLst/>
              <a:cxnLst/>
              <a:rect l="l" t="t" r="r" b="b"/>
              <a:pathLst>
                <a:path w="2396" h="2812" extrusionOk="0">
                  <a:moveTo>
                    <a:pt x="577" y="0"/>
                  </a:moveTo>
                  <a:cubicBezTo>
                    <a:pt x="364" y="0"/>
                    <a:pt x="144" y="53"/>
                    <a:pt x="58" y="249"/>
                  </a:cubicBezTo>
                  <a:cubicBezTo>
                    <a:pt x="1" y="393"/>
                    <a:pt x="147" y="571"/>
                    <a:pt x="308" y="571"/>
                  </a:cubicBezTo>
                  <a:cubicBezTo>
                    <a:pt x="321" y="571"/>
                    <a:pt x="333" y="570"/>
                    <a:pt x="345" y="568"/>
                  </a:cubicBezTo>
                  <a:lnTo>
                    <a:pt x="345" y="568"/>
                  </a:lnTo>
                  <a:cubicBezTo>
                    <a:pt x="212" y="609"/>
                    <a:pt x="99" y="741"/>
                    <a:pt x="129" y="875"/>
                  </a:cubicBezTo>
                  <a:cubicBezTo>
                    <a:pt x="150" y="967"/>
                    <a:pt x="232" y="1028"/>
                    <a:pt x="325" y="1060"/>
                  </a:cubicBezTo>
                  <a:cubicBezTo>
                    <a:pt x="363" y="1068"/>
                    <a:pt x="402" y="1071"/>
                    <a:pt x="441" y="1071"/>
                  </a:cubicBezTo>
                  <a:cubicBezTo>
                    <a:pt x="496" y="1071"/>
                    <a:pt x="552" y="1065"/>
                    <a:pt x="612" y="1060"/>
                  </a:cubicBezTo>
                  <a:lnTo>
                    <a:pt x="612" y="1060"/>
                  </a:lnTo>
                  <a:cubicBezTo>
                    <a:pt x="540" y="1101"/>
                    <a:pt x="468" y="1151"/>
                    <a:pt x="427" y="1213"/>
                  </a:cubicBezTo>
                  <a:cubicBezTo>
                    <a:pt x="386" y="1285"/>
                    <a:pt x="376" y="1388"/>
                    <a:pt x="427" y="1438"/>
                  </a:cubicBezTo>
                  <a:cubicBezTo>
                    <a:pt x="458" y="1470"/>
                    <a:pt x="489" y="1479"/>
                    <a:pt x="519" y="1500"/>
                  </a:cubicBezTo>
                  <a:cubicBezTo>
                    <a:pt x="568" y="1516"/>
                    <a:pt x="621" y="1525"/>
                    <a:pt x="674" y="1525"/>
                  </a:cubicBezTo>
                  <a:cubicBezTo>
                    <a:pt x="752" y="1525"/>
                    <a:pt x="831" y="1506"/>
                    <a:pt x="899" y="1470"/>
                  </a:cubicBezTo>
                  <a:lnTo>
                    <a:pt x="899" y="1470"/>
                  </a:lnTo>
                  <a:cubicBezTo>
                    <a:pt x="827" y="1541"/>
                    <a:pt x="745" y="1613"/>
                    <a:pt x="704" y="1705"/>
                  </a:cubicBezTo>
                  <a:cubicBezTo>
                    <a:pt x="663" y="1798"/>
                    <a:pt x="683" y="1910"/>
                    <a:pt x="755" y="1971"/>
                  </a:cubicBezTo>
                  <a:cubicBezTo>
                    <a:pt x="786" y="1992"/>
                    <a:pt x="827" y="2003"/>
                    <a:pt x="868" y="2012"/>
                  </a:cubicBezTo>
                  <a:cubicBezTo>
                    <a:pt x="881" y="2014"/>
                    <a:pt x="895" y="2014"/>
                    <a:pt x="909" y="2014"/>
                  </a:cubicBezTo>
                  <a:cubicBezTo>
                    <a:pt x="1029" y="2014"/>
                    <a:pt x="1146" y="1974"/>
                    <a:pt x="1247" y="1900"/>
                  </a:cubicBezTo>
                  <a:lnTo>
                    <a:pt x="1247" y="1900"/>
                  </a:lnTo>
                  <a:cubicBezTo>
                    <a:pt x="1175" y="1982"/>
                    <a:pt x="1114" y="2074"/>
                    <a:pt x="1083" y="2176"/>
                  </a:cubicBezTo>
                  <a:cubicBezTo>
                    <a:pt x="1063" y="2290"/>
                    <a:pt x="1093" y="2413"/>
                    <a:pt x="1186" y="2463"/>
                  </a:cubicBezTo>
                  <a:cubicBezTo>
                    <a:pt x="1219" y="2483"/>
                    <a:pt x="1257" y="2491"/>
                    <a:pt x="1295" y="2491"/>
                  </a:cubicBezTo>
                  <a:cubicBezTo>
                    <a:pt x="1339" y="2491"/>
                    <a:pt x="1383" y="2480"/>
                    <a:pt x="1421" y="2463"/>
                  </a:cubicBezTo>
                  <a:cubicBezTo>
                    <a:pt x="1524" y="2422"/>
                    <a:pt x="1616" y="2351"/>
                    <a:pt x="1678" y="2269"/>
                  </a:cubicBezTo>
                  <a:lnTo>
                    <a:pt x="1678" y="2269"/>
                  </a:lnTo>
                  <a:cubicBezTo>
                    <a:pt x="1667" y="2351"/>
                    <a:pt x="1626" y="2433"/>
                    <a:pt x="1606" y="2515"/>
                  </a:cubicBezTo>
                  <a:cubicBezTo>
                    <a:pt x="1575" y="2597"/>
                    <a:pt x="1575" y="2700"/>
                    <a:pt x="1626" y="2761"/>
                  </a:cubicBezTo>
                  <a:cubicBezTo>
                    <a:pt x="1658" y="2797"/>
                    <a:pt x="1700" y="2811"/>
                    <a:pt x="1745" y="2811"/>
                  </a:cubicBezTo>
                  <a:cubicBezTo>
                    <a:pt x="1831" y="2811"/>
                    <a:pt x="1928" y="2760"/>
                    <a:pt x="1995" y="2700"/>
                  </a:cubicBezTo>
                  <a:cubicBezTo>
                    <a:pt x="2231" y="2463"/>
                    <a:pt x="2293" y="2290"/>
                    <a:pt x="2395" y="2003"/>
                  </a:cubicBezTo>
                  <a:lnTo>
                    <a:pt x="1001" y="55"/>
                  </a:lnTo>
                  <a:cubicBezTo>
                    <a:pt x="907" y="32"/>
                    <a:pt x="744" y="0"/>
                    <a:pt x="577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2" name="Google Shape;3989;p66"/>
            <p:cNvSpPr/>
            <p:nvPr/>
          </p:nvSpPr>
          <p:spPr>
            <a:xfrm>
              <a:off x="4534225" y="5019575"/>
              <a:ext cx="4125" cy="8975"/>
            </a:xfrm>
            <a:custGeom>
              <a:avLst/>
              <a:gdLst/>
              <a:ahLst/>
              <a:cxnLst/>
              <a:rect l="l" t="t" r="r" b="b"/>
              <a:pathLst>
                <a:path w="165" h="359" extrusionOk="0">
                  <a:moveTo>
                    <a:pt x="95" y="1"/>
                  </a:moveTo>
                  <a:cubicBezTo>
                    <a:pt x="68" y="1"/>
                    <a:pt x="38" y="19"/>
                    <a:pt x="21" y="45"/>
                  </a:cubicBezTo>
                  <a:cubicBezTo>
                    <a:pt x="0" y="106"/>
                    <a:pt x="41" y="311"/>
                    <a:pt x="62" y="342"/>
                  </a:cubicBezTo>
                  <a:cubicBezTo>
                    <a:pt x="71" y="354"/>
                    <a:pt x="79" y="359"/>
                    <a:pt x="87" y="359"/>
                  </a:cubicBezTo>
                  <a:cubicBezTo>
                    <a:pt x="104" y="359"/>
                    <a:pt x="116" y="332"/>
                    <a:pt x="123" y="311"/>
                  </a:cubicBezTo>
                  <a:cubicBezTo>
                    <a:pt x="144" y="250"/>
                    <a:pt x="164" y="178"/>
                    <a:pt x="164" y="106"/>
                  </a:cubicBezTo>
                  <a:cubicBezTo>
                    <a:pt x="164" y="86"/>
                    <a:pt x="164" y="65"/>
                    <a:pt x="154" y="45"/>
                  </a:cubicBezTo>
                  <a:cubicBezTo>
                    <a:pt x="144" y="24"/>
                    <a:pt x="133" y="4"/>
                    <a:pt x="113" y="4"/>
                  </a:cubicBezTo>
                  <a:cubicBezTo>
                    <a:pt x="107" y="2"/>
                    <a:pt x="101" y="1"/>
                    <a:pt x="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3" name="Google Shape;3990;p66"/>
            <p:cNvSpPr/>
            <p:nvPr/>
          </p:nvSpPr>
          <p:spPr>
            <a:xfrm>
              <a:off x="4536150" y="5021425"/>
              <a:ext cx="6800" cy="7325"/>
            </a:xfrm>
            <a:custGeom>
              <a:avLst/>
              <a:gdLst/>
              <a:ahLst/>
              <a:cxnLst/>
              <a:rect l="l" t="t" r="r" b="b"/>
              <a:pathLst>
                <a:path w="272" h="293" extrusionOk="0">
                  <a:moveTo>
                    <a:pt x="197" y="1"/>
                  </a:moveTo>
                  <a:cubicBezTo>
                    <a:pt x="183" y="1"/>
                    <a:pt x="170" y="4"/>
                    <a:pt x="159" y="12"/>
                  </a:cubicBezTo>
                  <a:cubicBezTo>
                    <a:pt x="108" y="32"/>
                    <a:pt x="5" y="227"/>
                    <a:pt x="5" y="268"/>
                  </a:cubicBezTo>
                  <a:cubicBezTo>
                    <a:pt x="1" y="286"/>
                    <a:pt x="6" y="292"/>
                    <a:pt x="17" y="292"/>
                  </a:cubicBezTo>
                  <a:cubicBezTo>
                    <a:pt x="30" y="292"/>
                    <a:pt x="50" y="284"/>
                    <a:pt x="67" y="278"/>
                  </a:cubicBezTo>
                  <a:cubicBezTo>
                    <a:pt x="128" y="237"/>
                    <a:pt x="190" y="196"/>
                    <a:pt x="231" y="145"/>
                  </a:cubicBezTo>
                  <a:cubicBezTo>
                    <a:pt x="241" y="124"/>
                    <a:pt x="261" y="114"/>
                    <a:pt x="261" y="94"/>
                  </a:cubicBezTo>
                  <a:cubicBezTo>
                    <a:pt x="272" y="73"/>
                    <a:pt x="272" y="53"/>
                    <a:pt x="261" y="32"/>
                  </a:cubicBezTo>
                  <a:cubicBezTo>
                    <a:pt x="248" y="12"/>
                    <a:pt x="222" y="1"/>
                    <a:pt x="1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4" name="Google Shape;3991;p66"/>
            <p:cNvSpPr/>
            <p:nvPr/>
          </p:nvSpPr>
          <p:spPr>
            <a:xfrm>
              <a:off x="4535750" y="5025525"/>
              <a:ext cx="9775" cy="4000"/>
            </a:xfrm>
            <a:custGeom>
              <a:avLst/>
              <a:gdLst/>
              <a:ahLst/>
              <a:cxnLst/>
              <a:rect l="l" t="t" r="r" b="b"/>
              <a:pathLst>
                <a:path w="391" h="160" extrusionOk="0">
                  <a:moveTo>
                    <a:pt x="307" y="0"/>
                  </a:moveTo>
                  <a:cubicBezTo>
                    <a:pt x="242" y="0"/>
                    <a:pt x="61" y="65"/>
                    <a:pt x="42" y="94"/>
                  </a:cubicBezTo>
                  <a:cubicBezTo>
                    <a:pt x="1" y="124"/>
                    <a:pt x="52" y="145"/>
                    <a:pt x="83" y="145"/>
                  </a:cubicBezTo>
                  <a:cubicBezTo>
                    <a:pt x="126" y="152"/>
                    <a:pt x="180" y="159"/>
                    <a:pt x="230" y="159"/>
                  </a:cubicBezTo>
                  <a:cubicBezTo>
                    <a:pt x="250" y="159"/>
                    <a:pt x="270" y="158"/>
                    <a:pt x="288" y="155"/>
                  </a:cubicBezTo>
                  <a:cubicBezTo>
                    <a:pt x="308" y="145"/>
                    <a:pt x="329" y="145"/>
                    <a:pt x="349" y="135"/>
                  </a:cubicBezTo>
                  <a:cubicBezTo>
                    <a:pt x="370" y="124"/>
                    <a:pt x="380" y="104"/>
                    <a:pt x="380" y="83"/>
                  </a:cubicBezTo>
                  <a:cubicBezTo>
                    <a:pt x="390" y="42"/>
                    <a:pt x="359" y="12"/>
                    <a:pt x="318" y="1"/>
                  </a:cubicBezTo>
                  <a:cubicBezTo>
                    <a:pt x="315" y="0"/>
                    <a:pt x="311" y="0"/>
                    <a:pt x="3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5" name="Google Shape;3992;p66"/>
            <p:cNvSpPr/>
            <p:nvPr/>
          </p:nvSpPr>
          <p:spPr>
            <a:xfrm>
              <a:off x="4535750" y="5028350"/>
              <a:ext cx="8750" cy="5675"/>
            </a:xfrm>
            <a:custGeom>
              <a:avLst/>
              <a:gdLst/>
              <a:ahLst/>
              <a:cxnLst/>
              <a:rect l="l" t="t" r="r" b="b"/>
              <a:pathLst>
                <a:path w="350" h="227" extrusionOk="0">
                  <a:moveTo>
                    <a:pt x="60" y="0"/>
                  </a:moveTo>
                  <a:cubicBezTo>
                    <a:pt x="57" y="0"/>
                    <a:pt x="54" y="1"/>
                    <a:pt x="52" y="1"/>
                  </a:cubicBezTo>
                  <a:cubicBezTo>
                    <a:pt x="1" y="1"/>
                    <a:pt x="21" y="42"/>
                    <a:pt x="52" y="63"/>
                  </a:cubicBezTo>
                  <a:cubicBezTo>
                    <a:pt x="93" y="114"/>
                    <a:pt x="144" y="165"/>
                    <a:pt x="206" y="196"/>
                  </a:cubicBezTo>
                  <a:lnTo>
                    <a:pt x="267" y="227"/>
                  </a:lnTo>
                  <a:cubicBezTo>
                    <a:pt x="288" y="227"/>
                    <a:pt x="308" y="216"/>
                    <a:pt x="318" y="206"/>
                  </a:cubicBezTo>
                  <a:cubicBezTo>
                    <a:pt x="349" y="186"/>
                    <a:pt x="349" y="134"/>
                    <a:pt x="329" y="104"/>
                  </a:cubicBezTo>
                  <a:cubicBezTo>
                    <a:pt x="291" y="66"/>
                    <a:pt x="110" y="0"/>
                    <a:pt x="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6" name="Google Shape;3993;p66"/>
            <p:cNvSpPr/>
            <p:nvPr/>
          </p:nvSpPr>
          <p:spPr>
            <a:xfrm>
              <a:off x="4536000" y="5028475"/>
              <a:ext cx="4900" cy="8625"/>
            </a:xfrm>
            <a:custGeom>
              <a:avLst/>
              <a:gdLst/>
              <a:ahLst/>
              <a:cxnLst/>
              <a:rect l="l" t="t" r="r" b="b"/>
              <a:pathLst>
                <a:path w="196" h="345" extrusionOk="0">
                  <a:moveTo>
                    <a:pt x="32" y="1"/>
                  </a:moveTo>
                  <a:cubicBezTo>
                    <a:pt x="8" y="1"/>
                    <a:pt x="1" y="32"/>
                    <a:pt x="1" y="58"/>
                  </a:cubicBezTo>
                  <a:cubicBezTo>
                    <a:pt x="11" y="129"/>
                    <a:pt x="11" y="201"/>
                    <a:pt x="42" y="263"/>
                  </a:cubicBezTo>
                  <a:cubicBezTo>
                    <a:pt x="42" y="283"/>
                    <a:pt x="52" y="304"/>
                    <a:pt x="62" y="324"/>
                  </a:cubicBezTo>
                  <a:cubicBezTo>
                    <a:pt x="83" y="334"/>
                    <a:pt x="103" y="345"/>
                    <a:pt x="124" y="345"/>
                  </a:cubicBezTo>
                  <a:cubicBezTo>
                    <a:pt x="155" y="345"/>
                    <a:pt x="185" y="314"/>
                    <a:pt x="185" y="273"/>
                  </a:cubicBezTo>
                  <a:cubicBezTo>
                    <a:pt x="196" y="211"/>
                    <a:pt x="83" y="37"/>
                    <a:pt x="52" y="6"/>
                  </a:cubicBezTo>
                  <a:cubicBezTo>
                    <a:pt x="45" y="2"/>
                    <a:pt x="38" y="1"/>
                    <a:pt x="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7" name="Google Shape;3994;p66"/>
            <p:cNvSpPr/>
            <p:nvPr/>
          </p:nvSpPr>
          <p:spPr>
            <a:xfrm>
              <a:off x="4532175" y="5028375"/>
              <a:ext cx="4875" cy="8675"/>
            </a:xfrm>
            <a:custGeom>
              <a:avLst/>
              <a:gdLst/>
              <a:ahLst/>
              <a:cxnLst/>
              <a:rect l="l" t="t" r="r" b="b"/>
              <a:pathLst>
                <a:path w="195" h="347" extrusionOk="0">
                  <a:moveTo>
                    <a:pt x="168" y="1"/>
                  </a:moveTo>
                  <a:cubicBezTo>
                    <a:pt x="154" y="1"/>
                    <a:pt x="137" y="21"/>
                    <a:pt x="123" y="41"/>
                  </a:cubicBezTo>
                  <a:cubicBezTo>
                    <a:pt x="82" y="92"/>
                    <a:pt x="41" y="154"/>
                    <a:pt x="10" y="215"/>
                  </a:cubicBezTo>
                  <a:cubicBezTo>
                    <a:pt x="10" y="236"/>
                    <a:pt x="0" y="256"/>
                    <a:pt x="0" y="277"/>
                  </a:cubicBezTo>
                  <a:cubicBezTo>
                    <a:pt x="0" y="297"/>
                    <a:pt x="10" y="318"/>
                    <a:pt x="31" y="328"/>
                  </a:cubicBezTo>
                  <a:cubicBezTo>
                    <a:pt x="39" y="341"/>
                    <a:pt x="53" y="347"/>
                    <a:pt x="68" y="347"/>
                  </a:cubicBezTo>
                  <a:cubicBezTo>
                    <a:pt x="89" y="347"/>
                    <a:pt x="111" y="336"/>
                    <a:pt x="123" y="318"/>
                  </a:cubicBezTo>
                  <a:cubicBezTo>
                    <a:pt x="164" y="277"/>
                    <a:pt x="195" y="62"/>
                    <a:pt x="185" y="21"/>
                  </a:cubicBezTo>
                  <a:cubicBezTo>
                    <a:pt x="181" y="7"/>
                    <a:pt x="175" y="1"/>
                    <a:pt x="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8" name="Google Shape;3995;p66"/>
            <p:cNvSpPr/>
            <p:nvPr/>
          </p:nvSpPr>
          <p:spPr>
            <a:xfrm>
              <a:off x="4528325" y="5028350"/>
              <a:ext cx="8550" cy="5475"/>
            </a:xfrm>
            <a:custGeom>
              <a:avLst/>
              <a:gdLst/>
              <a:ahLst/>
              <a:cxnLst/>
              <a:rect l="l" t="t" r="r" b="b"/>
              <a:pathLst>
                <a:path w="342" h="219" extrusionOk="0">
                  <a:moveTo>
                    <a:pt x="302" y="0"/>
                  </a:moveTo>
                  <a:cubicBezTo>
                    <a:pt x="290" y="0"/>
                    <a:pt x="277" y="1"/>
                    <a:pt x="267" y="1"/>
                  </a:cubicBezTo>
                  <a:cubicBezTo>
                    <a:pt x="205" y="11"/>
                    <a:pt x="134" y="32"/>
                    <a:pt x="72" y="73"/>
                  </a:cubicBezTo>
                  <a:cubicBezTo>
                    <a:pt x="52" y="83"/>
                    <a:pt x="31" y="93"/>
                    <a:pt x="21" y="114"/>
                  </a:cubicBezTo>
                  <a:cubicBezTo>
                    <a:pt x="11" y="124"/>
                    <a:pt x="0" y="145"/>
                    <a:pt x="11" y="165"/>
                  </a:cubicBezTo>
                  <a:cubicBezTo>
                    <a:pt x="11" y="199"/>
                    <a:pt x="39" y="219"/>
                    <a:pt x="71" y="219"/>
                  </a:cubicBezTo>
                  <a:cubicBezTo>
                    <a:pt x="78" y="219"/>
                    <a:pt x="86" y="218"/>
                    <a:pt x="93" y="216"/>
                  </a:cubicBezTo>
                  <a:cubicBezTo>
                    <a:pt x="154" y="216"/>
                    <a:pt x="308" y="73"/>
                    <a:pt x="328" y="32"/>
                  </a:cubicBezTo>
                  <a:cubicBezTo>
                    <a:pt x="342" y="5"/>
                    <a:pt x="324" y="0"/>
                    <a:pt x="3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9" name="Google Shape;3996;p66"/>
            <p:cNvSpPr/>
            <p:nvPr/>
          </p:nvSpPr>
          <p:spPr>
            <a:xfrm>
              <a:off x="4527550" y="5025425"/>
              <a:ext cx="9775" cy="3950"/>
            </a:xfrm>
            <a:custGeom>
              <a:avLst/>
              <a:gdLst/>
              <a:ahLst/>
              <a:cxnLst/>
              <a:rect l="l" t="t" r="r" b="b"/>
              <a:pathLst>
                <a:path w="391" h="158" extrusionOk="0">
                  <a:moveTo>
                    <a:pt x="83" y="1"/>
                  </a:moveTo>
                  <a:cubicBezTo>
                    <a:pt x="76" y="1"/>
                    <a:pt x="69" y="2"/>
                    <a:pt x="62" y="5"/>
                  </a:cubicBezTo>
                  <a:cubicBezTo>
                    <a:pt x="42" y="5"/>
                    <a:pt x="21" y="16"/>
                    <a:pt x="11" y="36"/>
                  </a:cubicBezTo>
                  <a:cubicBezTo>
                    <a:pt x="1" y="67"/>
                    <a:pt x="11" y="118"/>
                    <a:pt x="42" y="139"/>
                  </a:cubicBezTo>
                  <a:cubicBezTo>
                    <a:pt x="65" y="152"/>
                    <a:pt x="122" y="158"/>
                    <a:pt x="180" y="158"/>
                  </a:cubicBezTo>
                  <a:cubicBezTo>
                    <a:pt x="250" y="158"/>
                    <a:pt x="322" y="150"/>
                    <a:pt x="339" y="139"/>
                  </a:cubicBezTo>
                  <a:cubicBezTo>
                    <a:pt x="390" y="118"/>
                    <a:pt x="349" y="98"/>
                    <a:pt x="318" y="77"/>
                  </a:cubicBezTo>
                  <a:cubicBezTo>
                    <a:pt x="257" y="46"/>
                    <a:pt x="195" y="16"/>
                    <a:pt x="124" y="5"/>
                  </a:cubicBezTo>
                  <a:cubicBezTo>
                    <a:pt x="110" y="5"/>
                    <a:pt x="97" y="1"/>
                    <a:pt x="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0" name="Google Shape;3997;p66"/>
            <p:cNvSpPr/>
            <p:nvPr/>
          </p:nvSpPr>
          <p:spPr>
            <a:xfrm>
              <a:off x="4529850" y="5021500"/>
              <a:ext cx="7425" cy="6925"/>
            </a:xfrm>
            <a:custGeom>
              <a:avLst/>
              <a:gdLst/>
              <a:ahLst/>
              <a:cxnLst/>
              <a:rect l="l" t="t" r="r" b="b"/>
              <a:pathLst>
                <a:path w="297" h="277" extrusionOk="0">
                  <a:moveTo>
                    <a:pt x="72" y="1"/>
                  </a:moveTo>
                  <a:cubicBezTo>
                    <a:pt x="62" y="1"/>
                    <a:pt x="52" y="3"/>
                    <a:pt x="42" y="9"/>
                  </a:cubicBezTo>
                  <a:cubicBezTo>
                    <a:pt x="11" y="19"/>
                    <a:pt x="1" y="70"/>
                    <a:pt x="11" y="101"/>
                  </a:cubicBezTo>
                  <a:cubicBezTo>
                    <a:pt x="32" y="162"/>
                    <a:pt x="216" y="275"/>
                    <a:pt x="257" y="275"/>
                  </a:cubicBezTo>
                  <a:cubicBezTo>
                    <a:pt x="262" y="276"/>
                    <a:pt x="265" y="277"/>
                    <a:pt x="268" y="277"/>
                  </a:cubicBezTo>
                  <a:cubicBezTo>
                    <a:pt x="296" y="277"/>
                    <a:pt x="286" y="241"/>
                    <a:pt x="267" y="214"/>
                  </a:cubicBezTo>
                  <a:cubicBezTo>
                    <a:pt x="237" y="152"/>
                    <a:pt x="196" y="91"/>
                    <a:pt x="155" y="39"/>
                  </a:cubicBezTo>
                  <a:cubicBezTo>
                    <a:pt x="134" y="29"/>
                    <a:pt x="124" y="9"/>
                    <a:pt x="103" y="9"/>
                  </a:cubicBezTo>
                  <a:cubicBezTo>
                    <a:pt x="93" y="3"/>
                    <a:pt x="83" y="1"/>
                    <a:pt x="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1" name="Google Shape;3998;p66"/>
            <p:cNvSpPr/>
            <p:nvPr/>
          </p:nvSpPr>
          <p:spPr>
            <a:xfrm>
              <a:off x="4533950" y="5025800"/>
              <a:ext cx="5150" cy="5150"/>
            </a:xfrm>
            <a:custGeom>
              <a:avLst/>
              <a:gdLst/>
              <a:ahLst/>
              <a:cxnLst/>
              <a:rect l="l" t="t" r="r" b="b"/>
              <a:pathLst>
                <a:path w="206" h="206" extrusionOk="0">
                  <a:moveTo>
                    <a:pt x="103" y="1"/>
                  </a:moveTo>
                  <a:cubicBezTo>
                    <a:pt x="21" y="11"/>
                    <a:pt x="11" y="83"/>
                    <a:pt x="11" y="83"/>
                  </a:cubicBezTo>
                  <a:cubicBezTo>
                    <a:pt x="1" y="113"/>
                    <a:pt x="1" y="144"/>
                    <a:pt x="21" y="175"/>
                  </a:cubicBezTo>
                  <a:cubicBezTo>
                    <a:pt x="32" y="185"/>
                    <a:pt x="42" y="195"/>
                    <a:pt x="52" y="195"/>
                  </a:cubicBezTo>
                  <a:cubicBezTo>
                    <a:pt x="52" y="206"/>
                    <a:pt x="62" y="206"/>
                    <a:pt x="73" y="206"/>
                  </a:cubicBezTo>
                  <a:cubicBezTo>
                    <a:pt x="103" y="206"/>
                    <a:pt x="124" y="206"/>
                    <a:pt x="155" y="195"/>
                  </a:cubicBezTo>
                  <a:cubicBezTo>
                    <a:pt x="165" y="185"/>
                    <a:pt x="175" y="185"/>
                    <a:pt x="175" y="175"/>
                  </a:cubicBezTo>
                  <a:lnTo>
                    <a:pt x="196" y="154"/>
                  </a:lnTo>
                  <a:cubicBezTo>
                    <a:pt x="206" y="124"/>
                    <a:pt x="206" y="83"/>
                    <a:pt x="185" y="52"/>
                  </a:cubicBezTo>
                  <a:cubicBezTo>
                    <a:pt x="175" y="21"/>
                    <a:pt x="134" y="1"/>
                    <a:pt x="103" y="1"/>
                  </a:cubicBezTo>
                  <a:close/>
                </a:path>
              </a:pathLst>
            </a:custGeom>
            <a:solidFill>
              <a:srgbClr val="C5D4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2" name="Google Shape;3999;p66"/>
            <p:cNvSpPr/>
            <p:nvPr/>
          </p:nvSpPr>
          <p:spPr>
            <a:xfrm>
              <a:off x="4249775" y="5404050"/>
              <a:ext cx="189900" cy="60750"/>
            </a:xfrm>
            <a:custGeom>
              <a:avLst/>
              <a:gdLst/>
              <a:ahLst/>
              <a:cxnLst/>
              <a:rect l="l" t="t" r="r" b="b"/>
              <a:pathLst>
                <a:path w="7596" h="2430" extrusionOk="0">
                  <a:moveTo>
                    <a:pt x="7452" y="0"/>
                  </a:moveTo>
                  <a:lnTo>
                    <a:pt x="288" y="10"/>
                  </a:lnTo>
                  <a:lnTo>
                    <a:pt x="1" y="2429"/>
                  </a:lnTo>
                  <a:lnTo>
                    <a:pt x="7596" y="2429"/>
                  </a:lnTo>
                  <a:lnTo>
                    <a:pt x="74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3" name="Google Shape;4000;p66"/>
            <p:cNvSpPr/>
            <p:nvPr/>
          </p:nvSpPr>
          <p:spPr>
            <a:xfrm>
              <a:off x="4342025" y="5406600"/>
              <a:ext cx="6925" cy="57950"/>
            </a:xfrm>
            <a:custGeom>
              <a:avLst/>
              <a:gdLst/>
              <a:ahLst/>
              <a:cxnLst/>
              <a:rect l="l" t="t" r="r" b="b"/>
              <a:pathLst>
                <a:path w="277" h="2318" extrusionOk="0">
                  <a:moveTo>
                    <a:pt x="51" y="1"/>
                  </a:moveTo>
                  <a:cubicBezTo>
                    <a:pt x="42" y="1"/>
                    <a:pt x="31" y="11"/>
                    <a:pt x="31" y="21"/>
                  </a:cubicBezTo>
                  <a:cubicBezTo>
                    <a:pt x="42" y="206"/>
                    <a:pt x="31" y="390"/>
                    <a:pt x="21" y="575"/>
                  </a:cubicBezTo>
                  <a:cubicBezTo>
                    <a:pt x="10" y="759"/>
                    <a:pt x="1" y="944"/>
                    <a:pt x="10" y="1128"/>
                  </a:cubicBezTo>
                  <a:cubicBezTo>
                    <a:pt x="21" y="1497"/>
                    <a:pt x="21" y="1948"/>
                    <a:pt x="236" y="2307"/>
                  </a:cubicBezTo>
                  <a:cubicBezTo>
                    <a:pt x="236" y="2317"/>
                    <a:pt x="247" y="2317"/>
                    <a:pt x="256" y="2317"/>
                  </a:cubicBezTo>
                  <a:lnTo>
                    <a:pt x="267" y="2317"/>
                  </a:lnTo>
                  <a:cubicBezTo>
                    <a:pt x="267" y="2307"/>
                    <a:pt x="277" y="2297"/>
                    <a:pt x="267" y="2286"/>
                  </a:cubicBezTo>
                  <a:cubicBezTo>
                    <a:pt x="62" y="1938"/>
                    <a:pt x="51" y="1487"/>
                    <a:pt x="42" y="1128"/>
                  </a:cubicBezTo>
                  <a:cubicBezTo>
                    <a:pt x="42" y="944"/>
                    <a:pt x="51" y="759"/>
                    <a:pt x="62" y="575"/>
                  </a:cubicBezTo>
                  <a:cubicBezTo>
                    <a:pt x="62" y="390"/>
                    <a:pt x="72" y="206"/>
                    <a:pt x="72" y="21"/>
                  </a:cubicBezTo>
                  <a:cubicBezTo>
                    <a:pt x="72" y="11"/>
                    <a:pt x="62" y="1"/>
                    <a:pt x="51" y="1"/>
                  </a:cubicBez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4" name="Google Shape;4001;p66"/>
            <p:cNvSpPr/>
            <p:nvPr/>
          </p:nvSpPr>
          <p:spPr>
            <a:xfrm>
              <a:off x="4243625" y="5133850"/>
              <a:ext cx="202725" cy="251500"/>
            </a:xfrm>
            <a:custGeom>
              <a:avLst/>
              <a:gdLst/>
              <a:ahLst/>
              <a:cxnLst/>
              <a:rect l="l" t="t" r="r" b="b"/>
              <a:pathLst>
                <a:path w="8109" h="10060" extrusionOk="0">
                  <a:moveTo>
                    <a:pt x="5900" y="0"/>
                  </a:moveTo>
                  <a:cubicBezTo>
                    <a:pt x="5732" y="0"/>
                    <a:pt x="5549" y="10"/>
                    <a:pt x="5351" y="35"/>
                  </a:cubicBezTo>
                  <a:cubicBezTo>
                    <a:pt x="5119" y="66"/>
                    <a:pt x="4834" y="76"/>
                    <a:pt x="4532" y="76"/>
                  </a:cubicBezTo>
                  <a:cubicBezTo>
                    <a:pt x="3929" y="76"/>
                    <a:pt x="3257" y="35"/>
                    <a:pt x="2798" y="35"/>
                  </a:cubicBezTo>
                  <a:cubicBezTo>
                    <a:pt x="2758" y="34"/>
                    <a:pt x="2718" y="34"/>
                    <a:pt x="2679" y="34"/>
                  </a:cubicBezTo>
                  <a:cubicBezTo>
                    <a:pt x="1137" y="34"/>
                    <a:pt x="728" y="219"/>
                    <a:pt x="728" y="219"/>
                  </a:cubicBezTo>
                  <a:cubicBezTo>
                    <a:pt x="728" y="219"/>
                    <a:pt x="441" y="3408"/>
                    <a:pt x="277" y="5068"/>
                  </a:cubicBezTo>
                  <a:cubicBezTo>
                    <a:pt x="267" y="5089"/>
                    <a:pt x="267" y="5109"/>
                    <a:pt x="267" y="5139"/>
                  </a:cubicBezTo>
                  <a:cubicBezTo>
                    <a:pt x="256" y="5201"/>
                    <a:pt x="256" y="5262"/>
                    <a:pt x="247" y="5314"/>
                  </a:cubicBezTo>
                  <a:cubicBezTo>
                    <a:pt x="41" y="7446"/>
                    <a:pt x="0" y="9547"/>
                    <a:pt x="513" y="10060"/>
                  </a:cubicBezTo>
                  <a:lnTo>
                    <a:pt x="7637" y="10060"/>
                  </a:lnTo>
                  <a:cubicBezTo>
                    <a:pt x="8108" y="9916"/>
                    <a:pt x="8057" y="7692"/>
                    <a:pt x="7862" y="5385"/>
                  </a:cubicBezTo>
                  <a:lnTo>
                    <a:pt x="7852" y="5212"/>
                  </a:lnTo>
                  <a:cubicBezTo>
                    <a:pt x="7811" y="4668"/>
                    <a:pt x="7750" y="4125"/>
                    <a:pt x="7698" y="3602"/>
                  </a:cubicBezTo>
                  <a:cubicBezTo>
                    <a:pt x="7586" y="2526"/>
                    <a:pt x="7165" y="240"/>
                    <a:pt x="7165" y="240"/>
                  </a:cubicBezTo>
                  <a:cubicBezTo>
                    <a:pt x="7165" y="240"/>
                    <a:pt x="6714" y="0"/>
                    <a:pt x="5900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5" name="Google Shape;4002;p66"/>
            <p:cNvSpPr/>
            <p:nvPr/>
          </p:nvSpPr>
          <p:spPr>
            <a:xfrm>
              <a:off x="4233875" y="5441200"/>
              <a:ext cx="275" cy="25"/>
            </a:xfrm>
            <a:custGeom>
              <a:avLst/>
              <a:gdLst/>
              <a:ahLst/>
              <a:cxnLst/>
              <a:rect l="l" t="t" r="r" b="b"/>
              <a:pathLst>
                <a:path w="11" h="1" extrusionOk="0">
                  <a:moveTo>
                    <a:pt x="11" y="0"/>
                  </a:moveTo>
                  <a:lnTo>
                    <a:pt x="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EB8B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6" name="Google Shape;4003;p66"/>
            <p:cNvSpPr/>
            <p:nvPr/>
          </p:nvSpPr>
          <p:spPr>
            <a:xfrm>
              <a:off x="4436075" y="5223650"/>
              <a:ext cx="3875" cy="39200"/>
            </a:xfrm>
            <a:custGeom>
              <a:avLst/>
              <a:gdLst/>
              <a:ahLst/>
              <a:cxnLst/>
              <a:rect l="l" t="t" r="r" b="b"/>
              <a:pathLst>
                <a:path w="155" h="1568" extrusionOk="0">
                  <a:moveTo>
                    <a:pt x="0" y="0"/>
                  </a:moveTo>
                  <a:lnTo>
                    <a:pt x="0" y="10"/>
                  </a:lnTo>
                  <a:lnTo>
                    <a:pt x="0" y="10"/>
                  </a:lnTo>
                  <a:cubicBezTo>
                    <a:pt x="52" y="513"/>
                    <a:pt x="103" y="1046"/>
                    <a:pt x="154" y="1568"/>
                  </a:cubicBezTo>
                  <a:cubicBezTo>
                    <a:pt x="103" y="1046"/>
                    <a:pt x="52" y="513"/>
                    <a:pt x="0" y="10"/>
                  </a:cubicBezTo>
                  <a:lnTo>
                    <a:pt x="0" y="10"/>
                  </a:lnTo>
                  <a:close/>
                </a:path>
              </a:pathLst>
            </a:custGeom>
            <a:solidFill>
              <a:srgbClr val="A92E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7" name="Google Shape;4004;p66"/>
            <p:cNvSpPr/>
            <p:nvPr/>
          </p:nvSpPr>
          <p:spPr>
            <a:xfrm>
              <a:off x="4434525" y="5288450"/>
              <a:ext cx="10550" cy="96900"/>
            </a:xfrm>
            <a:custGeom>
              <a:avLst/>
              <a:gdLst/>
              <a:ahLst/>
              <a:cxnLst/>
              <a:rect l="l" t="t" r="r" b="b"/>
              <a:pathLst>
                <a:path w="422" h="3876" extrusionOk="0">
                  <a:moveTo>
                    <a:pt x="288" y="1"/>
                  </a:moveTo>
                  <a:lnTo>
                    <a:pt x="288" y="1"/>
                  </a:lnTo>
                  <a:cubicBezTo>
                    <a:pt x="421" y="2000"/>
                    <a:pt x="421" y="3753"/>
                    <a:pt x="1" y="3876"/>
                  </a:cubicBezTo>
                  <a:lnTo>
                    <a:pt x="1" y="3876"/>
                  </a:lnTo>
                  <a:cubicBezTo>
                    <a:pt x="421" y="3753"/>
                    <a:pt x="421" y="2000"/>
                    <a:pt x="288" y="1"/>
                  </a:cubicBezTo>
                  <a:close/>
                </a:path>
              </a:pathLst>
            </a:custGeom>
            <a:solidFill>
              <a:srgbClr val="D8AB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8" name="Google Shape;4005;p66"/>
            <p:cNvSpPr/>
            <p:nvPr/>
          </p:nvSpPr>
          <p:spPr>
            <a:xfrm>
              <a:off x="4439925" y="5264650"/>
              <a:ext cx="1300" cy="16150"/>
            </a:xfrm>
            <a:custGeom>
              <a:avLst/>
              <a:gdLst/>
              <a:ahLst/>
              <a:cxnLst/>
              <a:rect l="l" t="t" r="r" b="b"/>
              <a:pathLst>
                <a:path w="52" h="646" extrusionOk="0">
                  <a:moveTo>
                    <a:pt x="0" y="0"/>
                  </a:moveTo>
                  <a:lnTo>
                    <a:pt x="10" y="153"/>
                  </a:lnTo>
                  <a:cubicBezTo>
                    <a:pt x="31" y="317"/>
                    <a:pt x="41" y="481"/>
                    <a:pt x="51" y="645"/>
                  </a:cubicBezTo>
                  <a:cubicBezTo>
                    <a:pt x="41" y="431"/>
                    <a:pt x="21" y="215"/>
                    <a:pt x="0" y="0"/>
                  </a:cubicBezTo>
                  <a:close/>
                </a:path>
              </a:pathLst>
            </a:custGeom>
            <a:solidFill>
              <a:srgbClr val="A92E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9" name="Google Shape;4006;p66"/>
            <p:cNvSpPr/>
            <p:nvPr/>
          </p:nvSpPr>
          <p:spPr>
            <a:xfrm>
              <a:off x="4441200" y="5280775"/>
              <a:ext cx="525" cy="7700"/>
            </a:xfrm>
            <a:custGeom>
              <a:avLst/>
              <a:gdLst/>
              <a:ahLst/>
              <a:cxnLst/>
              <a:rect l="l" t="t" r="r" b="b"/>
              <a:pathLst>
                <a:path w="21" h="308" extrusionOk="0">
                  <a:moveTo>
                    <a:pt x="0" y="0"/>
                  </a:moveTo>
                  <a:lnTo>
                    <a:pt x="0" y="0"/>
                  </a:lnTo>
                  <a:cubicBezTo>
                    <a:pt x="11" y="103"/>
                    <a:pt x="21" y="205"/>
                    <a:pt x="21" y="308"/>
                  </a:cubicBezTo>
                  <a:lnTo>
                    <a:pt x="21" y="308"/>
                  </a:lnTo>
                  <a:cubicBezTo>
                    <a:pt x="21" y="205"/>
                    <a:pt x="11" y="103"/>
                    <a:pt x="0" y="0"/>
                  </a:cubicBezTo>
                  <a:close/>
                </a:path>
              </a:pathLst>
            </a:custGeom>
            <a:solidFill>
              <a:srgbClr val="9E24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0" name="Google Shape;4007;p66"/>
            <p:cNvSpPr/>
            <p:nvPr/>
          </p:nvSpPr>
          <p:spPr>
            <a:xfrm>
              <a:off x="4430425" y="5221075"/>
              <a:ext cx="14650" cy="164275"/>
            </a:xfrm>
            <a:custGeom>
              <a:avLst/>
              <a:gdLst/>
              <a:ahLst/>
              <a:cxnLst/>
              <a:rect l="l" t="t" r="r" b="b"/>
              <a:pathLst>
                <a:path w="586" h="6571" extrusionOk="0">
                  <a:moveTo>
                    <a:pt x="206" y="1"/>
                  </a:moveTo>
                  <a:lnTo>
                    <a:pt x="206" y="1"/>
                  </a:lnTo>
                  <a:cubicBezTo>
                    <a:pt x="278" y="1507"/>
                    <a:pt x="73" y="5536"/>
                    <a:pt x="1" y="6571"/>
                  </a:cubicBezTo>
                  <a:lnTo>
                    <a:pt x="165" y="6571"/>
                  </a:lnTo>
                  <a:cubicBezTo>
                    <a:pt x="585" y="6448"/>
                    <a:pt x="585" y="4695"/>
                    <a:pt x="452" y="2696"/>
                  </a:cubicBezTo>
                  <a:cubicBezTo>
                    <a:pt x="452" y="2593"/>
                    <a:pt x="442" y="2491"/>
                    <a:pt x="431" y="2388"/>
                  </a:cubicBezTo>
                  <a:cubicBezTo>
                    <a:pt x="421" y="2224"/>
                    <a:pt x="411" y="2060"/>
                    <a:pt x="390" y="1896"/>
                  </a:cubicBezTo>
                  <a:lnTo>
                    <a:pt x="380" y="1743"/>
                  </a:lnTo>
                  <a:lnTo>
                    <a:pt x="380" y="1671"/>
                  </a:lnTo>
                  <a:cubicBezTo>
                    <a:pt x="329" y="1149"/>
                    <a:pt x="278" y="616"/>
                    <a:pt x="226" y="113"/>
                  </a:cubicBezTo>
                  <a:lnTo>
                    <a:pt x="226" y="103"/>
                  </a:lnTo>
                  <a:cubicBezTo>
                    <a:pt x="216" y="42"/>
                    <a:pt x="206" y="1"/>
                    <a:pt x="206" y="1"/>
                  </a:cubicBezTo>
                  <a:close/>
                </a:path>
              </a:pathLst>
            </a:custGeom>
            <a:solidFill>
              <a:srgbClr val="A92E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1" name="Google Shape;4008;p66"/>
            <p:cNvSpPr/>
            <p:nvPr/>
          </p:nvSpPr>
          <p:spPr>
            <a:xfrm>
              <a:off x="4256450" y="5384825"/>
              <a:ext cx="179900" cy="19750"/>
            </a:xfrm>
            <a:custGeom>
              <a:avLst/>
              <a:gdLst/>
              <a:ahLst/>
              <a:cxnLst/>
              <a:rect l="l" t="t" r="r" b="b"/>
              <a:pathLst>
                <a:path w="7196" h="790" extrusionOk="0">
                  <a:moveTo>
                    <a:pt x="0" y="0"/>
                  </a:moveTo>
                  <a:lnTo>
                    <a:pt x="0" y="790"/>
                  </a:lnTo>
                  <a:lnTo>
                    <a:pt x="7196" y="790"/>
                  </a:lnTo>
                  <a:lnTo>
                    <a:pt x="7196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2" name="Google Shape;4009;p66"/>
            <p:cNvSpPr/>
            <p:nvPr/>
          </p:nvSpPr>
          <p:spPr>
            <a:xfrm>
              <a:off x="4256450" y="5384575"/>
              <a:ext cx="179900" cy="20525"/>
            </a:xfrm>
            <a:custGeom>
              <a:avLst/>
              <a:gdLst/>
              <a:ahLst/>
              <a:cxnLst/>
              <a:rect l="l" t="t" r="r" b="b"/>
              <a:pathLst>
                <a:path w="7196" h="821" extrusionOk="0">
                  <a:moveTo>
                    <a:pt x="0" y="0"/>
                  </a:moveTo>
                  <a:lnTo>
                    <a:pt x="0" y="820"/>
                  </a:lnTo>
                  <a:lnTo>
                    <a:pt x="7196" y="820"/>
                  </a:lnTo>
                  <a:lnTo>
                    <a:pt x="7196" y="0"/>
                  </a:lnTo>
                  <a:close/>
                </a:path>
              </a:pathLst>
            </a:custGeom>
            <a:solidFill>
              <a:srgbClr val="9E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3" name="Google Shape;4010;p66"/>
            <p:cNvSpPr/>
            <p:nvPr/>
          </p:nvSpPr>
          <p:spPr>
            <a:xfrm>
              <a:off x="4243625" y="5219550"/>
              <a:ext cx="25150" cy="165800"/>
            </a:xfrm>
            <a:custGeom>
              <a:avLst/>
              <a:gdLst/>
              <a:ahLst/>
              <a:cxnLst/>
              <a:rect l="l" t="t" r="r" b="b"/>
              <a:pathLst>
                <a:path w="1006" h="6632" extrusionOk="0">
                  <a:moveTo>
                    <a:pt x="493" y="0"/>
                  </a:moveTo>
                  <a:lnTo>
                    <a:pt x="247" y="1886"/>
                  </a:lnTo>
                  <a:cubicBezTo>
                    <a:pt x="41" y="4018"/>
                    <a:pt x="0" y="6119"/>
                    <a:pt x="523" y="6632"/>
                  </a:cubicBezTo>
                  <a:lnTo>
                    <a:pt x="1005" y="6632"/>
                  </a:lnTo>
                  <a:lnTo>
                    <a:pt x="1005" y="6560"/>
                  </a:lnTo>
                  <a:cubicBezTo>
                    <a:pt x="944" y="6037"/>
                    <a:pt x="769" y="5545"/>
                    <a:pt x="657" y="5033"/>
                  </a:cubicBezTo>
                  <a:cubicBezTo>
                    <a:pt x="370" y="3772"/>
                    <a:pt x="420" y="1292"/>
                    <a:pt x="493" y="0"/>
                  </a:cubicBezTo>
                  <a:close/>
                </a:path>
              </a:pathLst>
            </a:custGeom>
            <a:solidFill>
              <a:srgbClr val="9E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4" name="Google Shape;4011;p66"/>
            <p:cNvSpPr/>
            <p:nvPr/>
          </p:nvSpPr>
          <p:spPr>
            <a:xfrm>
              <a:off x="4275650" y="4965050"/>
              <a:ext cx="130475" cy="119175"/>
            </a:xfrm>
            <a:custGeom>
              <a:avLst/>
              <a:gdLst/>
              <a:ahLst/>
              <a:cxnLst/>
              <a:rect l="l" t="t" r="r" b="b"/>
              <a:pathLst>
                <a:path w="5219" h="4767" extrusionOk="0">
                  <a:moveTo>
                    <a:pt x="2711" y="1"/>
                  </a:moveTo>
                  <a:cubicBezTo>
                    <a:pt x="1121" y="1"/>
                    <a:pt x="368" y="850"/>
                    <a:pt x="237" y="1590"/>
                  </a:cubicBezTo>
                  <a:cubicBezTo>
                    <a:pt x="0" y="2994"/>
                    <a:pt x="360" y="4050"/>
                    <a:pt x="462" y="4214"/>
                  </a:cubicBezTo>
                  <a:cubicBezTo>
                    <a:pt x="716" y="4619"/>
                    <a:pt x="1644" y="4767"/>
                    <a:pt x="2564" y="4767"/>
                  </a:cubicBezTo>
                  <a:cubicBezTo>
                    <a:pt x="3461" y="4767"/>
                    <a:pt x="4350" y="4627"/>
                    <a:pt x="4603" y="4450"/>
                  </a:cubicBezTo>
                  <a:cubicBezTo>
                    <a:pt x="4788" y="4317"/>
                    <a:pt x="5198" y="4337"/>
                    <a:pt x="5167" y="2707"/>
                  </a:cubicBezTo>
                  <a:cubicBezTo>
                    <a:pt x="5146" y="2010"/>
                    <a:pt x="5218" y="42"/>
                    <a:pt x="2768" y="1"/>
                  </a:cubicBezTo>
                  <a:cubicBezTo>
                    <a:pt x="2749" y="1"/>
                    <a:pt x="2730" y="1"/>
                    <a:pt x="2711" y="1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5" name="Google Shape;4012;p66"/>
            <p:cNvSpPr/>
            <p:nvPr/>
          </p:nvSpPr>
          <p:spPr>
            <a:xfrm>
              <a:off x="4313575" y="5080125"/>
              <a:ext cx="63850" cy="85625"/>
            </a:xfrm>
            <a:custGeom>
              <a:avLst/>
              <a:gdLst/>
              <a:ahLst/>
              <a:cxnLst/>
              <a:rect l="l" t="t" r="r" b="b"/>
              <a:pathLst>
                <a:path w="2554" h="3425" extrusionOk="0">
                  <a:moveTo>
                    <a:pt x="2214" y="1"/>
                  </a:moveTo>
                  <a:cubicBezTo>
                    <a:pt x="1640" y="124"/>
                    <a:pt x="196" y="493"/>
                    <a:pt x="196" y="493"/>
                  </a:cubicBezTo>
                  <a:lnTo>
                    <a:pt x="185" y="493"/>
                  </a:lnTo>
                  <a:lnTo>
                    <a:pt x="82" y="1538"/>
                  </a:lnTo>
                  <a:lnTo>
                    <a:pt x="73" y="1651"/>
                  </a:lnTo>
                  <a:lnTo>
                    <a:pt x="0" y="2184"/>
                  </a:lnTo>
                  <a:lnTo>
                    <a:pt x="1271" y="3424"/>
                  </a:lnTo>
                  <a:cubicBezTo>
                    <a:pt x="1271" y="3424"/>
                    <a:pt x="2553" y="2215"/>
                    <a:pt x="2553" y="2194"/>
                  </a:cubicBezTo>
                  <a:cubicBezTo>
                    <a:pt x="2553" y="2184"/>
                    <a:pt x="2553" y="2184"/>
                    <a:pt x="2542" y="2163"/>
                  </a:cubicBezTo>
                  <a:lnTo>
                    <a:pt x="2542" y="2153"/>
                  </a:lnTo>
                  <a:cubicBezTo>
                    <a:pt x="2542" y="2122"/>
                    <a:pt x="2533" y="2092"/>
                    <a:pt x="2533" y="2051"/>
                  </a:cubicBezTo>
                  <a:cubicBezTo>
                    <a:pt x="2522" y="2030"/>
                    <a:pt x="2522" y="1999"/>
                    <a:pt x="2522" y="1969"/>
                  </a:cubicBezTo>
                  <a:cubicBezTo>
                    <a:pt x="2512" y="1948"/>
                    <a:pt x="2512" y="1928"/>
                    <a:pt x="2512" y="1897"/>
                  </a:cubicBezTo>
                  <a:cubicBezTo>
                    <a:pt x="2501" y="1887"/>
                    <a:pt x="2501" y="1876"/>
                    <a:pt x="2501" y="1866"/>
                  </a:cubicBezTo>
                  <a:cubicBezTo>
                    <a:pt x="2430" y="1354"/>
                    <a:pt x="2296" y="523"/>
                    <a:pt x="2276" y="380"/>
                  </a:cubicBezTo>
                  <a:lnTo>
                    <a:pt x="2276" y="359"/>
                  </a:lnTo>
                  <a:cubicBezTo>
                    <a:pt x="2255" y="267"/>
                    <a:pt x="2246" y="195"/>
                    <a:pt x="2235" y="134"/>
                  </a:cubicBezTo>
                  <a:lnTo>
                    <a:pt x="2235" y="83"/>
                  </a:lnTo>
                  <a:cubicBezTo>
                    <a:pt x="2225" y="62"/>
                    <a:pt x="2225" y="52"/>
                    <a:pt x="2225" y="31"/>
                  </a:cubicBezTo>
                  <a:cubicBezTo>
                    <a:pt x="2225" y="31"/>
                    <a:pt x="2225" y="21"/>
                    <a:pt x="2214" y="11"/>
                  </a:cubicBezTo>
                  <a:lnTo>
                    <a:pt x="2214" y="1"/>
                  </a:lnTo>
                  <a:close/>
                </a:path>
              </a:pathLst>
            </a:custGeom>
            <a:solidFill>
              <a:srgbClr val="F79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6" name="Google Shape;4013;p66"/>
            <p:cNvSpPr/>
            <p:nvPr/>
          </p:nvSpPr>
          <p:spPr>
            <a:xfrm>
              <a:off x="4372775" y="5104225"/>
              <a:ext cx="4375" cy="29750"/>
            </a:xfrm>
            <a:custGeom>
              <a:avLst/>
              <a:gdLst/>
              <a:ahLst/>
              <a:cxnLst/>
              <a:rect l="l" t="t" r="r" b="b"/>
              <a:pathLst>
                <a:path w="175" h="1190" extrusionOk="0">
                  <a:moveTo>
                    <a:pt x="1" y="0"/>
                  </a:moveTo>
                  <a:lnTo>
                    <a:pt x="1" y="0"/>
                  </a:lnTo>
                  <a:cubicBezTo>
                    <a:pt x="30" y="214"/>
                    <a:pt x="65" y="455"/>
                    <a:pt x="97" y="669"/>
                  </a:cubicBezTo>
                  <a:lnTo>
                    <a:pt x="97" y="669"/>
                  </a:lnTo>
                  <a:cubicBezTo>
                    <a:pt x="63" y="435"/>
                    <a:pt x="30" y="207"/>
                    <a:pt x="1" y="0"/>
                  </a:cubicBezTo>
                  <a:close/>
                  <a:moveTo>
                    <a:pt x="97" y="669"/>
                  </a:moveTo>
                  <a:cubicBezTo>
                    <a:pt x="122" y="841"/>
                    <a:pt x="148" y="1016"/>
                    <a:pt x="174" y="1189"/>
                  </a:cubicBezTo>
                  <a:cubicBezTo>
                    <a:pt x="174" y="1158"/>
                    <a:pt x="165" y="1128"/>
                    <a:pt x="165" y="1087"/>
                  </a:cubicBezTo>
                  <a:cubicBezTo>
                    <a:pt x="154" y="1066"/>
                    <a:pt x="154" y="1035"/>
                    <a:pt x="154" y="1005"/>
                  </a:cubicBezTo>
                  <a:cubicBezTo>
                    <a:pt x="144" y="984"/>
                    <a:pt x="144" y="964"/>
                    <a:pt x="144" y="933"/>
                  </a:cubicBezTo>
                  <a:cubicBezTo>
                    <a:pt x="133" y="923"/>
                    <a:pt x="133" y="912"/>
                    <a:pt x="133" y="902"/>
                  </a:cubicBezTo>
                  <a:cubicBezTo>
                    <a:pt x="122" y="831"/>
                    <a:pt x="110" y="752"/>
                    <a:pt x="97" y="669"/>
                  </a:cubicBezTo>
                  <a:close/>
                </a:path>
              </a:pathLst>
            </a:custGeom>
            <a:solidFill>
              <a:srgbClr val="FDE2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7" name="Google Shape;4014;p66"/>
            <p:cNvSpPr/>
            <p:nvPr/>
          </p:nvSpPr>
          <p:spPr>
            <a:xfrm>
              <a:off x="4315375" y="5104225"/>
              <a:ext cx="61775" cy="32825"/>
            </a:xfrm>
            <a:custGeom>
              <a:avLst/>
              <a:gdLst/>
              <a:ahLst/>
              <a:cxnLst/>
              <a:rect l="l" t="t" r="r" b="b"/>
              <a:pathLst>
                <a:path w="2471" h="1313" extrusionOk="0">
                  <a:moveTo>
                    <a:pt x="2297" y="0"/>
                  </a:moveTo>
                  <a:cubicBezTo>
                    <a:pt x="1855" y="236"/>
                    <a:pt x="1363" y="308"/>
                    <a:pt x="1158" y="308"/>
                  </a:cubicBezTo>
                  <a:cubicBezTo>
                    <a:pt x="974" y="308"/>
                    <a:pt x="502" y="267"/>
                    <a:pt x="62" y="103"/>
                  </a:cubicBezTo>
                  <a:lnTo>
                    <a:pt x="10" y="595"/>
                  </a:lnTo>
                  <a:lnTo>
                    <a:pt x="1" y="687"/>
                  </a:lnTo>
                  <a:cubicBezTo>
                    <a:pt x="83" y="759"/>
                    <a:pt x="165" y="830"/>
                    <a:pt x="236" y="882"/>
                  </a:cubicBezTo>
                  <a:cubicBezTo>
                    <a:pt x="420" y="1025"/>
                    <a:pt x="646" y="1138"/>
                    <a:pt x="871" y="1210"/>
                  </a:cubicBezTo>
                  <a:cubicBezTo>
                    <a:pt x="1108" y="1281"/>
                    <a:pt x="1374" y="1312"/>
                    <a:pt x="1630" y="1312"/>
                  </a:cubicBezTo>
                  <a:cubicBezTo>
                    <a:pt x="1917" y="1312"/>
                    <a:pt x="2215" y="1271"/>
                    <a:pt x="2470" y="1199"/>
                  </a:cubicBezTo>
                  <a:lnTo>
                    <a:pt x="2470" y="1189"/>
                  </a:lnTo>
                  <a:cubicBezTo>
                    <a:pt x="2470" y="1158"/>
                    <a:pt x="2461" y="1128"/>
                    <a:pt x="2461" y="1087"/>
                  </a:cubicBezTo>
                  <a:cubicBezTo>
                    <a:pt x="2450" y="1066"/>
                    <a:pt x="2450" y="1035"/>
                    <a:pt x="2450" y="1005"/>
                  </a:cubicBezTo>
                  <a:cubicBezTo>
                    <a:pt x="2440" y="984"/>
                    <a:pt x="2440" y="964"/>
                    <a:pt x="2440" y="933"/>
                  </a:cubicBezTo>
                  <a:cubicBezTo>
                    <a:pt x="2429" y="923"/>
                    <a:pt x="2429" y="912"/>
                    <a:pt x="2429" y="902"/>
                  </a:cubicBezTo>
                  <a:cubicBezTo>
                    <a:pt x="2388" y="646"/>
                    <a:pt x="2338" y="297"/>
                    <a:pt x="2297" y="0"/>
                  </a:cubicBezTo>
                  <a:close/>
                </a:path>
              </a:pathLst>
            </a:custGeom>
            <a:solidFill>
              <a:srgbClr val="F58D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8" name="Google Shape;4015;p66"/>
            <p:cNvSpPr/>
            <p:nvPr/>
          </p:nvSpPr>
          <p:spPr>
            <a:xfrm>
              <a:off x="4278725" y="4993775"/>
              <a:ext cx="126875" cy="118150"/>
            </a:xfrm>
            <a:custGeom>
              <a:avLst/>
              <a:gdLst/>
              <a:ahLst/>
              <a:cxnLst/>
              <a:rect l="l" t="t" r="r" b="b"/>
              <a:pathLst>
                <a:path w="5075" h="4726" extrusionOk="0">
                  <a:moveTo>
                    <a:pt x="4460" y="0"/>
                  </a:moveTo>
                  <a:lnTo>
                    <a:pt x="636" y="21"/>
                  </a:lnTo>
                  <a:cubicBezTo>
                    <a:pt x="565" y="564"/>
                    <a:pt x="0" y="2143"/>
                    <a:pt x="708" y="3834"/>
                  </a:cubicBezTo>
                  <a:cubicBezTo>
                    <a:pt x="1025" y="4603"/>
                    <a:pt x="2296" y="4726"/>
                    <a:pt x="2624" y="4726"/>
                  </a:cubicBezTo>
                  <a:cubicBezTo>
                    <a:pt x="2952" y="4726"/>
                    <a:pt x="4009" y="4541"/>
                    <a:pt x="4388" y="3844"/>
                  </a:cubicBezTo>
                  <a:cubicBezTo>
                    <a:pt x="5075" y="2583"/>
                    <a:pt x="4460" y="0"/>
                    <a:pt x="4460" y="0"/>
                  </a:cubicBezTo>
                  <a:close/>
                </a:path>
              </a:pathLst>
            </a:custGeom>
            <a:solidFill>
              <a:srgbClr val="F79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9" name="Google Shape;4016;p66"/>
            <p:cNvSpPr/>
            <p:nvPr/>
          </p:nvSpPr>
          <p:spPr>
            <a:xfrm>
              <a:off x="4305850" y="5028500"/>
              <a:ext cx="18775" cy="8825"/>
            </a:xfrm>
            <a:custGeom>
              <a:avLst/>
              <a:gdLst/>
              <a:ahLst/>
              <a:cxnLst/>
              <a:rect l="l" t="t" r="r" b="b"/>
              <a:pathLst>
                <a:path w="751" h="353" extrusionOk="0">
                  <a:moveTo>
                    <a:pt x="458" y="0"/>
                  </a:moveTo>
                  <a:cubicBezTo>
                    <a:pt x="387" y="0"/>
                    <a:pt x="314" y="16"/>
                    <a:pt x="248" y="46"/>
                  </a:cubicBezTo>
                  <a:cubicBezTo>
                    <a:pt x="156" y="98"/>
                    <a:pt x="84" y="159"/>
                    <a:pt x="43" y="251"/>
                  </a:cubicBezTo>
                  <a:cubicBezTo>
                    <a:pt x="1" y="331"/>
                    <a:pt x="21" y="353"/>
                    <a:pt x="57" y="353"/>
                  </a:cubicBezTo>
                  <a:cubicBezTo>
                    <a:pt x="90" y="353"/>
                    <a:pt x="136" y="333"/>
                    <a:pt x="156" y="323"/>
                  </a:cubicBezTo>
                  <a:cubicBezTo>
                    <a:pt x="227" y="292"/>
                    <a:pt x="309" y="262"/>
                    <a:pt x="391" y="251"/>
                  </a:cubicBezTo>
                  <a:lnTo>
                    <a:pt x="689" y="251"/>
                  </a:lnTo>
                  <a:cubicBezTo>
                    <a:pt x="699" y="251"/>
                    <a:pt x="719" y="241"/>
                    <a:pt x="730" y="241"/>
                  </a:cubicBezTo>
                  <a:cubicBezTo>
                    <a:pt x="751" y="231"/>
                    <a:pt x="751" y="200"/>
                    <a:pt x="751" y="180"/>
                  </a:cubicBezTo>
                  <a:cubicBezTo>
                    <a:pt x="740" y="108"/>
                    <a:pt x="678" y="57"/>
                    <a:pt x="607" y="26"/>
                  </a:cubicBezTo>
                  <a:cubicBezTo>
                    <a:pt x="560" y="9"/>
                    <a:pt x="510" y="0"/>
                    <a:pt x="458" y="0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0" name="Google Shape;4017;p66"/>
            <p:cNvSpPr/>
            <p:nvPr/>
          </p:nvSpPr>
          <p:spPr>
            <a:xfrm>
              <a:off x="4359700" y="5028500"/>
              <a:ext cx="18775" cy="8825"/>
            </a:xfrm>
            <a:custGeom>
              <a:avLst/>
              <a:gdLst/>
              <a:ahLst/>
              <a:cxnLst/>
              <a:rect l="l" t="t" r="r" b="b"/>
              <a:pathLst>
                <a:path w="751" h="353" extrusionOk="0">
                  <a:moveTo>
                    <a:pt x="292" y="0"/>
                  </a:moveTo>
                  <a:cubicBezTo>
                    <a:pt x="242" y="0"/>
                    <a:pt x="191" y="9"/>
                    <a:pt x="144" y="26"/>
                  </a:cubicBezTo>
                  <a:cubicBezTo>
                    <a:pt x="73" y="57"/>
                    <a:pt x="0" y="108"/>
                    <a:pt x="0" y="180"/>
                  </a:cubicBezTo>
                  <a:cubicBezTo>
                    <a:pt x="0" y="200"/>
                    <a:pt x="0" y="231"/>
                    <a:pt x="21" y="241"/>
                  </a:cubicBezTo>
                  <a:cubicBezTo>
                    <a:pt x="32" y="241"/>
                    <a:pt x="41" y="251"/>
                    <a:pt x="62" y="251"/>
                  </a:cubicBezTo>
                  <a:lnTo>
                    <a:pt x="360" y="251"/>
                  </a:lnTo>
                  <a:cubicBezTo>
                    <a:pt x="442" y="262"/>
                    <a:pt x="524" y="292"/>
                    <a:pt x="595" y="323"/>
                  </a:cubicBezTo>
                  <a:cubicBezTo>
                    <a:pt x="610" y="333"/>
                    <a:pt x="656" y="353"/>
                    <a:pt x="691" y="353"/>
                  </a:cubicBezTo>
                  <a:cubicBezTo>
                    <a:pt x="727" y="353"/>
                    <a:pt x="750" y="331"/>
                    <a:pt x="708" y="251"/>
                  </a:cubicBezTo>
                  <a:cubicBezTo>
                    <a:pt x="656" y="159"/>
                    <a:pt x="595" y="98"/>
                    <a:pt x="492" y="46"/>
                  </a:cubicBezTo>
                  <a:cubicBezTo>
                    <a:pt x="433" y="16"/>
                    <a:pt x="362" y="0"/>
                    <a:pt x="292" y="0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1" name="Google Shape;4018;p66"/>
            <p:cNvSpPr/>
            <p:nvPr/>
          </p:nvSpPr>
          <p:spPr>
            <a:xfrm>
              <a:off x="4312575" y="5040400"/>
              <a:ext cx="10750" cy="9150"/>
            </a:xfrm>
            <a:custGeom>
              <a:avLst/>
              <a:gdLst/>
              <a:ahLst/>
              <a:cxnLst/>
              <a:rect l="l" t="t" r="r" b="b"/>
              <a:pathLst>
                <a:path w="430" h="366" extrusionOk="0">
                  <a:moveTo>
                    <a:pt x="204" y="0"/>
                  </a:moveTo>
                  <a:cubicBezTo>
                    <a:pt x="87" y="0"/>
                    <a:pt x="1" y="148"/>
                    <a:pt x="40" y="267"/>
                  </a:cubicBezTo>
                  <a:cubicBezTo>
                    <a:pt x="61" y="298"/>
                    <a:pt x="92" y="329"/>
                    <a:pt x="133" y="349"/>
                  </a:cubicBezTo>
                  <a:cubicBezTo>
                    <a:pt x="158" y="360"/>
                    <a:pt x="186" y="366"/>
                    <a:pt x="215" y="366"/>
                  </a:cubicBezTo>
                  <a:cubicBezTo>
                    <a:pt x="269" y="366"/>
                    <a:pt x="325" y="345"/>
                    <a:pt x="359" y="298"/>
                  </a:cubicBezTo>
                  <a:cubicBezTo>
                    <a:pt x="430" y="185"/>
                    <a:pt x="400" y="21"/>
                    <a:pt x="215" y="1"/>
                  </a:cubicBezTo>
                  <a:cubicBezTo>
                    <a:pt x="211" y="0"/>
                    <a:pt x="208" y="0"/>
                    <a:pt x="204" y="0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2" name="Google Shape;4019;p66"/>
            <p:cNvSpPr/>
            <p:nvPr/>
          </p:nvSpPr>
          <p:spPr>
            <a:xfrm>
              <a:off x="4360750" y="5040400"/>
              <a:ext cx="10750" cy="9150"/>
            </a:xfrm>
            <a:custGeom>
              <a:avLst/>
              <a:gdLst/>
              <a:ahLst/>
              <a:cxnLst/>
              <a:rect l="l" t="t" r="r" b="b"/>
              <a:pathLst>
                <a:path w="430" h="366" extrusionOk="0">
                  <a:moveTo>
                    <a:pt x="204" y="0"/>
                  </a:moveTo>
                  <a:cubicBezTo>
                    <a:pt x="87" y="0"/>
                    <a:pt x="1" y="148"/>
                    <a:pt x="40" y="267"/>
                  </a:cubicBezTo>
                  <a:cubicBezTo>
                    <a:pt x="61" y="298"/>
                    <a:pt x="92" y="329"/>
                    <a:pt x="133" y="349"/>
                  </a:cubicBezTo>
                  <a:cubicBezTo>
                    <a:pt x="158" y="360"/>
                    <a:pt x="186" y="366"/>
                    <a:pt x="215" y="366"/>
                  </a:cubicBezTo>
                  <a:cubicBezTo>
                    <a:pt x="269" y="366"/>
                    <a:pt x="325" y="345"/>
                    <a:pt x="359" y="298"/>
                  </a:cubicBezTo>
                  <a:cubicBezTo>
                    <a:pt x="430" y="185"/>
                    <a:pt x="400" y="21"/>
                    <a:pt x="215" y="1"/>
                  </a:cubicBezTo>
                  <a:cubicBezTo>
                    <a:pt x="211" y="0"/>
                    <a:pt x="208" y="0"/>
                    <a:pt x="204" y="0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3" name="Google Shape;4020;p66"/>
            <p:cNvSpPr/>
            <p:nvPr/>
          </p:nvSpPr>
          <p:spPr>
            <a:xfrm>
              <a:off x="4336625" y="5040400"/>
              <a:ext cx="11300" cy="22325"/>
            </a:xfrm>
            <a:custGeom>
              <a:avLst/>
              <a:gdLst/>
              <a:ahLst/>
              <a:cxnLst/>
              <a:rect l="l" t="t" r="r" b="b"/>
              <a:pathLst>
                <a:path w="452" h="893" extrusionOk="0">
                  <a:moveTo>
                    <a:pt x="206" y="1"/>
                  </a:moveTo>
                  <a:cubicBezTo>
                    <a:pt x="185" y="1"/>
                    <a:pt x="176" y="21"/>
                    <a:pt x="176" y="42"/>
                  </a:cubicBezTo>
                  <a:cubicBezTo>
                    <a:pt x="176" y="185"/>
                    <a:pt x="155" y="329"/>
                    <a:pt x="94" y="462"/>
                  </a:cubicBezTo>
                  <a:cubicBezTo>
                    <a:pt x="83" y="472"/>
                    <a:pt x="83" y="493"/>
                    <a:pt x="73" y="503"/>
                  </a:cubicBezTo>
                  <a:cubicBezTo>
                    <a:pt x="53" y="554"/>
                    <a:pt x="21" y="606"/>
                    <a:pt x="12" y="657"/>
                  </a:cubicBezTo>
                  <a:cubicBezTo>
                    <a:pt x="1" y="708"/>
                    <a:pt x="12" y="770"/>
                    <a:pt x="42" y="821"/>
                  </a:cubicBezTo>
                  <a:cubicBezTo>
                    <a:pt x="83" y="862"/>
                    <a:pt x="135" y="893"/>
                    <a:pt x="196" y="893"/>
                  </a:cubicBezTo>
                  <a:cubicBezTo>
                    <a:pt x="288" y="893"/>
                    <a:pt x="381" y="862"/>
                    <a:pt x="442" y="800"/>
                  </a:cubicBezTo>
                  <a:cubicBezTo>
                    <a:pt x="452" y="790"/>
                    <a:pt x="452" y="770"/>
                    <a:pt x="442" y="749"/>
                  </a:cubicBezTo>
                  <a:cubicBezTo>
                    <a:pt x="431" y="749"/>
                    <a:pt x="422" y="739"/>
                    <a:pt x="422" y="739"/>
                  </a:cubicBezTo>
                  <a:cubicBezTo>
                    <a:pt x="411" y="739"/>
                    <a:pt x="401" y="739"/>
                    <a:pt x="390" y="749"/>
                  </a:cubicBezTo>
                  <a:cubicBezTo>
                    <a:pt x="340" y="800"/>
                    <a:pt x="267" y="821"/>
                    <a:pt x="196" y="821"/>
                  </a:cubicBezTo>
                  <a:cubicBezTo>
                    <a:pt x="155" y="821"/>
                    <a:pt x="124" y="800"/>
                    <a:pt x="103" y="780"/>
                  </a:cubicBezTo>
                  <a:cubicBezTo>
                    <a:pt x="83" y="749"/>
                    <a:pt x="73" y="708"/>
                    <a:pt x="83" y="677"/>
                  </a:cubicBezTo>
                  <a:cubicBezTo>
                    <a:pt x="94" y="626"/>
                    <a:pt x="114" y="585"/>
                    <a:pt x="135" y="534"/>
                  </a:cubicBezTo>
                  <a:cubicBezTo>
                    <a:pt x="144" y="524"/>
                    <a:pt x="155" y="503"/>
                    <a:pt x="155" y="493"/>
                  </a:cubicBezTo>
                  <a:cubicBezTo>
                    <a:pt x="226" y="349"/>
                    <a:pt x="258" y="196"/>
                    <a:pt x="247" y="42"/>
                  </a:cubicBezTo>
                  <a:cubicBezTo>
                    <a:pt x="247" y="21"/>
                    <a:pt x="226" y="1"/>
                    <a:pt x="206" y="1"/>
                  </a:cubicBezTo>
                  <a:close/>
                </a:path>
              </a:pathLst>
            </a:custGeom>
            <a:solidFill>
              <a:srgbClr val="E26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4" name="Google Shape;4021;p66"/>
            <p:cNvSpPr/>
            <p:nvPr/>
          </p:nvSpPr>
          <p:spPr>
            <a:xfrm>
              <a:off x="4364575" y="5049375"/>
              <a:ext cx="25650" cy="24375"/>
            </a:xfrm>
            <a:custGeom>
              <a:avLst/>
              <a:gdLst/>
              <a:ahLst/>
              <a:cxnLst/>
              <a:rect l="l" t="t" r="r" b="b"/>
              <a:pathLst>
                <a:path w="1026" h="975" extrusionOk="0">
                  <a:moveTo>
                    <a:pt x="513" y="1"/>
                  </a:moveTo>
                  <a:lnTo>
                    <a:pt x="616" y="308"/>
                  </a:lnTo>
                  <a:cubicBezTo>
                    <a:pt x="575" y="359"/>
                    <a:pt x="523" y="411"/>
                    <a:pt x="461" y="452"/>
                  </a:cubicBezTo>
                  <a:lnTo>
                    <a:pt x="318" y="31"/>
                  </a:lnTo>
                  <a:cubicBezTo>
                    <a:pt x="288" y="42"/>
                    <a:pt x="267" y="52"/>
                    <a:pt x="236" y="72"/>
                  </a:cubicBezTo>
                  <a:lnTo>
                    <a:pt x="379" y="493"/>
                  </a:lnTo>
                  <a:cubicBezTo>
                    <a:pt x="288" y="534"/>
                    <a:pt x="195" y="564"/>
                    <a:pt x="92" y="564"/>
                  </a:cubicBezTo>
                  <a:lnTo>
                    <a:pt x="83" y="564"/>
                  </a:lnTo>
                  <a:cubicBezTo>
                    <a:pt x="51" y="564"/>
                    <a:pt x="31" y="554"/>
                    <a:pt x="1" y="554"/>
                  </a:cubicBezTo>
                  <a:lnTo>
                    <a:pt x="1" y="575"/>
                  </a:lnTo>
                  <a:cubicBezTo>
                    <a:pt x="21" y="718"/>
                    <a:pt x="113" y="862"/>
                    <a:pt x="267" y="933"/>
                  </a:cubicBezTo>
                  <a:cubicBezTo>
                    <a:pt x="329" y="964"/>
                    <a:pt x="400" y="974"/>
                    <a:pt x="472" y="974"/>
                  </a:cubicBezTo>
                  <a:cubicBezTo>
                    <a:pt x="595" y="974"/>
                    <a:pt x="718" y="933"/>
                    <a:pt x="810" y="862"/>
                  </a:cubicBezTo>
                  <a:cubicBezTo>
                    <a:pt x="954" y="749"/>
                    <a:pt x="1026" y="564"/>
                    <a:pt x="1005" y="390"/>
                  </a:cubicBezTo>
                  <a:cubicBezTo>
                    <a:pt x="985" y="247"/>
                    <a:pt x="892" y="93"/>
                    <a:pt x="749" y="31"/>
                  </a:cubicBezTo>
                  <a:lnTo>
                    <a:pt x="749" y="42"/>
                  </a:lnTo>
                  <a:cubicBezTo>
                    <a:pt x="728" y="103"/>
                    <a:pt x="708" y="154"/>
                    <a:pt x="677" y="206"/>
                  </a:cubicBezTo>
                  <a:lnTo>
                    <a:pt x="616" y="1"/>
                  </a:lnTo>
                  <a:close/>
                </a:path>
              </a:pathLst>
            </a:custGeom>
            <a:solidFill>
              <a:srgbClr val="F58D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5" name="Google Shape;4022;p66"/>
            <p:cNvSpPr/>
            <p:nvPr/>
          </p:nvSpPr>
          <p:spPr>
            <a:xfrm>
              <a:off x="4295125" y="5049375"/>
              <a:ext cx="25400" cy="24375"/>
            </a:xfrm>
            <a:custGeom>
              <a:avLst/>
              <a:gdLst/>
              <a:ahLst/>
              <a:cxnLst/>
              <a:rect l="l" t="t" r="r" b="b"/>
              <a:pathLst>
                <a:path w="1016" h="975" extrusionOk="0">
                  <a:moveTo>
                    <a:pt x="554" y="1"/>
                  </a:moveTo>
                  <a:cubicBezTo>
                    <a:pt x="410" y="1"/>
                    <a:pt x="267" y="42"/>
                    <a:pt x="185" y="113"/>
                  </a:cubicBezTo>
                  <a:cubicBezTo>
                    <a:pt x="73" y="226"/>
                    <a:pt x="0" y="431"/>
                    <a:pt x="11" y="575"/>
                  </a:cubicBezTo>
                  <a:cubicBezTo>
                    <a:pt x="32" y="718"/>
                    <a:pt x="123" y="862"/>
                    <a:pt x="278" y="933"/>
                  </a:cubicBezTo>
                  <a:cubicBezTo>
                    <a:pt x="339" y="964"/>
                    <a:pt x="410" y="974"/>
                    <a:pt x="483" y="974"/>
                  </a:cubicBezTo>
                  <a:cubicBezTo>
                    <a:pt x="606" y="974"/>
                    <a:pt x="729" y="933"/>
                    <a:pt x="820" y="862"/>
                  </a:cubicBezTo>
                  <a:cubicBezTo>
                    <a:pt x="934" y="780"/>
                    <a:pt x="995" y="657"/>
                    <a:pt x="1016" y="534"/>
                  </a:cubicBezTo>
                  <a:cubicBezTo>
                    <a:pt x="984" y="534"/>
                    <a:pt x="954" y="544"/>
                    <a:pt x="934" y="544"/>
                  </a:cubicBezTo>
                  <a:lnTo>
                    <a:pt x="923" y="544"/>
                  </a:lnTo>
                  <a:cubicBezTo>
                    <a:pt x="861" y="544"/>
                    <a:pt x="800" y="534"/>
                    <a:pt x="738" y="513"/>
                  </a:cubicBezTo>
                  <a:lnTo>
                    <a:pt x="574" y="1"/>
                  </a:lnTo>
                  <a:close/>
                </a:path>
              </a:pathLst>
            </a:custGeom>
            <a:solidFill>
              <a:srgbClr val="F58D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6" name="Google Shape;4023;p66"/>
            <p:cNvSpPr/>
            <p:nvPr/>
          </p:nvSpPr>
          <p:spPr>
            <a:xfrm>
              <a:off x="4332800" y="5069625"/>
              <a:ext cx="19500" cy="4625"/>
            </a:xfrm>
            <a:custGeom>
              <a:avLst/>
              <a:gdLst/>
              <a:ahLst/>
              <a:cxnLst/>
              <a:rect l="l" t="t" r="r" b="b"/>
              <a:pathLst>
                <a:path w="780" h="185" extrusionOk="0">
                  <a:moveTo>
                    <a:pt x="739" y="0"/>
                  </a:moveTo>
                  <a:cubicBezTo>
                    <a:pt x="739" y="0"/>
                    <a:pt x="728" y="0"/>
                    <a:pt x="718" y="11"/>
                  </a:cubicBezTo>
                  <a:cubicBezTo>
                    <a:pt x="625" y="82"/>
                    <a:pt x="502" y="113"/>
                    <a:pt x="379" y="113"/>
                  </a:cubicBezTo>
                  <a:cubicBezTo>
                    <a:pt x="267" y="113"/>
                    <a:pt x="154" y="82"/>
                    <a:pt x="62" y="21"/>
                  </a:cubicBezTo>
                  <a:cubicBezTo>
                    <a:pt x="51" y="11"/>
                    <a:pt x="51" y="11"/>
                    <a:pt x="42" y="11"/>
                  </a:cubicBezTo>
                  <a:cubicBezTo>
                    <a:pt x="31" y="11"/>
                    <a:pt x="21" y="21"/>
                    <a:pt x="10" y="31"/>
                  </a:cubicBezTo>
                  <a:cubicBezTo>
                    <a:pt x="1" y="41"/>
                    <a:pt x="1" y="72"/>
                    <a:pt x="21" y="82"/>
                  </a:cubicBezTo>
                  <a:cubicBezTo>
                    <a:pt x="124" y="154"/>
                    <a:pt x="256" y="185"/>
                    <a:pt x="379" y="185"/>
                  </a:cubicBezTo>
                  <a:cubicBezTo>
                    <a:pt x="513" y="185"/>
                    <a:pt x="657" y="144"/>
                    <a:pt x="759" y="62"/>
                  </a:cubicBezTo>
                  <a:cubicBezTo>
                    <a:pt x="780" y="52"/>
                    <a:pt x="780" y="31"/>
                    <a:pt x="769" y="11"/>
                  </a:cubicBezTo>
                  <a:cubicBezTo>
                    <a:pt x="759" y="0"/>
                    <a:pt x="748" y="0"/>
                    <a:pt x="739" y="0"/>
                  </a:cubicBezTo>
                  <a:close/>
                </a:path>
              </a:pathLst>
            </a:custGeom>
            <a:solidFill>
              <a:srgbClr val="E26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7" name="Google Shape;4024;p66"/>
            <p:cNvSpPr/>
            <p:nvPr/>
          </p:nvSpPr>
          <p:spPr>
            <a:xfrm>
              <a:off x="4389950" y="5031675"/>
              <a:ext cx="26425" cy="35425"/>
            </a:xfrm>
            <a:custGeom>
              <a:avLst/>
              <a:gdLst/>
              <a:ahLst/>
              <a:cxnLst/>
              <a:rect l="l" t="t" r="r" b="b"/>
              <a:pathLst>
                <a:path w="1057" h="1417" extrusionOk="0">
                  <a:moveTo>
                    <a:pt x="656" y="1"/>
                  </a:moveTo>
                  <a:cubicBezTo>
                    <a:pt x="357" y="1"/>
                    <a:pt x="100" y="215"/>
                    <a:pt x="0" y="606"/>
                  </a:cubicBezTo>
                  <a:lnTo>
                    <a:pt x="62" y="1221"/>
                  </a:lnTo>
                  <a:cubicBezTo>
                    <a:pt x="158" y="1337"/>
                    <a:pt x="319" y="1417"/>
                    <a:pt x="482" y="1417"/>
                  </a:cubicBezTo>
                  <a:cubicBezTo>
                    <a:pt x="492" y="1417"/>
                    <a:pt x="502" y="1416"/>
                    <a:pt x="513" y="1416"/>
                  </a:cubicBezTo>
                  <a:cubicBezTo>
                    <a:pt x="687" y="1406"/>
                    <a:pt x="851" y="1313"/>
                    <a:pt x="943" y="1170"/>
                  </a:cubicBezTo>
                  <a:cubicBezTo>
                    <a:pt x="1036" y="1026"/>
                    <a:pt x="1056" y="842"/>
                    <a:pt x="1056" y="657"/>
                  </a:cubicBezTo>
                  <a:cubicBezTo>
                    <a:pt x="1056" y="463"/>
                    <a:pt x="1025" y="258"/>
                    <a:pt x="902" y="104"/>
                  </a:cubicBezTo>
                  <a:cubicBezTo>
                    <a:pt x="872" y="73"/>
                    <a:pt x="841" y="42"/>
                    <a:pt x="800" y="32"/>
                  </a:cubicBezTo>
                  <a:cubicBezTo>
                    <a:pt x="759" y="12"/>
                    <a:pt x="718" y="1"/>
                    <a:pt x="677" y="1"/>
                  </a:cubicBezTo>
                  <a:cubicBezTo>
                    <a:pt x="670" y="1"/>
                    <a:pt x="663" y="1"/>
                    <a:pt x="656" y="1"/>
                  </a:cubicBezTo>
                  <a:close/>
                </a:path>
              </a:pathLst>
            </a:custGeom>
            <a:solidFill>
              <a:srgbClr val="F79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8" name="Google Shape;4025;p66"/>
            <p:cNvSpPr/>
            <p:nvPr/>
          </p:nvSpPr>
          <p:spPr>
            <a:xfrm>
              <a:off x="4397900" y="5047075"/>
              <a:ext cx="13075" cy="13600"/>
            </a:xfrm>
            <a:custGeom>
              <a:avLst/>
              <a:gdLst/>
              <a:ahLst/>
              <a:cxnLst/>
              <a:rect l="l" t="t" r="r" b="b"/>
              <a:pathLst>
                <a:path w="523" h="544" extrusionOk="0">
                  <a:moveTo>
                    <a:pt x="472" y="0"/>
                  </a:moveTo>
                  <a:cubicBezTo>
                    <a:pt x="379" y="21"/>
                    <a:pt x="297" y="62"/>
                    <a:pt x="215" y="134"/>
                  </a:cubicBezTo>
                  <a:cubicBezTo>
                    <a:pt x="226" y="144"/>
                    <a:pt x="236" y="154"/>
                    <a:pt x="236" y="164"/>
                  </a:cubicBezTo>
                  <a:cubicBezTo>
                    <a:pt x="256" y="185"/>
                    <a:pt x="246" y="205"/>
                    <a:pt x="236" y="216"/>
                  </a:cubicBezTo>
                  <a:cubicBezTo>
                    <a:pt x="226" y="226"/>
                    <a:pt x="215" y="226"/>
                    <a:pt x="215" y="226"/>
                  </a:cubicBezTo>
                  <a:cubicBezTo>
                    <a:pt x="205" y="226"/>
                    <a:pt x="185" y="226"/>
                    <a:pt x="185" y="216"/>
                  </a:cubicBezTo>
                  <a:cubicBezTo>
                    <a:pt x="174" y="205"/>
                    <a:pt x="174" y="195"/>
                    <a:pt x="164" y="185"/>
                  </a:cubicBezTo>
                  <a:cubicBezTo>
                    <a:pt x="92" y="267"/>
                    <a:pt x="41" y="369"/>
                    <a:pt x="0" y="492"/>
                  </a:cubicBezTo>
                  <a:cubicBezTo>
                    <a:pt x="0" y="513"/>
                    <a:pt x="10" y="533"/>
                    <a:pt x="31" y="544"/>
                  </a:cubicBezTo>
                  <a:lnTo>
                    <a:pt x="41" y="544"/>
                  </a:lnTo>
                  <a:cubicBezTo>
                    <a:pt x="51" y="544"/>
                    <a:pt x="72" y="533"/>
                    <a:pt x="72" y="513"/>
                  </a:cubicBezTo>
                  <a:cubicBezTo>
                    <a:pt x="113" y="400"/>
                    <a:pt x="164" y="308"/>
                    <a:pt x="226" y="236"/>
                  </a:cubicBezTo>
                  <a:cubicBezTo>
                    <a:pt x="297" y="144"/>
                    <a:pt x="390" y="93"/>
                    <a:pt x="492" y="72"/>
                  </a:cubicBezTo>
                  <a:cubicBezTo>
                    <a:pt x="513" y="62"/>
                    <a:pt x="523" y="41"/>
                    <a:pt x="513" y="31"/>
                  </a:cubicBezTo>
                  <a:cubicBezTo>
                    <a:pt x="513" y="11"/>
                    <a:pt x="502" y="0"/>
                    <a:pt x="482" y="0"/>
                  </a:cubicBezTo>
                  <a:close/>
                </a:path>
              </a:pathLst>
            </a:custGeom>
            <a:solidFill>
              <a:srgbClr val="E26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9" name="Google Shape;4026;p66"/>
            <p:cNvSpPr/>
            <p:nvPr/>
          </p:nvSpPr>
          <p:spPr>
            <a:xfrm>
              <a:off x="4400450" y="5043225"/>
              <a:ext cx="3875" cy="9500"/>
            </a:xfrm>
            <a:custGeom>
              <a:avLst/>
              <a:gdLst/>
              <a:ahLst/>
              <a:cxnLst/>
              <a:rect l="l" t="t" r="r" b="b"/>
              <a:pathLst>
                <a:path w="155" h="380" extrusionOk="0">
                  <a:moveTo>
                    <a:pt x="72" y="1"/>
                  </a:moveTo>
                  <a:cubicBezTo>
                    <a:pt x="62" y="1"/>
                    <a:pt x="42" y="11"/>
                    <a:pt x="42" y="21"/>
                  </a:cubicBezTo>
                  <a:cubicBezTo>
                    <a:pt x="1" y="124"/>
                    <a:pt x="11" y="247"/>
                    <a:pt x="62" y="339"/>
                  </a:cubicBezTo>
                  <a:cubicBezTo>
                    <a:pt x="72" y="349"/>
                    <a:pt x="72" y="359"/>
                    <a:pt x="83" y="370"/>
                  </a:cubicBezTo>
                  <a:cubicBezTo>
                    <a:pt x="83" y="380"/>
                    <a:pt x="103" y="380"/>
                    <a:pt x="113" y="380"/>
                  </a:cubicBezTo>
                  <a:cubicBezTo>
                    <a:pt x="113" y="380"/>
                    <a:pt x="124" y="380"/>
                    <a:pt x="134" y="370"/>
                  </a:cubicBezTo>
                  <a:cubicBezTo>
                    <a:pt x="144" y="359"/>
                    <a:pt x="154" y="339"/>
                    <a:pt x="134" y="318"/>
                  </a:cubicBezTo>
                  <a:cubicBezTo>
                    <a:pt x="134" y="308"/>
                    <a:pt x="124" y="298"/>
                    <a:pt x="113" y="288"/>
                  </a:cubicBezTo>
                  <a:cubicBezTo>
                    <a:pt x="83" y="216"/>
                    <a:pt x="72" y="124"/>
                    <a:pt x="103" y="52"/>
                  </a:cubicBezTo>
                  <a:cubicBezTo>
                    <a:pt x="113" y="31"/>
                    <a:pt x="103" y="11"/>
                    <a:pt x="83" y="1"/>
                  </a:cubicBezTo>
                  <a:close/>
                </a:path>
              </a:pathLst>
            </a:custGeom>
            <a:solidFill>
              <a:srgbClr val="E26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0" name="Google Shape;4027;p66"/>
            <p:cNvSpPr/>
            <p:nvPr/>
          </p:nvSpPr>
          <p:spPr>
            <a:xfrm>
              <a:off x="4270275" y="5031675"/>
              <a:ext cx="26400" cy="35425"/>
            </a:xfrm>
            <a:custGeom>
              <a:avLst/>
              <a:gdLst/>
              <a:ahLst/>
              <a:cxnLst/>
              <a:rect l="l" t="t" r="r" b="b"/>
              <a:pathLst>
                <a:path w="1056" h="1417" extrusionOk="0">
                  <a:moveTo>
                    <a:pt x="410" y="1"/>
                  </a:moveTo>
                  <a:cubicBezTo>
                    <a:pt x="404" y="1"/>
                    <a:pt x="397" y="1"/>
                    <a:pt x="390" y="1"/>
                  </a:cubicBezTo>
                  <a:cubicBezTo>
                    <a:pt x="338" y="1"/>
                    <a:pt x="297" y="12"/>
                    <a:pt x="256" y="32"/>
                  </a:cubicBezTo>
                  <a:cubicBezTo>
                    <a:pt x="215" y="42"/>
                    <a:pt x="185" y="73"/>
                    <a:pt x="154" y="104"/>
                  </a:cubicBezTo>
                  <a:cubicBezTo>
                    <a:pt x="31" y="258"/>
                    <a:pt x="10" y="463"/>
                    <a:pt x="1" y="657"/>
                  </a:cubicBezTo>
                  <a:cubicBezTo>
                    <a:pt x="1" y="842"/>
                    <a:pt x="21" y="1026"/>
                    <a:pt x="124" y="1170"/>
                  </a:cubicBezTo>
                  <a:cubicBezTo>
                    <a:pt x="215" y="1313"/>
                    <a:pt x="379" y="1406"/>
                    <a:pt x="543" y="1416"/>
                  </a:cubicBezTo>
                  <a:cubicBezTo>
                    <a:pt x="554" y="1416"/>
                    <a:pt x="564" y="1417"/>
                    <a:pt x="574" y="1417"/>
                  </a:cubicBezTo>
                  <a:cubicBezTo>
                    <a:pt x="738" y="1417"/>
                    <a:pt x="898" y="1337"/>
                    <a:pt x="994" y="1221"/>
                  </a:cubicBezTo>
                  <a:lnTo>
                    <a:pt x="1056" y="606"/>
                  </a:lnTo>
                  <a:cubicBezTo>
                    <a:pt x="956" y="215"/>
                    <a:pt x="709" y="1"/>
                    <a:pt x="410" y="1"/>
                  </a:cubicBezTo>
                  <a:close/>
                </a:path>
              </a:pathLst>
            </a:custGeom>
            <a:solidFill>
              <a:srgbClr val="F79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1" name="Google Shape;4028;p66"/>
            <p:cNvSpPr/>
            <p:nvPr/>
          </p:nvSpPr>
          <p:spPr>
            <a:xfrm>
              <a:off x="4275650" y="5047075"/>
              <a:ext cx="13100" cy="13600"/>
            </a:xfrm>
            <a:custGeom>
              <a:avLst/>
              <a:gdLst/>
              <a:ahLst/>
              <a:cxnLst/>
              <a:rect l="l" t="t" r="r" b="b"/>
              <a:pathLst>
                <a:path w="524" h="544" extrusionOk="0">
                  <a:moveTo>
                    <a:pt x="41" y="0"/>
                  </a:moveTo>
                  <a:cubicBezTo>
                    <a:pt x="32" y="0"/>
                    <a:pt x="11" y="11"/>
                    <a:pt x="11" y="31"/>
                  </a:cubicBezTo>
                  <a:cubicBezTo>
                    <a:pt x="0" y="41"/>
                    <a:pt x="21" y="62"/>
                    <a:pt x="41" y="72"/>
                  </a:cubicBezTo>
                  <a:cubicBezTo>
                    <a:pt x="134" y="93"/>
                    <a:pt x="226" y="144"/>
                    <a:pt x="298" y="236"/>
                  </a:cubicBezTo>
                  <a:cubicBezTo>
                    <a:pt x="369" y="308"/>
                    <a:pt x="421" y="400"/>
                    <a:pt x="451" y="513"/>
                  </a:cubicBezTo>
                  <a:cubicBezTo>
                    <a:pt x="451" y="533"/>
                    <a:pt x="472" y="544"/>
                    <a:pt x="483" y="544"/>
                  </a:cubicBezTo>
                  <a:lnTo>
                    <a:pt x="492" y="544"/>
                  </a:lnTo>
                  <a:cubicBezTo>
                    <a:pt x="513" y="533"/>
                    <a:pt x="524" y="513"/>
                    <a:pt x="524" y="492"/>
                  </a:cubicBezTo>
                  <a:cubicBezTo>
                    <a:pt x="483" y="369"/>
                    <a:pt x="431" y="267"/>
                    <a:pt x="360" y="185"/>
                  </a:cubicBezTo>
                  <a:cubicBezTo>
                    <a:pt x="360" y="195"/>
                    <a:pt x="349" y="205"/>
                    <a:pt x="349" y="216"/>
                  </a:cubicBezTo>
                  <a:cubicBezTo>
                    <a:pt x="339" y="226"/>
                    <a:pt x="328" y="226"/>
                    <a:pt x="319" y="226"/>
                  </a:cubicBezTo>
                  <a:cubicBezTo>
                    <a:pt x="308" y="226"/>
                    <a:pt x="298" y="226"/>
                    <a:pt x="298" y="216"/>
                  </a:cubicBezTo>
                  <a:cubicBezTo>
                    <a:pt x="278" y="205"/>
                    <a:pt x="278" y="185"/>
                    <a:pt x="287" y="164"/>
                  </a:cubicBezTo>
                  <a:cubicBezTo>
                    <a:pt x="298" y="154"/>
                    <a:pt x="298" y="144"/>
                    <a:pt x="308" y="134"/>
                  </a:cubicBezTo>
                  <a:cubicBezTo>
                    <a:pt x="237" y="62"/>
                    <a:pt x="144" y="21"/>
                    <a:pt x="52" y="0"/>
                  </a:cubicBezTo>
                  <a:close/>
                </a:path>
              </a:pathLst>
            </a:custGeom>
            <a:solidFill>
              <a:srgbClr val="E26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2" name="Google Shape;4029;p66"/>
            <p:cNvSpPr/>
            <p:nvPr/>
          </p:nvSpPr>
          <p:spPr>
            <a:xfrm>
              <a:off x="4282575" y="5043225"/>
              <a:ext cx="3850" cy="9500"/>
            </a:xfrm>
            <a:custGeom>
              <a:avLst/>
              <a:gdLst/>
              <a:ahLst/>
              <a:cxnLst/>
              <a:rect l="l" t="t" r="r" b="b"/>
              <a:pathLst>
                <a:path w="154" h="380" extrusionOk="0">
                  <a:moveTo>
                    <a:pt x="62" y="1"/>
                  </a:moveTo>
                  <a:cubicBezTo>
                    <a:pt x="42" y="11"/>
                    <a:pt x="31" y="31"/>
                    <a:pt x="42" y="52"/>
                  </a:cubicBezTo>
                  <a:cubicBezTo>
                    <a:pt x="72" y="124"/>
                    <a:pt x="72" y="216"/>
                    <a:pt x="31" y="288"/>
                  </a:cubicBezTo>
                  <a:cubicBezTo>
                    <a:pt x="21" y="298"/>
                    <a:pt x="21" y="308"/>
                    <a:pt x="10" y="318"/>
                  </a:cubicBezTo>
                  <a:cubicBezTo>
                    <a:pt x="1" y="339"/>
                    <a:pt x="1" y="359"/>
                    <a:pt x="21" y="370"/>
                  </a:cubicBezTo>
                  <a:cubicBezTo>
                    <a:pt x="21" y="380"/>
                    <a:pt x="31" y="380"/>
                    <a:pt x="42" y="380"/>
                  </a:cubicBezTo>
                  <a:cubicBezTo>
                    <a:pt x="51" y="380"/>
                    <a:pt x="62" y="380"/>
                    <a:pt x="72" y="370"/>
                  </a:cubicBezTo>
                  <a:cubicBezTo>
                    <a:pt x="72" y="359"/>
                    <a:pt x="83" y="349"/>
                    <a:pt x="83" y="339"/>
                  </a:cubicBezTo>
                  <a:cubicBezTo>
                    <a:pt x="144" y="247"/>
                    <a:pt x="154" y="124"/>
                    <a:pt x="113" y="21"/>
                  </a:cubicBezTo>
                  <a:cubicBezTo>
                    <a:pt x="103" y="11"/>
                    <a:pt x="92" y="1"/>
                    <a:pt x="72" y="1"/>
                  </a:cubicBezTo>
                  <a:close/>
                </a:path>
              </a:pathLst>
            </a:custGeom>
            <a:solidFill>
              <a:srgbClr val="E26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3" name="Google Shape;4030;p66"/>
            <p:cNvSpPr/>
            <p:nvPr/>
          </p:nvSpPr>
          <p:spPr>
            <a:xfrm>
              <a:off x="4285150" y="4983825"/>
              <a:ext cx="117625" cy="66250"/>
            </a:xfrm>
            <a:custGeom>
              <a:avLst/>
              <a:gdLst/>
              <a:ahLst/>
              <a:cxnLst/>
              <a:rect l="l" t="t" r="r" b="b"/>
              <a:pathLst>
                <a:path w="4705" h="2650" extrusionOk="0">
                  <a:moveTo>
                    <a:pt x="2047" y="0"/>
                  </a:moveTo>
                  <a:cubicBezTo>
                    <a:pt x="1230" y="0"/>
                    <a:pt x="474" y="55"/>
                    <a:pt x="328" y="224"/>
                  </a:cubicBezTo>
                  <a:cubicBezTo>
                    <a:pt x="0" y="593"/>
                    <a:pt x="0" y="1946"/>
                    <a:pt x="0" y="1946"/>
                  </a:cubicBezTo>
                  <a:cubicBezTo>
                    <a:pt x="0" y="1946"/>
                    <a:pt x="256" y="2018"/>
                    <a:pt x="256" y="2623"/>
                  </a:cubicBezTo>
                  <a:cubicBezTo>
                    <a:pt x="256" y="2627"/>
                    <a:pt x="258" y="2629"/>
                    <a:pt x="261" y="2629"/>
                  </a:cubicBezTo>
                  <a:cubicBezTo>
                    <a:pt x="291" y="2629"/>
                    <a:pt x="450" y="2444"/>
                    <a:pt x="440" y="1915"/>
                  </a:cubicBezTo>
                  <a:cubicBezTo>
                    <a:pt x="431" y="1915"/>
                    <a:pt x="431" y="1915"/>
                    <a:pt x="431" y="1905"/>
                  </a:cubicBezTo>
                  <a:cubicBezTo>
                    <a:pt x="420" y="1270"/>
                    <a:pt x="317" y="747"/>
                    <a:pt x="953" y="747"/>
                  </a:cubicBezTo>
                  <a:lnTo>
                    <a:pt x="3556" y="747"/>
                  </a:lnTo>
                  <a:cubicBezTo>
                    <a:pt x="4182" y="747"/>
                    <a:pt x="4151" y="1249"/>
                    <a:pt x="4162" y="1874"/>
                  </a:cubicBezTo>
                  <a:lnTo>
                    <a:pt x="4162" y="1946"/>
                  </a:lnTo>
                  <a:cubicBezTo>
                    <a:pt x="4152" y="2465"/>
                    <a:pt x="4302" y="2649"/>
                    <a:pt x="4331" y="2649"/>
                  </a:cubicBezTo>
                  <a:cubicBezTo>
                    <a:pt x="4334" y="2649"/>
                    <a:pt x="4336" y="2647"/>
                    <a:pt x="4336" y="2643"/>
                  </a:cubicBezTo>
                  <a:cubicBezTo>
                    <a:pt x="4336" y="2038"/>
                    <a:pt x="4592" y="1977"/>
                    <a:pt x="4592" y="1977"/>
                  </a:cubicBezTo>
                  <a:cubicBezTo>
                    <a:pt x="4592" y="1977"/>
                    <a:pt x="4705" y="306"/>
                    <a:pt x="4315" y="142"/>
                  </a:cubicBezTo>
                  <a:cubicBezTo>
                    <a:pt x="4173" y="85"/>
                    <a:pt x="3063" y="0"/>
                    <a:pt x="2047" y="0"/>
                  </a:cubicBezTo>
                  <a:close/>
                </a:path>
              </a:pathLst>
            </a:custGeom>
            <a:solidFill>
              <a:srgbClr val="3520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4" name="Google Shape;4031;p66"/>
            <p:cNvSpPr/>
            <p:nvPr/>
          </p:nvSpPr>
          <p:spPr>
            <a:xfrm>
              <a:off x="4304850" y="5031950"/>
              <a:ext cx="20800" cy="30775"/>
            </a:xfrm>
            <a:custGeom>
              <a:avLst/>
              <a:gdLst/>
              <a:ahLst/>
              <a:cxnLst/>
              <a:rect l="l" t="t" r="r" b="b"/>
              <a:pathLst>
                <a:path w="832" h="1231" extrusionOk="0">
                  <a:moveTo>
                    <a:pt x="155" y="1"/>
                  </a:moveTo>
                  <a:lnTo>
                    <a:pt x="155" y="1"/>
                  </a:lnTo>
                  <a:cubicBezTo>
                    <a:pt x="94" y="42"/>
                    <a:pt x="42" y="93"/>
                    <a:pt x="1" y="154"/>
                  </a:cubicBezTo>
                  <a:lnTo>
                    <a:pt x="185" y="698"/>
                  </a:lnTo>
                  <a:cubicBezTo>
                    <a:pt x="247" y="698"/>
                    <a:pt x="299" y="708"/>
                    <a:pt x="349" y="728"/>
                  </a:cubicBezTo>
                  <a:cubicBezTo>
                    <a:pt x="513" y="780"/>
                    <a:pt x="606" y="933"/>
                    <a:pt x="627" y="1087"/>
                  </a:cubicBezTo>
                  <a:lnTo>
                    <a:pt x="627" y="1231"/>
                  </a:lnTo>
                  <a:cubicBezTo>
                    <a:pt x="698" y="1220"/>
                    <a:pt x="770" y="1200"/>
                    <a:pt x="832" y="1169"/>
                  </a:cubicBezTo>
                  <a:lnTo>
                    <a:pt x="657" y="646"/>
                  </a:lnTo>
                  <a:cubicBezTo>
                    <a:pt x="627" y="687"/>
                    <a:pt x="575" y="698"/>
                    <a:pt x="524" y="698"/>
                  </a:cubicBezTo>
                  <a:cubicBezTo>
                    <a:pt x="493" y="698"/>
                    <a:pt x="472" y="698"/>
                    <a:pt x="442" y="687"/>
                  </a:cubicBezTo>
                  <a:cubicBezTo>
                    <a:pt x="401" y="667"/>
                    <a:pt x="370" y="636"/>
                    <a:pt x="349" y="605"/>
                  </a:cubicBezTo>
                  <a:cubicBezTo>
                    <a:pt x="308" y="493"/>
                    <a:pt x="390" y="339"/>
                    <a:pt x="513" y="339"/>
                  </a:cubicBezTo>
                  <a:lnTo>
                    <a:pt x="524" y="339"/>
                  </a:lnTo>
                  <a:cubicBezTo>
                    <a:pt x="534" y="339"/>
                    <a:pt x="545" y="349"/>
                    <a:pt x="554" y="349"/>
                  </a:cubicBezTo>
                  <a:lnTo>
                    <a:pt x="483" y="113"/>
                  </a:lnTo>
                  <a:lnTo>
                    <a:pt x="431" y="113"/>
                  </a:lnTo>
                  <a:cubicBezTo>
                    <a:pt x="349" y="124"/>
                    <a:pt x="267" y="154"/>
                    <a:pt x="196" y="185"/>
                  </a:cubicBezTo>
                  <a:cubicBezTo>
                    <a:pt x="176" y="195"/>
                    <a:pt x="135" y="216"/>
                    <a:pt x="94" y="216"/>
                  </a:cubicBezTo>
                  <a:cubicBezTo>
                    <a:pt x="62" y="216"/>
                    <a:pt x="42" y="195"/>
                    <a:pt x="83" y="113"/>
                  </a:cubicBezTo>
                  <a:cubicBezTo>
                    <a:pt x="103" y="72"/>
                    <a:pt x="124" y="31"/>
                    <a:pt x="155" y="1"/>
                  </a:cubicBezTo>
                  <a:close/>
                </a:path>
              </a:pathLst>
            </a:custGeom>
            <a:solidFill>
              <a:srgbClr val="F8A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5" name="Google Shape;4032;p66"/>
            <p:cNvSpPr/>
            <p:nvPr/>
          </p:nvSpPr>
          <p:spPr>
            <a:xfrm>
              <a:off x="4305875" y="5029400"/>
              <a:ext cx="11075" cy="7950"/>
            </a:xfrm>
            <a:custGeom>
              <a:avLst/>
              <a:gdLst/>
              <a:ahLst/>
              <a:cxnLst/>
              <a:rect l="l" t="t" r="r" b="b"/>
              <a:pathLst>
                <a:path w="443" h="318" extrusionOk="0">
                  <a:moveTo>
                    <a:pt x="370" y="0"/>
                  </a:moveTo>
                  <a:cubicBezTo>
                    <a:pt x="278" y="21"/>
                    <a:pt x="185" y="51"/>
                    <a:pt x="114" y="103"/>
                  </a:cubicBezTo>
                  <a:cubicBezTo>
                    <a:pt x="83" y="133"/>
                    <a:pt x="62" y="174"/>
                    <a:pt x="42" y="215"/>
                  </a:cubicBezTo>
                  <a:cubicBezTo>
                    <a:pt x="1" y="297"/>
                    <a:pt x="21" y="318"/>
                    <a:pt x="53" y="318"/>
                  </a:cubicBezTo>
                  <a:cubicBezTo>
                    <a:pt x="94" y="318"/>
                    <a:pt x="135" y="297"/>
                    <a:pt x="155" y="287"/>
                  </a:cubicBezTo>
                  <a:cubicBezTo>
                    <a:pt x="226" y="256"/>
                    <a:pt x="308" y="226"/>
                    <a:pt x="390" y="215"/>
                  </a:cubicBezTo>
                  <a:lnTo>
                    <a:pt x="442" y="215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4A37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6" name="Google Shape;4033;p66"/>
            <p:cNvSpPr/>
            <p:nvPr/>
          </p:nvSpPr>
          <p:spPr>
            <a:xfrm>
              <a:off x="4312550" y="5040400"/>
              <a:ext cx="8725" cy="9000"/>
            </a:xfrm>
            <a:custGeom>
              <a:avLst/>
              <a:gdLst/>
              <a:ahLst/>
              <a:cxnLst/>
              <a:rect l="l" t="t" r="r" b="b"/>
              <a:pathLst>
                <a:path w="349" h="360" extrusionOk="0">
                  <a:moveTo>
                    <a:pt x="205" y="1"/>
                  </a:moveTo>
                  <a:cubicBezTo>
                    <a:pt x="82" y="1"/>
                    <a:pt x="0" y="155"/>
                    <a:pt x="41" y="267"/>
                  </a:cubicBezTo>
                  <a:cubicBezTo>
                    <a:pt x="62" y="298"/>
                    <a:pt x="93" y="329"/>
                    <a:pt x="134" y="349"/>
                  </a:cubicBezTo>
                  <a:cubicBezTo>
                    <a:pt x="164" y="360"/>
                    <a:pt x="185" y="360"/>
                    <a:pt x="216" y="360"/>
                  </a:cubicBezTo>
                  <a:cubicBezTo>
                    <a:pt x="267" y="360"/>
                    <a:pt x="319" y="349"/>
                    <a:pt x="349" y="308"/>
                  </a:cubicBezTo>
                  <a:lnTo>
                    <a:pt x="246" y="11"/>
                  </a:lnTo>
                  <a:cubicBezTo>
                    <a:pt x="237" y="11"/>
                    <a:pt x="226" y="1"/>
                    <a:pt x="216" y="1"/>
                  </a:cubicBezTo>
                  <a:close/>
                </a:path>
              </a:pathLst>
            </a:custGeom>
            <a:solidFill>
              <a:srgbClr val="4A37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7" name="Google Shape;4034;p66"/>
            <p:cNvSpPr/>
            <p:nvPr/>
          </p:nvSpPr>
          <p:spPr>
            <a:xfrm>
              <a:off x="4309475" y="5049375"/>
              <a:ext cx="11050" cy="13600"/>
            </a:xfrm>
            <a:custGeom>
              <a:avLst/>
              <a:gdLst/>
              <a:ahLst/>
              <a:cxnLst/>
              <a:rect l="l" t="t" r="r" b="b"/>
              <a:pathLst>
                <a:path w="442" h="544" extrusionOk="0">
                  <a:moveTo>
                    <a:pt x="0" y="1"/>
                  </a:moveTo>
                  <a:lnTo>
                    <a:pt x="164" y="513"/>
                  </a:lnTo>
                  <a:cubicBezTo>
                    <a:pt x="226" y="534"/>
                    <a:pt x="287" y="544"/>
                    <a:pt x="349" y="544"/>
                  </a:cubicBezTo>
                  <a:lnTo>
                    <a:pt x="360" y="544"/>
                  </a:lnTo>
                  <a:cubicBezTo>
                    <a:pt x="380" y="544"/>
                    <a:pt x="410" y="534"/>
                    <a:pt x="442" y="534"/>
                  </a:cubicBezTo>
                  <a:lnTo>
                    <a:pt x="442" y="390"/>
                  </a:lnTo>
                  <a:cubicBezTo>
                    <a:pt x="421" y="236"/>
                    <a:pt x="328" y="83"/>
                    <a:pt x="164" y="31"/>
                  </a:cubicBezTo>
                  <a:cubicBezTo>
                    <a:pt x="114" y="11"/>
                    <a:pt x="62" y="1"/>
                    <a:pt x="0" y="1"/>
                  </a:cubicBezTo>
                  <a:close/>
                </a:path>
              </a:pathLst>
            </a:custGeom>
            <a:solidFill>
              <a:srgbClr val="F69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8" name="Google Shape;4035;p66"/>
            <p:cNvSpPr/>
            <p:nvPr/>
          </p:nvSpPr>
          <p:spPr>
            <a:xfrm>
              <a:off x="4319200" y="5029400"/>
              <a:ext cx="12325" cy="30775"/>
            </a:xfrm>
            <a:custGeom>
              <a:avLst/>
              <a:gdLst/>
              <a:ahLst/>
              <a:cxnLst/>
              <a:rect l="l" t="t" r="r" b="b"/>
              <a:pathLst>
                <a:path w="493" h="1231" extrusionOk="0">
                  <a:moveTo>
                    <a:pt x="83" y="0"/>
                  </a:moveTo>
                  <a:cubicBezTo>
                    <a:pt x="114" y="10"/>
                    <a:pt x="135" y="21"/>
                    <a:pt x="144" y="31"/>
                  </a:cubicBezTo>
                  <a:lnTo>
                    <a:pt x="144" y="10"/>
                  </a:lnTo>
                  <a:cubicBezTo>
                    <a:pt x="124" y="0"/>
                    <a:pt x="103" y="0"/>
                    <a:pt x="83" y="0"/>
                  </a:cubicBezTo>
                  <a:close/>
                  <a:moveTo>
                    <a:pt x="206" y="195"/>
                  </a:moveTo>
                  <a:cubicBezTo>
                    <a:pt x="196" y="195"/>
                    <a:pt x="196" y="205"/>
                    <a:pt x="196" y="205"/>
                  </a:cubicBezTo>
                  <a:cubicBezTo>
                    <a:pt x="185" y="205"/>
                    <a:pt x="165" y="215"/>
                    <a:pt x="155" y="215"/>
                  </a:cubicBezTo>
                  <a:lnTo>
                    <a:pt x="1" y="215"/>
                  </a:lnTo>
                  <a:lnTo>
                    <a:pt x="114" y="543"/>
                  </a:lnTo>
                  <a:cubicBezTo>
                    <a:pt x="114" y="554"/>
                    <a:pt x="124" y="574"/>
                    <a:pt x="124" y="584"/>
                  </a:cubicBezTo>
                  <a:lnTo>
                    <a:pt x="340" y="1230"/>
                  </a:lnTo>
                  <a:cubicBezTo>
                    <a:pt x="401" y="1189"/>
                    <a:pt x="452" y="1138"/>
                    <a:pt x="493" y="1087"/>
                  </a:cubicBezTo>
                  <a:lnTo>
                    <a:pt x="206" y="195"/>
                  </a:lnTo>
                  <a:close/>
                </a:path>
              </a:pathLst>
            </a:custGeom>
            <a:solidFill>
              <a:srgbClr val="F8A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9" name="Google Shape;4036;p66"/>
            <p:cNvSpPr/>
            <p:nvPr/>
          </p:nvSpPr>
          <p:spPr>
            <a:xfrm>
              <a:off x="4317425" y="5029125"/>
              <a:ext cx="6925" cy="5675"/>
            </a:xfrm>
            <a:custGeom>
              <a:avLst/>
              <a:gdLst/>
              <a:ahLst/>
              <a:cxnLst/>
              <a:rect l="l" t="t" r="r" b="b"/>
              <a:pathLst>
                <a:path w="277" h="227" extrusionOk="0">
                  <a:moveTo>
                    <a:pt x="1" y="1"/>
                  </a:moveTo>
                  <a:lnTo>
                    <a:pt x="72" y="226"/>
                  </a:lnTo>
                  <a:lnTo>
                    <a:pt x="226" y="226"/>
                  </a:lnTo>
                  <a:cubicBezTo>
                    <a:pt x="236" y="226"/>
                    <a:pt x="256" y="216"/>
                    <a:pt x="267" y="216"/>
                  </a:cubicBezTo>
                  <a:cubicBezTo>
                    <a:pt x="267" y="216"/>
                    <a:pt x="267" y="206"/>
                    <a:pt x="277" y="206"/>
                  </a:cubicBezTo>
                  <a:lnTo>
                    <a:pt x="215" y="42"/>
                  </a:lnTo>
                  <a:cubicBezTo>
                    <a:pt x="206" y="32"/>
                    <a:pt x="185" y="21"/>
                    <a:pt x="154" y="11"/>
                  </a:cubicBezTo>
                  <a:cubicBezTo>
                    <a:pt x="124" y="1"/>
                    <a:pt x="83" y="1"/>
                    <a:pt x="42" y="1"/>
                  </a:cubicBezTo>
                  <a:close/>
                </a:path>
              </a:pathLst>
            </a:custGeom>
            <a:solidFill>
              <a:srgbClr val="4A37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0" name="Google Shape;4037;p66"/>
            <p:cNvSpPr/>
            <p:nvPr/>
          </p:nvSpPr>
          <p:spPr>
            <a:xfrm>
              <a:off x="4322050" y="5042975"/>
              <a:ext cx="250" cy="1050"/>
            </a:xfrm>
            <a:custGeom>
              <a:avLst/>
              <a:gdLst/>
              <a:ahLst/>
              <a:cxnLst/>
              <a:rect l="l" t="t" r="r" b="b"/>
              <a:pathLst>
                <a:path w="10" h="42" extrusionOk="0">
                  <a:moveTo>
                    <a:pt x="0" y="0"/>
                  </a:moveTo>
                  <a:cubicBezTo>
                    <a:pt x="0" y="6"/>
                    <a:pt x="3" y="14"/>
                    <a:pt x="5" y="22"/>
                  </a:cubicBezTo>
                  <a:lnTo>
                    <a:pt x="5" y="22"/>
                  </a:lnTo>
                  <a:lnTo>
                    <a:pt x="0" y="0"/>
                  </a:lnTo>
                  <a:close/>
                  <a:moveTo>
                    <a:pt x="5" y="22"/>
                  </a:moveTo>
                  <a:lnTo>
                    <a:pt x="10" y="41"/>
                  </a:lnTo>
                  <a:cubicBezTo>
                    <a:pt x="10" y="36"/>
                    <a:pt x="8" y="29"/>
                    <a:pt x="5" y="22"/>
                  </a:cubicBezTo>
                  <a:close/>
                </a:path>
              </a:pathLst>
            </a:custGeom>
            <a:solidFill>
              <a:srgbClr val="4A37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1" name="Google Shape;4038;p66"/>
            <p:cNvSpPr/>
            <p:nvPr/>
          </p:nvSpPr>
          <p:spPr>
            <a:xfrm>
              <a:off x="4325350" y="5030675"/>
              <a:ext cx="9525" cy="23600"/>
            </a:xfrm>
            <a:custGeom>
              <a:avLst/>
              <a:gdLst/>
              <a:ahLst/>
              <a:cxnLst/>
              <a:rect l="l" t="t" r="r" b="b"/>
              <a:pathLst>
                <a:path w="381" h="944" extrusionOk="0">
                  <a:moveTo>
                    <a:pt x="1" y="0"/>
                  </a:moveTo>
                  <a:lnTo>
                    <a:pt x="319" y="943"/>
                  </a:lnTo>
                  <a:cubicBezTo>
                    <a:pt x="340" y="882"/>
                    <a:pt x="370" y="831"/>
                    <a:pt x="381" y="769"/>
                  </a:cubicBezTo>
                  <a:lnTo>
                    <a:pt x="155" y="93"/>
                  </a:lnTo>
                  <a:cubicBezTo>
                    <a:pt x="114" y="52"/>
                    <a:pt x="62" y="21"/>
                    <a:pt x="1" y="0"/>
                  </a:cubicBezTo>
                  <a:close/>
                </a:path>
              </a:pathLst>
            </a:custGeom>
            <a:solidFill>
              <a:srgbClr val="F8A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2" name="Google Shape;4039;p66"/>
            <p:cNvSpPr/>
            <p:nvPr/>
          </p:nvSpPr>
          <p:spPr>
            <a:xfrm>
              <a:off x="4353300" y="5030425"/>
              <a:ext cx="17175" cy="32825"/>
            </a:xfrm>
            <a:custGeom>
              <a:avLst/>
              <a:gdLst/>
              <a:ahLst/>
              <a:cxnLst/>
              <a:rect l="l" t="t" r="r" b="b"/>
              <a:pathLst>
                <a:path w="687" h="1313" extrusionOk="0">
                  <a:moveTo>
                    <a:pt x="308" y="0"/>
                  </a:moveTo>
                  <a:lnTo>
                    <a:pt x="308" y="0"/>
                  </a:lnTo>
                  <a:cubicBezTo>
                    <a:pt x="185" y="51"/>
                    <a:pt x="83" y="133"/>
                    <a:pt x="1" y="236"/>
                  </a:cubicBezTo>
                  <a:lnTo>
                    <a:pt x="349" y="1292"/>
                  </a:lnTo>
                  <a:cubicBezTo>
                    <a:pt x="379" y="1302"/>
                    <a:pt x="420" y="1312"/>
                    <a:pt x="452" y="1312"/>
                  </a:cubicBezTo>
                  <a:cubicBezTo>
                    <a:pt x="441" y="1169"/>
                    <a:pt x="513" y="984"/>
                    <a:pt x="625" y="871"/>
                  </a:cubicBezTo>
                  <a:cubicBezTo>
                    <a:pt x="646" y="861"/>
                    <a:pt x="666" y="841"/>
                    <a:pt x="687" y="830"/>
                  </a:cubicBezTo>
                  <a:lnTo>
                    <a:pt x="646" y="697"/>
                  </a:lnTo>
                  <a:cubicBezTo>
                    <a:pt x="616" y="738"/>
                    <a:pt x="564" y="759"/>
                    <a:pt x="513" y="759"/>
                  </a:cubicBezTo>
                  <a:cubicBezTo>
                    <a:pt x="482" y="759"/>
                    <a:pt x="452" y="759"/>
                    <a:pt x="431" y="748"/>
                  </a:cubicBezTo>
                  <a:cubicBezTo>
                    <a:pt x="390" y="728"/>
                    <a:pt x="359" y="697"/>
                    <a:pt x="338" y="666"/>
                  </a:cubicBezTo>
                  <a:cubicBezTo>
                    <a:pt x="297" y="554"/>
                    <a:pt x="379" y="400"/>
                    <a:pt x="502" y="400"/>
                  </a:cubicBezTo>
                  <a:lnTo>
                    <a:pt x="513" y="400"/>
                  </a:lnTo>
                  <a:cubicBezTo>
                    <a:pt x="534" y="400"/>
                    <a:pt x="543" y="410"/>
                    <a:pt x="554" y="410"/>
                  </a:cubicBezTo>
                  <a:lnTo>
                    <a:pt x="472" y="174"/>
                  </a:lnTo>
                  <a:lnTo>
                    <a:pt x="318" y="174"/>
                  </a:lnTo>
                  <a:cubicBezTo>
                    <a:pt x="297" y="174"/>
                    <a:pt x="288" y="164"/>
                    <a:pt x="277" y="164"/>
                  </a:cubicBezTo>
                  <a:cubicBezTo>
                    <a:pt x="256" y="154"/>
                    <a:pt x="256" y="123"/>
                    <a:pt x="256" y="103"/>
                  </a:cubicBezTo>
                  <a:cubicBezTo>
                    <a:pt x="256" y="62"/>
                    <a:pt x="277" y="31"/>
                    <a:pt x="308" y="0"/>
                  </a:cubicBezTo>
                  <a:close/>
                </a:path>
              </a:pathLst>
            </a:custGeom>
            <a:solidFill>
              <a:srgbClr val="F8A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3" name="Google Shape;4040;p66"/>
            <p:cNvSpPr/>
            <p:nvPr/>
          </p:nvSpPr>
          <p:spPr>
            <a:xfrm>
              <a:off x="4359700" y="5029900"/>
              <a:ext cx="5425" cy="4900"/>
            </a:xfrm>
            <a:custGeom>
              <a:avLst/>
              <a:gdLst/>
              <a:ahLst/>
              <a:cxnLst/>
              <a:rect l="l" t="t" r="r" b="b"/>
              <a:pathLst>
                <a:path w="217" h="196" extrusionOk="0">
                  <a:moveTo>
                    <a:pt x="155" y="1"/>
                  </a:moveTo>
                  <a:cubicBezTo>
                    <a:pt x="114" y="1"/>
                    <a:pt x="82" y="11"/>
                    <a:pt x="52" y="21"/>
                  </a:cubicBezTo>
                  <a:cubicBezTo>
                    <a:pt x="21" y="52"/>
                    <a:pt x="0" y="83"/>
                    <a:pt x="0" y="124"/>
                  </a:cubicBezTo>
                  <a:cubicBezTo>
                    <a:pt x="0" y="144"/>
                    <a:pt x="0" y="175"/>
                    <a:pt x="21" y="185"/>
                  </a:cubicBezTo>
                  <a:cubicBezTo>
                    <a:pt x="32" y="185"/>
                    <a:pt x="41" y="195"/>
                    <a:pt x="62" y="195"/>
                  </a:cubicBezTo>
                  <a:lnTo>
                    <a:pt x="216" y="195"/>
                  </a:lnTo>
                  <a:lnTo>
                    <a:pt x="155" y="1"/>
                  </a:lnTo>
                  <a:close/>
                </a:path>
              </a:pathLst>
            </a:custGeom>
            <a:solidFill>
              <a:srgbClr val="4A37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4" name="Google Shape;4041;p66"/>
            <p:cNvSpPr/>
            <p:nvPr/>
          </p:nvSpPr>
          <p:spPr>
            <a:xfrm>
              <a:off x="4360725" y="5040400"/>
              <a:ext cx="8725" cy="9000"/>
            </a:xfrm>
            <a:custGeom>
              <a:avLst/>
              <a:gdLst/>
              <a:ahLst/>
              <a:cxnLst/>
              <a:rect l="l" t="t" r="r" b="b"/>
              <a:pathLst>
                <a:path w="349" h="360" extrusionOk="0">
                  <a:moveTo>
                    <a:pt x="205" y="1"/>
                  </a:moveTo>
                  <a:cubicBezTo>
                    <a:pt x="82" y="1"/>
                    <a:pt x="0" y="155"/>
                    <a:pt x="41" y="267"/>
                  </a:cubicBezTo>
                  <a:cubicBezTo>
                    <a:pt x="62" y="298"/>
                    <a:pt x="93" y="329"/>
                    <a:pt x="134" y="349"/>
                  </a:cubicBezTo>
                  <a:cubicBezTo>
                    <a:pt x="155" y="360"/>
                    <a:pt x="185" y="360"/>
                    <a:pt x="216" y="360"/>
                  </a:cubicBezTo>
                  <a:cubicBezTo>
                    <a:pt x="267" y="360"/>
                    <a:pt x="319" y="339"/>
                    <a:pt x="349" y="298"/>
                  </a:cubicBezTo>
                  <a:lnTo>
                    <a:pt x="257" y="11"/>
                  </a:lnTo>
                  <a:cubicBezTo>
                    <a:pt x="246" y="11"/>
                    <a:pt x="237" y="1"/>
                    <a:pt x="216" y="1"/>
                  </a:cubicBezTo>
                  <a:close/>
                </a:path>
              </a:pathLst>
            </a:custGeom>
            <a:solidFill>
              <a:srgbClr val="4A37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5" name="Google Shape;4042;p66"/>
            <p:cNvSpPr/>
            <p:nvPr/>
          </p:nvSpPr>
          <p:spPr>
            <a:xfrm>
              <a:off x="4364300" y="5051175"/>
              <a:ext cx="9775" cy="12325"/>
            </a:xfrm>
            <a:custGeom>
              <a:avLst/>
              <a:gdLst/>
              <a:ahLst/>
              <a:cxnLst/>
              <a:rect l="l" t="t" r="r" b="b"/>
              <a:pathLst>
                <a:path w="391" h="493" extrusionOk="0">
                  <a:moveTo>
                    <a:pt x="247" y="0"/>
                  </a:moveTo>
                  <a:cubicBezTo>
                    <a:pt x="226" y="11"/>
                    <a:pt x="206" y="31"/>
                    <a:pt x="185" y="41"/>
                  </a:cubicBezTo>
                  <a:cubicBezTo>
                    <a:pt x="73" y="154"/>
                    <a:pt x="1" y="339"/>
                    <a:pt x="12" y="482"/>
                  </a:cubicBezTo>
                  <a:cubicBezTo>
                    <a:pt x="42" y="482"/>
                    <a:pt x="62" y="492"/>
                    <a:pt x="94" y="492"/>
                  </a:cubicBezTo>
                  <a:lnTo>
                    <a:pt x="103" y="492"/>
                  </a:lnTo>
                  <a:cubicBezTo>
                    <a:pt x="206" y="492"/>
                    <a:pt x="299" y="462"/>
                    <a:pt x="390" y="421"/>
                  </a:cubicBezTo>
                  <a:lnTo>
                    <a:pt x="247" y="0"/>
                  </a:lnTo>
                  <a:close/>
                </a:path>
              </a:pathLst>
            </a:custGeom>
            <a:solidFill>
              <a:srgbClr val="F69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6" name="Google Shape;4043;p66"/>
            <p:cNvSpPr/>
            <p:nvPr/>
          </p:nvSpPr>
          <p:spPr>
            <a:xfrm>
              <a:off x="4367375" y="5034775"/>
              <a:ext cx="10050" cy="15400"/>
            </a:xfrm>
            <a:custGeom>
              <a:avLst/>
              <a:gdLst/>
              <a:ahLst/>
              <a:cxnLst/>
              <a:rect l="l" t="t" r="r" b="b"/>
              <a:pathLst>
                <a:path w="402" h="616" extrusionOk="0">
                  <a:moveTo>
                    <a:pt x="1" y="0"/>
                  </a:moveTo>
                  <a:lnTo>
                    <a:pt x="206" y="615"/>
                  </a:lnTo>
                  <a:cubicBezTo>
                    <a:pt x="267" y="595"/>
                    <a:pt x="340" y="585"/>
                    <a:pt x="401" y="585"/>
                  </a:cubicBezTo>
                  <a:lnTo>
                    <a:pt x="226" y="52"/>
                  </a:lnTo>
                  <a:cubicBezTo>
                    <a:pt x="176" y="31"/>
                    <a:pt x="114" y="11"/>
                    <a:pt x="53" y="0"/>
                  </a:cubicBezTo>
                  <a:close/>
                </a:path>
              </a:pathLst>
            </a:custGeom>
            <a:solidFill>
              <a:srgbClr val="F8A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7" name="Google Shape;4044;p66"/>
            <p:cNvSpPr/>
            <p:nvPr/>
          </p:nvSpPr>
          <p:spPr>
            <a:xfrm>
              <a:off x="4365850" y="5029400"/>
              <a:ext cx="7200" cy="6675"/>
            </a:xfrm>
            <a:custGeom>
              <a:avLst/>
              <a:gdLst/>
              <a:ahLst/>
              <a:cxnLst/>
              <a:rect l="l" t="t" r="r" b="b"/>
              <a:pathLst>
                <a:path w="288" h="267" extrusionOk="0">
                  <a:moveTo>
                    <a:pt x="41" y="0"/>
                  </a:moveTo>
                  <a:cubicBezTo>
                    <a:pt x="32" y="0"/>
                    <a:pt x="11" y="10"/>
                    <a:pt x="0" y="10"/>
                  </a:cubicBezTo>
                  <a:lnTo>
                    <a:pt x="62" y="215"/>
                  </a:lnTo>
                  <a:lnTo>
                    <a:pt x="114" y="215"/>
                  </a:lnTo>
                  <a:cubicBezTo>
                    <a:pt x="175" y="226"/>
                    <a:pt x="237" y="246"/>
                    <a:pt x="287" y="267"/>
                  </a:cubicBezTo>
                  <a:lnTo>
                    <a:pt x="216" y="31"/>
                  </a:lnTo>
                  <a:cubicBezTo>
                    <a:pt x="155" y="10"/>
                    <a:pt x="103" y="10"/>
                    <a:pt x="41" y="0"/>
                  </a:cubicBezTo>
                  <a:close/>
                </a:path>
              </a:pathLst>
            </a:custGeom>
            <a:solidFill>
              <a:srgbClr val="4A37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8" name="Google Shape;4045;p66"/>
            <p:cNvSpPr/>
            <p:nvPr/>
          </p:nvSpPr>
          <p:spPr>
            <a:xfrm>
              <a:off x="4372500" y="5049375"/>
              <a:ext cx="7475" cy="11300"/>
            </a:xfrm>
            <a:custGeom>
              <a:avLst/>
              <a:gdLst/>
              <a:ahLst/>
              <a:cxnLst/>
              <a:rect l="l" t="t" r="r" b="b"/>
              <a:pathLst>
                <a:path w="299" h="452" extrusionOk="0">
                  <a:moveTo>
                    <a:pt x="196" y="1"/>
                  </a:moveTo>
                  <a:cubicBezTo>
                    <a:pt x="135" y="1"/>
                    <a:pt x="62" y="11"/>
                    <a:pt x="1" y="31"/>
                  </a:cubicBezTo>
                  <a:lnTo>
                    <a:pt x="144" y="452"/>
                  </a:lnTo>
                  <a:cubicBezTo>
                    <a:pt x="206" y="411"/>
                    <a:pt x="258" y="359"/>
                    <a:pt x="299" y="308"/>
                  </a:cubicBezTo>
                  <a:lnTo>
                    <a:pt x="196" y="1"/>
                  </a:lnTo>
                  <a:close/>
                </a:path>
              </a:pathLst>
            </a:custGeom>
            <a:solidFill>
              <a:srgbClr val="F69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9" name="Google Shape;4046;p66"/>
            <p:cNvSpPr/>
            <p:nvPr/>
          </p:nvSpPr>
          <p:spPr>
            <a:xfrm>
              <a:off x="4375350" y="5031700"/>
              <a:ext cx="7950" cy="18475"/>
            </a:xfrm>
            <a:custGeom>
              <a:avLst/>
              <a:gdLst/>
              <a:ahLst/>
              <a:cxnLst/>
              <a:rect l="l" t="t" r="r" b="b"/>
              <a:pathLst>
                <a:path w="318" h="739" extrusionOk="0">
                  <a:moveTo>
                    <a:pt x="0" y="0"/>
                  </a:moveTo>
                  <a:lnTo>
                    <a:pt x="0" y="0"/>
                  </a:lnTo>
                  <a:cubicBezTo>
                    <a:pt x="30" y="41"/>
                    <a:pt x="62" y="72"/>
                    <a:pt x="82" y="123"/>
                  </a:cubicBezTo>
                  <a:cubicBezTo>
                    <a:pt x="123" y="205"/>
                    <a:pt x="103" y="226"/>
                    <a:pt x="62" y="226"/>
                  </a:cubicBezTo>
                  <a:cubicBezTo>
                    <a:pt x="51" y="226"/>
                    <a:pt x="30" y="226"/>
                    <a:pt x="21" y="216"/>
                  </a:cubicBezTo>
                  <a:lnTo>
                    <a:pt x="21" y="216"/>
                  </a:lnTo>
                  <a:lnTo>
                    <a:pt x="185" y="708"/>
                  </a:lnTo>
                  <a:cubicBezTo>
                    <a:pt x="226" y="718"/>
                    <a:pt x="267" y="728"/>
                    <a:pt x="297" y="738"/>
                  </a:cubicBezTo>
                  <a:lnTo>
                    <a:pt x="318" y="738"/>
                  </a:lnTo>
                  <a:lnTo>
                    <a:pt x="92" y="72"/>
                  </a:lnTo>
                  <a:cubicBezTo>
                    <a:pt x="62" y="41"/>
                    <a:pt x="30" y="21"/>
                    <a:pt x="0" y="0"/>
                  </a:cubicBezTo>
                  <a:close/>
                </a:path>
              </a:pathLst>
            </a:custGeom>
            <a:solidFill>
              <a:srgbClr val="F8A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0" name="Google Shape;4047;p66"/>
            <p:cNvSpPr/>
            <p:nvPr/>
          </p:nvSpPr>
          <p:spPr>
            <a:xfrm>
              <a:off x="4373800" y="5030925"/>
              <a:ext cx="4650" cy="6425"/>
            </a:xfrm>
            <a:custGeom>
              <a:avLst/>
              <a:gdLst/>
              <a:ahLst/>
              <a:cxnLst/>
              <a:rect l="l" t="t" r="r" b="b"/>
              <a:pathLst>
                <a:path w="186" h="257" extrusionOk="0">
                  <a:moveTo>
                    <a:pt x="1" y="1"/>
                  </a:moveTo>
                  <a:lnTo>
                    <a:pt x="83" y="247"/>
                  </a:lnTo>
                  <a:cubicBezTo>
                    <a:pt x="92" y="257"/>
                    <a:pt x="113" y="257"/>
                    <a:pt x="124" y="257"/>
                  </a:cubicBezTo>
                  <a:cubicBezTo>
                    <a:pt x="165" y="257"/>
                    <a:pt x="185" y="236"/>
                    <a:pt x="144" y="154"/>
                  </a:cubicBezTo>
                  <a:cubicBezTo>
                    <a:pt x="124" y="103"/>
                    <a:pt x="92" y="72"/>
                    <a:pt x="62" y="3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4A37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1" name="Google Shape;4048;p66"/>
            <p:cNvSpPr/>
            <p:nvPr/>
          </p:nvSpPr>
          <p:spPr>
            <a:xfrm>
              <a:off x="4379950" y="5049375"/>
              <a:ext cx="3350" cy="5150"/>
            </a:xfrm>
            <a:custGeom>
              <a:avLst/>
              <a:gdLst/>
              <a:ahLst/>
              <a:cxnLst/>
              <a:rect l="l" t="t" r="r" b="b"/>
              <a:pathLst>
                <a:path w="134" h="206" extrusionOk="0">
                  <a:moveTo>
                    <a:pt x="1" y="1"/>
                  </a:moveTo>
                  <a:lnTo>
                    <a:pt x="62" y="206"/>
                  </a:lnTo>
                  <a:cubicBezTo>
                    <a:pt x="93" y="154"/>
                    <a:pt x="113" y="103"/>
                    <a:pt x="134" y="42"/>
                  </a:cubicBezTo>
                  <a:lnTo>
                    <a:pt x="134" y="31"/>
                  </a:lnTo>
                  <a:lnTo>
                    <a:pt x="113" y="31"/>
                  </a:lnTo>
                  <a:cubicBezTo>
                    <a:pt x="83" y="21"/>
                    <a:pt x="42" y="11"/>
                    <a:pt x="1" y="1"/>
                  </a:cubicBezTo>
                  <a:close/>
                </a:path>
              </a:pathLst>
            </a:custGeom>
            <a:solidFill>
              <a:srgbClr val="F69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2" name="Google Shape;4049;p66"/>
            <p:cNvSpPr/>
            <p:nvPr/>
          </p:nvSpPr>
          <p:spPr>
            <a:xfrm>
              <a:off x="4301025" y="5028625"/>
              <a:ext cx="34875" cy="34625"/>
            </a:xfrm>
            <a:custGeom>
              <a:avLst/>
              <a:gdLst/>
              <a:ahLst/>
              <a:cxnLst/>
              <a:rect l="l" t="t" r="r" b="b"/>
              <a:pathLst>
                <a:path w="1395" h="1385" extrusionOk="0">
                  <a:moveTo>
                    <a:pt x="698" y="31"/>
                  </a:moveTo>
                  <a:cubicBezTo>
                    <a:pt x="1067" y="41"/>
                    <a:pt x="1354" y="339"/>
                    <a:pt x="1354" y="697"/>
                  </a:cubicBezTo>
                  <a:cubicBezTo>
                    <a:pt x="1354" y="872"/>
                    <a:pt x="1281" y="1036"/>
                    <a:pt x="1158" y="1159"/>
                  </a:cubicBezTo>
                  <a:cubicBezTo>
                    <a:pt x="1035" y="1282"/>
                    <a:pt x="871" y="1353"/>
                    <a:pt x="698" y="1353"/>
                  </a:cubicBezTo>
                  <a:lnTo>
                    <a:pt x="687" y="1353"/>
                  </a:lnTo>
                  <a:cubicBezTo>
                    <a:pt x="513" y="1353"/>
                    <a:pt x="349" y="1282"/>
                    <a:pt x="226" y="1159"/>
                  </a:cubicBezTo>
                  <a:cubicBezTo>
                    <a:pt x="103" y="1025"/>
                    <a:pt x="31" y="861"/>
                    <a:pt x="42" y="687"/>
                  </a:cubicBezTo>
                  <a:cubicBezTo>
                    <a:pt x="42" y="328"/>
                    <a:pt x="338" y="31"/>
                    <a:pt x="698" y="31"/>
                  </a:cubicBezTo>
                  <a:close/>
                  <a:moveTo>
                    <a:pt x="698" y="0"/>
                  </a:moveTo>
                  <a:cubicBezTo>
                    <a:pt x="318" y="0"/>
                    <a:pt x="1" y="308"/>
                    <a:pt x="1" y="687"/>
                  </a:cubicBezTo>
                  <a:cubicBezTo>
                    <a:pt x="1" y="872"/>
                    <a:pt x="72" y="1046"/>
                    <a:pt x="195" y="1179"/>
                  </a:cubicBezTo>
                  <a:cubicBezTo>
                    <a:pt x="329" y="1312"/>
                    <a:pt x="502" y="1384"/>
                    <a:pt x="687" y="1384"/>
                  </a:cubicBezTo>
                  <a:lnTo>
                    <a:pt x="698" y="1384"/>
                  </a:lnTo>
                  <a:cubicBezTo>
                    <a:pt x="1076" y="1384"/>
                    <a:pt x="1384" y="1077"/>
                    <a:pt x="1395" y="697"/>
                  </a:cubicBezTo>
                  <a:cubicBezTo>
                    <a:pt x="1395" y="318"/>
                    <a:pt x="1087" y="0"/>
                    <a:pt x="698" y="0"/>
                  </a:cubicBezTo>
                  <a:close/>
                </a:path>
              </a:pathLst>
            </a:custGeom>
            <a:solidFill>
              <a:srgbClr val="86A1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3" name="Google Shape;4050;p66"/>
            <p:cNvSpPr/>
            <p:nvPr/>
          </p:nvSpPr>
          <p:spPr>
            <a:xfrm>
              <a:off x="4349200" y="5029125"/>
              <a:ext cx="34875" cy="34625"/>
            </a:xfrm>
            <a:custGeom>
              <a:avLst/>
              <a:gdLst/>
              <a:ahLst/>
              <a:cxnLst/>
              <a:rect l="l" t="t" r="r" b="b"/>
              <a:pathLst>
                <a:path w="1395" h="1385" extrusionOk="0">
                  <a:moveTo>
                    <a:pt x="707" y="32"/>
                  </a:moveTo>
                  <a:cubicBezTo>
                    <a:pt x="882" y="32"/>
                    <a:pt x="1046" y="103"/>
                    <a:pt x="1169" y="237"/>
                  </a:cubicBezTo>
                  <a:cubicBezTo>
                    <a:pt x="1292" y="360"/>
                    <a:pt x="1354" y="524"/>
                    <a:pt x="1354" y="698"/>
                  </a:cubicBezTo>
                  <a:cubicBezTo>
                    <a:pt x="1354" y="1057"/>
                    <a:pt x="1056" y="1354"/>
                    <a:pt x="698" y="1354"/>
                  </a:cubicBezTo>
                  <a:lnTo>
                    <a:pt x="687" y="1354"/>
                  </a:lnTo>
                  <a:cubicBezTo>
                    <a:pt x="513" y="1354"/>
                    <a:pt x="349" y="1282"/>
                    <a:pt x="226" y="1149"/>
                  </a:cubicBezTo>
                  <a:cubicBezTo>
                    <a:pt x="103" y="1026"/>
                    <a:pt x="42" y="862"/>
                    <a:pt x="42" y="688"/>
                  </a:cubicBezTo>
                  <a:cubicBezTo>
                    <a:pt x="42" y="513"/>
                    <a:pt x="113" y="349"/>
                    <a:pt x="236" y="226"/>
                  </a:cubicBezTo>
                  <a:cubicBezTo>
                    <a:pt x="359" y="103"/>
                    <a:pt x="523" y="32"/>
                    <a:pt x="698" y="32"/>
                  </a:cubicBezTo>
                  <a:close/>
                  <a:moveTo>
                    <a:pt x="698" y="1"/>
                  </a:moveTo>
                  <a:cubicBezTo>
                    <a:pt x="513" y="1"/>
                    <a:pt x="338" y="73"/>
                    <a:pt x="215" y="196"/>
                  </a:cubicBezTo>
                  <a:cubicBezTo>
                    <a:pt x="83" y="329"/>
                    <a:pt x="1" y="503"/>
                    <a:pt x="1" y="688"/>
                  </a:cubicBezTo>
                  <a:cubicBezTo>
                    <a:pt x="1" y="872"/>
                    <a:pt x="72" y="1046"/>
                    <a:pt x="206" y="1180"/>
                  </a:cubicBezTo>
                  <a:cubicBezTo>
                    <a:pt x="329" y="1313"/>
                    <a:pt x="502" y="1385"/>
                    <a:pt x="687" y="1385"/>
                  </a:cubicBezTo>
                  <a:lnTo>
                    <a:pt x="698" y="1385"/>
                  </a:lnTo>
                  <a:cubicBezTo>
                    <a:pt x="1076" y="1385"/>
                    <a:pt x="1384" y="1077"/>
                    <a:pt x="1395" y="698"/>
                  </a:cubicBezTo>
                  <a:cubicBezTo>
                    <a:pt x="1395" y="513"/>
                    <a:pt x="1323" y="339"/>
                    <a:pt x="1190" y="206"/>
                  </a:cubicBezTo>
                  <a:cubicBezTo>
                    <a:pt x="1067" y="73"/>
                    <a:pt x="892" y="1"/>
                    <a:pt x="707" y="1"/>
                  </a:cubicBezTo>
                  <a:close/>
                </a:path>
              </a:pathLst>
            </a:custGeom>
            <a:solidFill>
              <a:srgbClr val="86A1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4" name="Google Shape;4051;p66"/>
            <p:cNvSpPr/>
            <p:nvPr/>
          </p:nvSpPr>
          <p:spPr>
            <a:xfrm>
              <a:off x="4334075" y="5040325"/>
              <a:ext cx="16925" cy="3175"/>
            </a:xfrm>
            <a:custGeom>
              <a:avLst/>
              <a:gdLst/>
              <a:ahLst/>
              <a:cxnLst/>
              <a:rect l="l" t="t" r="r" b="b"/>
              <a:pathLst>
                <a:path w="677" h="127" extrusionOk="0">
                  <a:moveTo>
                    <a:pt x="331" y="0"/>
                  </a:moveTo>
                  <a:cubicBezTo>
                    <a:pt x="226" y="0"/>
                    <a:pt x="121" y="26"/>
                    <a:pt x="21" y="76"/>
                  </a:cubicBezTo>
                  <a:cubicBezTo>
                    <a:pt x="11" y="76"/>
                    <a:pt x="0" y="96"/>
                    <a:pt x="11" y="96"/>
                  </a:cubicBezTo>
                  <a:cubicBezTo>
                    <a:pt x="11" y="103"/>
                    <a:pt x="16" y="111"/>
                    <a:pt x="23" y="111"/>
                  </a:cubicBezTo>
                  <a:cubicBezTo>
                    <a:pt x="25" y="111"/>
                    <a:pt x="28" y="109"/>
                    <a:pt x="32" y="106"/>
                  </a:cubicBezTo>
                  <a:cubicBezTo>
                    <a:pt x="131" y="61"/>
                    <a:pt x="231" y="39"/>
                    <a:pt x="331" y="39"/>
                  </a:cubicBezTo>
                  <a:cubicBezTo>
                    <a:pt x="436" y="39"/>
                    <a:pt x="541" y="64"/>
                    <a:pt x="647" y="117"/>
                  </a:cubicBezTo>
                  <a:cubicBezTo>
                    <a:pt x="647" y="117"/>
                    <a:pt x="647" y="127"/>
                    <a:pt x="656" y="127"/>
                  </a:cubicBezTo>
                  <a:lnTo>
                    <a:pt x="667" y="117"/>
                  </a:lnTo>
                  <a:cubicBezTo>
                    <a:pt x="677" y="106"/>
                    <a:pt x="667" y="96"/>
                    <a:pt x="656" y="86"/>
                  </a:cubicBezTo>
                  <a:cubicBezTo>
                    <a:pt x="552" y="28"/>
                    <a:pt x="441" y="0"/>
                    <a:pt x="331" y="0"/>
                  </a:cubicBezTo>
                  <a:close/>
                </a:path>
              </a:pathLst>
            </a:custGeom>
            <a:solidFill>
              <a:srgbClr val="86A1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5" name="Google Shape;4052;p66"/>
            <p:cNvSpPr/>
            <p:nvPr/>
          </p:nvSpPr>
          <p:spPr>
            <a:xfrm>
              <a:off x="4380200" y="5133950"/>
              <a:ext cx="9525" cy="525"/>
            </a:xfrm>
            <a:custGeom>
              <a:avLst/>
              <a:gdLst/>
              <a:ahLst/>
              <a:cxnLst/>
              <a:rect l="l" t="t" r="r" b="b"/>
              <a:pathLst>
                <a:path w="381" h="21" extrusionOk="0">
                  <a:moveTo>
                    <a:pt x="329" y="0"/>
                  </a:moveTo>
                  <a:cubicBezTo>
                    <a:pt x="237" y="0"/>
                    <a:pt x="103" y="10"/>
                    <a:pt x="1" y="21"/>
                  </a:cubicBezTo>
                  <a:cubicBezTo>
                    <a:pt x="134" y="10"/>
                    <a:pt x="267" y="0"/>
                    <a:pt x="380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6" name="Google Shape;4053;p66"/>
            <p:cNvSpPr/>
            <p:nvPr/>
          </p:nvSpPr>
          <p:spPr>
            <a:xfrm>
              <a:off x="4301550" y="5133950"/>
              <a:ext cx="88400" cy="42800"/>
            </a:xfrm>
            <a:custGeom>
              <a:avLst/>
              <a:gdLst/>
              <a:ahLst/>
              <a:cxnLst/>
              <a:rect l="l" t="t" r="r" b="b"/>
              <a:pathLst>
                <a:path w="3536" h="1712" extrusionOk="0">
                  <a:moveTo>
                    <a:pt x="3526" y="0"/>
                  </a:moveTo>
                  <a:cubicBezTo>
                    <a:pt x="3413" y="0"/>
                    <a:pt x="3280" y="10"/>
                    <a:pt x="3147" y="21"/>
                  </a:cubicBezTo>
                  <a:cubicBezTo>
                    <a:pt x="3085" y="31"/>
                    <a:pt x="3034" y="41"/>
                    <a:pt x="3034" y="41"/>
                  </a:cubicBezTo>
                  <a:cubicBezTo>
                    <a:pt x="3034" y="62"/>
                    <a:pt x="2019" y="1025"/>
                    <a:pt x="1793" y="1230"/>
                  </a:cubicBezTo>
                  <a:lnTo>
                    <a:pt x="1752" y="1271"/>
                  </a:lnTo>
                  <a:lnTo>
                    <a:pt x="1148" y="687"/>
                  </a:lnTo>
                  <a:lnTo>
                    <a:pt x="472" y="31"/>
                  </a:lnTo>
                  <a:cubicBezTo>
                    <a:pt x="472" y="31"/>
                    <a:pt x="112" y="41"/>
                    <a:pt x="0" y="51"/>
                  </a:cubicBezTo>
                  <a:lnTo>
                    <a:pt x="1629" y="1661"/>
                  </a:lnTo>
                  <a:cubicBezTo>
                    <a:pt x="1670" y="1691"/>
                    <a:pt x="1711" y="1712"/>
                    <a:pt x="1763" y="1712"/>
                  </a:cubicBezTo>
                  <a:cubicBezTo>
                    <a:pt x="1814" y="1712"/>
                    <a:pt x="1866" y="1691"/>
                    <a:pt x="1896" y="1650"/>
                  </a:cubicBezTo>
                  <a:lnTo>
                    <a:pt x="3536" y="0"/>
                  </a:lnTo>
                  <a:close/>
                </a:path>
              </a:pathLst>
            </a:custGeom>
            <a:solidFill>
              <a:srgbClr val="9B13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7" name="Google Shape;4054;p66"/>
            <p:cNvSpPr/>
            <p:nvPr/>
          </p:nvSpPr>
          <p:spPr>
            <a:xfrm>
              <a:off x="4346375" y="5134975"/>
              <a:ext cx="31050" cy="29750"/>
            </a:xfrm>
            <a:custGeom>
              <a:avLst/>
              <a:gdLst/>
              <a:ahLst/>
              <a:cxnLst/>
              <a:rect l="l" t="t" r="r" b="b"/>
              <a:pathLst>
                <a:path w="1242" h="1190" extrusionOk="0">
                  <a:moveTo>
                    <a:pt x="1241" y="0"/>
                  </a:moveTo>
                  <a:lnTo>
                    <a:pt x="0" y="1189"/>
                  </a:lnTo>
                  <a:cubicBezTo>
                    <a:pt x="226" y="984"/>
                    <a:pt x="1241" y="21"/>
                    <a:pt x="1241" y="0"/>
                  </a:cubicBezTo>
                  <a:close/>
                </a:path>
              </a:pathLst>
            </a:custGeom>
            <a:solidFill>
              <a:srgbClr val="C12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8" name="Google Shape;4055;p66"/>
            <p:cNvSpPr/>
            <p:nvPr/>
          </p:nvSpPr>
          <p:spPr>
            <a:xfrm>
              <a:off x="4315375" y="5136500"/>
              <a:ext cx="60500" cy="29250"/>
            </a:xfrm>
            <a:custGeom>
              <a:avLst/>
              <a:gdLst/>
              <a:ahLst/>
              <a:cxnLst/>
              <a:rect l="l" t="t" r="r" b="b"/>
              <a:pathLst>
                <a:path w="2420" h="1170" extrusionOk="0">
                  <a:moveTo>
                    <a:pt x="1" y="1"/>
                  </a:moveTo>
                  <a:cubicBezTo>
                    <a:pt x="1" y="1"/>
                    <a:pt x="34" y="40"/>
                    <a:pt x="98" y="96"/>
                  </a:cubicBezTo>
                  <a:lnTo>
                    <a:pt x="98" y="96"/>
                  </a:lnTo>
                  <a:lnTo>
                    <a:pt x="1" y="1"/>
                  </a:lnTo>
                  <a:close/>
                  <a:moveTo>
                    <a:pt x="2420" y="1"/>
                  </a:moveTo>
                  <a:cubicBezTo>
                    <a:pt x="1941" y="380"/>
                    <a:pt x="1513" y="506"/>
                    <a:pt x="1155" y="506"/>
                  </a:cubicBezTo>
                  <a:cubicBezTo>
                    <a:pt x="637" y="506"/>
                    <a:pt x="265" y="242"/>
                    <a:pt x="98" y="96"/>
                  </a:cubicBezTo>
                  <a:lnTo>
                    <a:pt x="98" y="96"/>
                  </a:lnTo>
                  <a:lnTo>
                    <a:pt x="1199" y="1169"/>
                  </a:lnTo>
                  <a:lnTo>
                    <a:pt x="24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9" name="Google Shape;4056;p66"/>
            <p:cNvSpPr/>
            <p:nvPr/>
          </p:nvSpPr>
          <p:spPr>
            <a:xfrm>
              <a:off x="4301550" y="5134700"/>
              <a:ext cx="87375" cy="42100"/>
            </a:xfrm>
            <a:custGeom>
              <a:avLst/>
              <a:gdLst/>
              <a:ahLst/>
              <a:cxnLst/>
              <a:rect l="l" t="t" r="r" b="b"/>
              <a:pathLst>
                <a:path w="3495" h="1684" extrusionOk="0">
                  <a:moveTo>
                    <a:pt x="472" y="1"/>
                  </a:moveTo>
                  <a:cubicBezTo>
                    <a:pt x="472" y="1"/>
                    <a:pt x="112" y="11"/>
                    <a:pt x="0" y="21"/>
                  </a:cubicBezTo>
                  <a:lnTo>
                    <a:pt x="1629" y="1631"/>
                  </a:lnTo>
                  <a:cubicBezTo>
                    <a:pt x="1664" y="1665"/>
                    <a:pt x="1711" y="1683"/>
                    <a:pt x="1758" y="1683"/>
                  </a:cubicBezTo>
                  <a:cubicBezTo>
                    <a:pt x="1808" y="1683"/>
                    <a:pt x="1859" y="1663"/>
                    <a:pt x="1896" y="1620"/>
                  </a:cubicBezTo>
                  <a:lnTo>
                    <a:pt x="3495" y="11"/>
                  </a:lnTo>
                  <a:cubicBezTo>
                    <a:pt x="3475" y="8"/>
                    <a:pt x="3416" y="7"/>
                    <a:pt x="3348" y="7"/>
                  </a:cubicBezTo>
                  <a:cubicBezTo>
                    <a:pt x="3212" y="7"/>
                    <a:pt x="3034" y="11"/>
                    <a:pt x="3034" y="11"/>
                  </a:cubicBezTo>
                  <a:lnTo>
                    <a:pt x="1752" y="1241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rgbClr val="9E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2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0" name="Rounded Rectangle 189"/>
          <p:cNvSpPr/>
          <p:nvPr/>
        </p:nvSpPr>
        <p:spPr>
          <a:xfrm>
            <a:off x="1566480" y="1152132"/>
            <a:ext cx="7979410" cy="1473961"/>
          </a:xfrm>
          <a:prstGeom prst="roundRect">
            <a:avLst>
              <a:gd name="adj" fmla="val 1013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Gerakan reformasi di Indonesia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diawali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dengan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terjadinya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krisis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moneter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Asia yang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membuat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pertumbuhan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ekonomi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melemah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Krisis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berkembang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seluruh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aspek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kehidupan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masyarakat</a:t>
            </a:r>
            <a:r>
              <a:rPr lang="en-US" sz="1600" dirty="0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antara</a:t>
            </a:r>
            <a:r>
              <a:rPr lang="en-US" sz="1600" dirty="0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lain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rusaknya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tatanan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ekonomi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keuangan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pengangguran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meluas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dan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kemiskinan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menjurus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pada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ketidakberdayaan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masyarakat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endParaRPr lang="en-US" sz="1600" dirty="0">
              <a:solidFill>
                <a:srgbClr val="C00000"/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sp>
        <p:nvSpPr>
          <p:cNvPr id="191" name="Google Shape;577;p38"/>
          <p:cNvSpPr txBox="1"/>
          <p:nvPr/>
        </p:nvSpPr>
        <p:spPr>
          <a:xfrm>
            <a:off x="293763" y="162021"/>
            <a:ext cx="128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GB" sz="4000" b="1" dirty="0">
                <a:solidFill>
                  <a:schemeClr val="accent2">
                    <a:lumMod val="75000"/>
                  </a:schemeClr>
                </a:solidFill>
                <a:latin typeface="DM Sans" pitchFamily="2" charset="77"/>
              </a:rPr>
              <a:t>01</a:t>
            </a:r>
            <a:endParaRPr lang="en-GB" sz="4000" b="1" dirty="0">
              <a:solidFill>
                <a:schemeClr val="accent2">
                  <a:lumMod val="75000"/>
                </a:schemeClr>
              </a:solidFill>
              <a:latin typeface="DM Sans" pitchFamily="2" charset="77"/>
            </a:endParaRPr>
          </a:p>
        </p:txBody>
      </p:sp>
      <p:cxnSp>
        <p:nvCxnSpPr>
          <p:cNvPr id="192" name="Google Shape;579;p38"/>
          <p:cNvCxnSpPr/>
          <p:nvPr/>
        </p:nvCxnSpPr>
        <p:spPr>
          <a:xfrm>
            <a:off x="377613" y="878553"/>
            <a:ext cx="1121700" cy="0"/>
          </a:xfrm>
          <a:prstGeom prst="straightConnector1">
            <a:avLst/>
          </a:prstGeom>
          <a:noFill/>
          <a:ln w="9525" cap="rnd" cmpd="sng">
            <a:solidFill>
              <a:schemeClr val="bg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3" name="TextBox 192"/>
          <p:cNvSpPr txBox="1"/>
          <p:nvPr/>
        </p:nvSpPr>
        <p:spPr>
          <a:xfrm>
            <a:off x="1566480" y="634823"/>
            <a:ext cx="48326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500" b="1" dirty="0">
                <a:solidFill>
                  <a:schemeClr val="accent2">
                    <a:lumMod val="75000"/>
                  </a:schemeClr>
                </a:solidFill>
                <a:latin typeface="DM Sans" pitchFamily="2" charset="77"/>
              </a:rPr>
              <a:t>Reformasi di Indonesia</a:t>
            </a:r>
            <a:endParaRPr lang="id-ID" sz="2500" b="1" dirty="0">
              <a:solidFill>
                <a:schemeClr val="accent2">
                  <a:lumMod val="75000"/>
                </a:schemeClr>
              </a:solidFill>
              <a:latin typeface="DM Sans" pitchFamily="2" charset="77"/>
            </a:endParaRPr>
          </a:p>
        </p:txBody>
      </p:sp>
      <p:sp>
        <p:nvSpPr>
          <p:cNvPr id="194" name="Rounded Rectangle 193"/>
          <p:cNvSpPr/>
          <p:nvPr/>
        </p:nvSpPr>
        <p:spPr>
          <a:xfrm>
            <a:off x="1584307" y="2784772"/>
            <a:ext cx="6259270" cy="2537842"/>
          </a:xfrm>
          <a:prstGeom prst="roundRect">
            <a:avLst>
              <a:gd name="adj" fmla="val 465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Kondisi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mendorong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lahirnya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gerakan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reformasi di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tengah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-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tengah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masyarakat</a:t>
            </a:r>
            <a:r>
              <a:rPr lang="en-US" sz="1600" dirty="0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terutama</a:t>
            </a:r>
            <a:r>
              <a:rPr lang="en-US" sz="1600" dirty="0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mahasiswa</a:t>
            </a:r>
            <a:r>
              <a:rPr lang="en-US" sz="1600" dirty="0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dengan</a:t>
            </a:r>
            <a:r>
              <a:rPr lang="en-US" sz="1600" dirty="0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berbagai</a:t>
            </a:r>
            <a:r>
              <a:rPr lang="en-US" sz="1600" dirty="0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tuntutan</a:t>
            </a:r>
            <a:r>
              <a:rPr lang="en-US" sz="1600" dirty="0">
                <a:solidFill>
                  <a:srgbClr val="C00000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 reformasi. 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Pada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tanggal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18 Mei 1998, para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mahasiswa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menduduki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gedung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MPR/ DPR.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Akhirnya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pada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tanggal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21 Mei 1998,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Presiden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Soeharto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menyerahkan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mandatnya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kepada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MPR dan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menyatakan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diri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berhenti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sebagai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Presiden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RI. Era Reformasi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memberikan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harapan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besar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bagi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terjadinya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perubahan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menuju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penyelenggaraan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negara yang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lebih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demokratis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transparan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dan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memiliki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akuntabilitas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tinggi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serta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terwujudnya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i="1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good governance 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dan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adanya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kebebasan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berpendapat</a:t>
            </a:r>
            <a:r>
              <a:rPr lang="en-US" sz="1600" dirty="0">
                <a:solidFill>
                  <a:srgbClr val="C00000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endParaRPr lang="en-US" sz="1600" dirty="0">
              <a:solidFill>
                <a:srgbClr val="C00000"/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2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" name="Google Shape;577;p38"/>
          <p:cNvSpPr txBox="1"/>
          <p:nvPr/>
        </p:nvSpPr>
        <p:spPr>
          <a:xfrm>
            <a:off x="293763" y="162021"/>
            <a:ext cx="128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GB" sz="4000" b="1" dirty="0">
                <a:solidFill>
                  <a:schemeClr val="accent2">
                    <a:lumMod val="75000"/>
                  </a:schemeClr>
                </a:solidFill>
                <a:latin typeface="DM Sans" pitchFamily="2" charset="77"/>
              </a:rPr>
              <a:t>02</a:t>
            </a:r>
            <a:endParaRPr lang="en-GB" sz="4000" b="1" dirty="0">
              <a:solidFill>
                <a:schemeClr val="accent2">
                  <a:lumMod val="75000"/>
                </a:schemeClr>
              </a:solidFill>
              <a:latin typeface="DM Sans" pitchFamily="2" charset="77"/>
            </a:endParaRPr>
          </a:p>
        </p:txBody>
      </p:sp>
      <p:cxnSp>
        <p:nvCxnSpPr>
          <p:cNvPr id="5" name="Google Shape;579;p38"/>
          <p:cNvCxnSpPr/>
          <p:nvPr/>
        </p:nvCxnSpPr>
        <p:spPr>
          <a:xfrm>
            <a:off x="377613" y="878553"/>
            <a:ext cx="1121700" cy="0"/>
          </a:xfrm>
          <a:prstGeom prst="straightConnector1">
            <a:avLst/>
          </a:prstGeom>
          <a:noFill/>
          <a:ln w="9525" cap="rnd" cmpd="sng">
            <a:solidFill>
              <a:schemeClr val="bg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" name="TextBox 5"/>
          <p:cNvSpPr txBox="1"/>
          <p:nvPr/>
        </p:nvSpPr>
        <p:spPr>
          <a:xfrm>
            <a:off x="1566480" y="634823"/>
            <a:ext cx="7132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200" b="1" dirty="0">
                <a:solidFill>
                  <a:schemeClr val="accent2">
                    <a:lumMod val="75000"/>
                  </a:schemeClr>
                </a:solidFill>
                <a:latin typeface="DM Sans" pitchFamily="2" charset="77"/>
              </a:rPr>
              <a:t>Semangat Sumpah Pemuda Menjiwai Peran Pemuda di Era Reformasi</a:t>
            </a:r>
            <a:endParaRPr lang="id-ID" sz="2200" b="1" dirty="0">
              <a:solidFill>
                <a:schemeClr val="accent2">
                  <a:lumMod val="75000"/>
                </a:schemeClr>
              </a:solidFill>
              <a:latin typeface="DM Sans" pitchFamily="2" charset="7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83163" y="1779396"/>
            <a:ext cx="66464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R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eformasi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merupakan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perubahan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negara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untuk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menuju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keadaan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lebih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baik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sesuai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dengan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cita-cita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negara. Reformasi 1998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tidak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dapat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dipisahkan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dari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gerakan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mahasiswa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sebagai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bangsa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Sumpah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menjadi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tonggak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bangkitnya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sekaligus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menempatkan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para pemuda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sebagai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entitas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penting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serta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menunjukkan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jati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diri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sebagai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sebuah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bangsa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endParaRPr lang="en-US" sz="1600" dirty="0"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sp>
        <p:nvSpPr>
          <p:cNvPr id="8" name="Google Shape;1408;p56"/>
          <p:cNvSpPr/>
          <p:nvPr/>
        </p:nvSpPr>
        <p:spPr>
          <a:xfrm>
            <a:off x="1343639" y="1899893"/>
            <a:ext cx="139787" cy="190821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9" name="Google Shape;1408;p56"/>
          <p:cNvSpPr/>
          <p:nvPr/>
        </p:nvSpPr>
        <p:spPr>
          <a:xfrm>
            <a:off x="1343638" y="3674491"/>
            <a:ext cx="139787" cy="190821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04665" y="3546455"/>
            <a:ext cx="66464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 era Reformasi,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pelaksanaan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pembangunan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nasional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tentu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saja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terus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berjalan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Pembangunan di era Reformasi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diharapkan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memihak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memberdayakan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seluruh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lapisan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masyarakat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khususnya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masyarakat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lapisan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bawah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paling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rentan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menerima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dampak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negatif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dari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setiap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pembangunan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segala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aspek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pembangunan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nasional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menurut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Pasal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16 UU RI No. 40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Tahun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2009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tentang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Kepemudaan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pemuda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diharapkan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berperan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aktif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sebagai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kekuatan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moral,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kontrol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sosial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dan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agen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perubahan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endParaRPr lang="en-US" sz="1600" dirty="0"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pic>
        <p:nvPicPr>
          <p:cNvPr id="12" name="Picture 11" descr="A picture containing graphics, circle, clipart, graphic design&#10;&#10;Description automatically generate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9285" y="1099078"/>
            <a:ext cx="3889427" cy="388942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2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" name="Google Shape;577;p38"/>
          <p:cNvSpPr txBox="1"/>
          <p:nvPr/>
        </p:nvSpPr>
        <p:spPr>
          <a:xfrm>
            <a:off x="293763" y="162021"/>
            <a:ext cx="128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GB" sz="4000" b="1" dirty="0">
                <a:solidFill>
                  <a:schemeClr val="accent2">
                    <a:lumMod val="75000"/>
                  </a:schemeClr>
                </a:solidFill>
                <a:latin typeface="DM Sans" pitchFamily="2" charset="77"/>
              </a:rPr>
              <a:t>02</a:t>
            </a:r>
            <a:endParaRPr lang="en-GB" sz="4000" b="1" dirty="0">
              <a:solidFill>
                <a:schemeClr val="accent2">
                  <a:lumMod val="75000"/>
                </a:schemeClr>
              </a:solidFill>
              <a:latin typeface="DM Sans" pitchFamily="2" charset="77"/>
            </a:endParaRPr>
          </a:p>
        </p:txBody>
      </p:sp>
      <p:cxnSp>
        <p:nvCxnSpPr>
          <p:cNvPr id="5" name="Google Shape;579;p38"/>
          <p:cNvCxnSpPr/>
          <p:nvPr/>
        </p:nvCxnSpPr>
        <p:spPr>
          <a:xfrm>
            <a:off x="377613" y="878553"/>
            <a:ext cx="1121700" cy="0"/>
          </a:xfrm>
          <a:prstGeom prst="straightConnector1">
            <a:avLst/>
          </a:prstGeom>
          <a:noFill/>
          <a:ln w="9525" cap="rnd" cmpd="sng">
            <a:solidFill>
              <a:schemeClr val="bg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" name="TextBox 5"/>
          <p:cNvSpPr txBox="1"/>
          <p:nvPr/>
        </p:nvSpPr>
        <p:spPr>
          <a:xfrm>
            <a:off x="1566480" y="634823"/>
            <a:ext cx="7132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200" b="1" dirty="0">
                <a:solidFill>
                  <a:schemeClr val="accent2">
                    <a:lumMod val="75000"/>
                  </a:schemeClr>
                </a:solidFill>
                <a:latin typeface="DM Sans" pitchFamily="2" charset="77"/>
              </a:rPr>
              <a:t>Semangat Sumpah Pemuda Menjiwai Peran Pemuda di Era Reformasi</a:t>
            </a:r>
            <a:endParaRPr lang="id-ID" sz="2200" b="1" dirty="0">
              <a:solidFill>
                <a:schemeClr val="accent2">
                  <a:lumMod val="75000"/>
                </a:schemeClr>
              </a:solidFill>
              <a:latin typeface="DM Sans" pitchFamily="2" charset="7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99312" y="1779396"/>
            <a:ext cx="67302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melaksanakan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tanggung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jawabnya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hendaknya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para pemuda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dijiwai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oleh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nilai-nilai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terkandung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Sumpah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seperti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persatuan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kesatuan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nasionalisme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rela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berkorban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cinta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tanah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air,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patriotisme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gotong royong,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serta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menerima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menghargai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perbedaan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endParaRPr lang="en-US" sz="1600" dirty="0"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sp>
        <p:nvSpPr>
          <p:cNvPr id="8" name="Google Shape;1408;p56"/>
          <p:cNvSpPr/>
          <p:nvPr/>
        </p:nvSpPr>
        <p:spPr>
          <a:xfrm>
            <a:off x="1257143" y="1882918"/>
            <a:ext cx="141550" cy="190821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9" name="Google Shape;1408;p56"/>
          <p:cNvSpPr/>
          <p:nvPr/>
        </p:nvSpPr>
        <p:spPr>
          <a:xfrm>
            <a:off x="1257142" y="3442354"/>
            <a:ext cx="141550" cy="190821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99312" y="3295913"/>
            <a:ext cx="67302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Agar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tanggung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jawab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pembangunan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nasional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era Reformasi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dapat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terlaksana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dengan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baik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kita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sebagai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generasi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penerus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bangsa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perlu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membekali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diri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dengan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pendidikan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berkualitas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Pendidikan yang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berkualitas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menjadi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bekal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utama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sebagai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persiapan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memasuki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kompetisi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global,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suatu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persaingan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antarbangsa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begitu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ketat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berpengaruh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pada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semua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dimensi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kehidupan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endParaRPr lang="en-US" sz="1400" dirty="0"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pic>
        <p:nvPicPr>
          <p:cNvPr id="12" name="Picture 11" descr="A picture containing graphics, circle, clipart, graphic design&#10;&#10;Description automatically generate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9285" y="1099078"/>
            <a:ext cx="3889427" cy="388942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ounded Rectangle 172"/>
          <p:cNvSpPr/>
          <p:nvPr/>
        </p:nvSpPr>
        <p:spPr>
          <a:xfrm>
            <a:off x="1173748" y="4301723"/>
            <a:ext cx="6717722" cy="943177"/>
          </a:xfrm>
          <a:prstGeom prst="roundRect">
            <a:avLst>
              <a:gd name="adj" fmla="val 10151"/>
            </a:avLst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2" name="Rounded Rectangle 171"/>
          <p:cNvSpPr/>
          <p:nvPr/>
        </p:nvSpPr>
        <p:spPr>
          <a:xfrm>
            <a:off x="1171635" y="2606239"/>
            <a:ext cx="6719835" cy="1339870"/>
          </a:xfrm>
          <a:prstGeom prst="roundRect">
            <a:avLst>
              <a:gd name="adj" fmla="val 10151"/>
            </a:avLst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1" name="Rounded Rectangle 170"/>
          <p:cNvSpPr/>
          <p:nvPr/>
        </p:nvSpPr>
        <p:spPr>
          <a:xfrm>
            <a:off x="1173747" y="1231182"/>
            <a:ext cx="6719835" cy="1107874"/>
          </a:xfrm>
          <a:prstGeom prst="roundRect">
            <a:avLst>
              <a:gd name="adj" fmla="val 10151"/>
            </a:avLst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2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Google Shape;456;p39"/>
          <p:cNvSpPr/>
          <p:nvPr/>
        </p:nvSpPr>
        <p:spPr>
          <a:xfrm>
            <a:off x="535605" y="506796"/>
            <a:ext cx="638142" cy="606035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latin typeface="Eras Bold ITC" panose="020B0907030504020204" pitchFamily="34" charset="77"/>
              </a:rPr>
              <a:t>1</a:t>
            </a:r>
            <a:endParaRPr sz="3200" b="1" dirty="0">
              <a:latin typeface="Eras Bold ITC" panose="020B0907030504020204" pitchFamily="34" charset="7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3747" y="625147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Quire Sans" panose="020B0502040400020003" pitchFamily="34" charset="0"/>
                <a:cs typeface="Quire Sans" panose="020B0502040400020003" pitchFamily="34" charset="0"/>
              </a:rPr>
              <a:t>Kebangkitan Nasional</a:t>
            </a:r>
            <a:endParaRPr lang="id-ID" b="1" dirty="0"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6585" y="1261838"/>
            <a:ext cx="6713621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Lahirnya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kebangkitan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nasional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tidak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dapat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dipisahkan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dari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eksploitasi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dilakukan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pemerintahan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kolonial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Belanda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terhadap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masyarakat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Nusantara. </a:t>
            </a:r>
            <a:r>
              <a:rPr lang="en-US" sz="1600" dirty="0" err="1">
                <a:latin typeface="Quire Sans Light" panose="020F0302020204030204" pitchFamily="34" charset="0"/>
                <a:cs typeface="Quire Sans Light" panose="020F0302020204030204" pitchFamily="34" charset="0"/>
              </a:rPr>
              <a:t>Kebijakan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latin typeface="Quire Sans Light" panose="020F0302020204030204" pitchFamily="34" charset="0"/>
                <a:cs typeface="Quire Sans Light" panose="020F0302020204030204" pitchFamily="34" charset="0"/>
              </a:rPr>
              <a:t>mengeksploitasi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latin typeface="Quire Sans Light" panose="020F0302020204030204" pitchFamily="34" charset="0"/>
                <a:cs typeface="Quire Sans Light" panose="020F0302020204030204" pitchFamily="34" charset="0"/>
              </a:rPr>
              <a:t>masyarakat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latin typeface="Quire Sans Light" panose="020F0302020204030204" pitchFamily="34" charset="0"/>
                <a:cs typeface="Quire Sans Light" panose="020F0302020204030204" pitchFamily="34" charset="0"/>
              </a:rPr>
              <a:t>adalah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latin typeface="Quire Sans Light" panose="020F0302020204030204" pitchFamily="34" charset="0"/>
                <a:cs typeface="Quire Sans Light" panose="020F0302020204030204" pitchFamily="34" charset="0"/>
              </a:rPr>
              <a:t>kebijakan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latin typeface="Quire Sans Light" panose="020F0302020204030204" pitchFamily="34" charset="0"/>
                <a:cs typeface="Quire Sans Light" panose="020F0302020204030204" pitchFamily="34" charset="0"/>
              </a:rPr>
              <a:t>tanam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latin typeface="Quire Sans Light" panose="020F0302020204030204" pitchFamily="34" charset="0"/>
                <a:cs typeface="Quire Sans Light" panose="020F0302020204030204" pitchFamily="34" charset="0"/>
              </a:rPr>
              <a:t>paksa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latin typeface="Quire Sans Light" panose="020F0302020204030204" pitchFamily="34" charset="0"/>
                <a:cs typeface="Quire Sans Light" panose="020F0302020204030204" pitchFamily="34" charset="0"/>
              </a:rPr>
              <a:t>kebijakan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latin typeface="Quire Sans Light" panose="020F0302020204030204" pitchFamily="34" charset="0"/>
                <a:cs typeface="Quire Sans Light" panose="020F0302020204030204" pitchFamily="34" charset="0"/>
              </a:rPr>
              <a:t>pintu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latin typeface="Quire Sans Light" panose="020F0302020204030204" pitchFamily="34" charset="0"/>
                <a:cs typeface="Quire Sans Light" panose="020F0302020204030204" pitchFamily="34" charset="0"/>
              </a:rPr>
              <a:t>terbuka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.</a:t>
            </a:r>
            <a:endParaRPr lang="en-US" sz="1600" dirty="0"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1879" y="2643393"/>
            <a:ext cx="67136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Kebijakan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pintu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terbuka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menjadi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sarana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eksploitasi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baru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tidak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kalah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buruknya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dengan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kebijakan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tanam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paksa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tidak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hanya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eksploitasi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agraria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tetapi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juga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mencakup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eksploitasi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manusia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id-ID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Hal tersebut menyebabkan terjadinya kritik dan desakan dari para humanis sehingga melahirkan politik etis.</a:t>
            </a:r>
            <a:endParaRPr lang="en-US" sz="1600" dirty="0"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6396" y="4319552"/>
            <a:ext cx="6713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Politik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etis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memuat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suatu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pemikiran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bahwa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pemerintah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kolonial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Belanda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memiliki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tanggung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jawab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moral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atas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kesejahteraan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rakyat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Nusantara.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Kebijakan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politik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etis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telah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memicu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lahirnya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kesadaran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kebangsaan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endParaRPr lang="en-US" sz="1600" dirty="0"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grpSp>
        <p:nvGrpSpPr>
          <p:cNvPr id="7" name="Google Shape;173;p32"/>
          <p:cNvGrpSpPr/>
          <p:nvPr/>
        </p:nvGrpSpPr>
        <p:grpSpPr>
          <a:xfrm>
            <a:off x="8229600" y="1653063"/>
            <a:ext cx="3340183" cy="3079884"/>
            <a:chOff x="0" y="0"/>
            <a:chExt cx="4033363" cy="3931307"/>
          </a:xfrm>
        </p:grpSpPr>
        <p:sp>
          <p:nvSpPr>
            <p:cNvPr id="8" name="Google Shape;174;p32"/>
            <p:cNvSpPr/>
            <p:nvPr/>
          </p:nvSpPr>
          <p:spPr>
            <a:xfrm>
              <a:off x="243180" y="459404"/>
              <a:ext cx="3630994" cy="3469265"/>
            </a:xfrm>
            <a:custGeom>
              <a:avLst/>
              <a:gdLst/>
              <a:ahLst/>
              <a:cxnLst/>
              <a:rect l="l" t="t" r="r" b="b"/>
              <a:pathLst>
                <a:path w="37179" h="35523" extrusionOk="0">
                  <a:moveTo>
                    <a:pt x="17836" y="1"/>
                  </a:moveTo>
                  <a:cubicBezTo>
                    <a:pt x="17426" y="12"/>
                    <a:pt x="17016" y="21"/>
                    <a:pt x="16617" y="53"/>
                  </a:cubicBezTo>
                  <a:cubicBezTo>
                    <a:pt x="16340" y="73"/>
                    <a:pt x="16073" y="94"/>
                    <a:pt x="15807" y="124"/>
                  </a:cubicBezTo>
                  <a:cubicBezTo>
                    <a:pt x="15756" y="135"/>
                    <a:pt x="15704" y="135"/>
                    <a:pt x="15653" y="144"/>
                  </a:cubicBezTo>
                  <a:cubicBezTo>
                    <a:pt x="15592" y="155"/>
                    <a:pt x="15540" y="155"/>
                    <a:pt x="15489" y="165"/>
                  </a:cubicBezTo>
                  <a:cubicBezTo>
                    <a:pt x="15161" y="206"/>
                    <a:pt x="14843" y="258"/>
                    <a:pt x="14526" y="308"/>
                  </a:cubicBezTo>
                  <a:cubicBezTo>
                    <a:pt x="12209" y="729"/>
                    <a:pt x="9995" y="1559"/>
                    <a:pt x="8089" y="2841"/>
                  </a:cubicBezTo>
                  <a:cubicBezTo>
                    <a:pt x="2645" y="6469"/>
                    <a:pt x="1" y="14290"/>
                    <a:pt x="923" y="21148"/>
                  </a:cubicBezTo>
                  <a:cubicBezTo>
                    <a:pt x="1272" y="23751"/>
                    <a:pt x="2133" y="26211"/>
                    <a:pt x="3547" y="28251"/>
                  </a:cubicBezTo>
                  <a:cubicBezTo>
                    <a:pt x="5597" y="31214"/>
                    <a:pt x="8806" y="33110"/>
                    <a:pt x="12209" y="34237"/>
                  </a:cubicBezTo>
                  <a:cubicBezTo>
                    <a:pt x="12978" y="34483"/>
                    <a:pt x="13757" y="34699"/>
                    <a:pt x="14536" y="34883"/>
                  </a:cubicBezTo>
                  <a:cubicBezTo>
                    <a:pt x="14761" y="34934"/>
                    <a:pt x="14987" y="34975"/>
                    <a:pt x="15212" y="35027"/>
                  </a:cubicBezTo>
                  <a:cubicBezTo>
                    <a:pt x="15335" y="35047"/>
                    <a:pt x="15469" y="35078"/>
                    <a:pt x="15602" y="35098"/>
                  </a:cubicBezTo>
                  <a:cubicBezTo>
                    <a:pt x="17058" y="35371"/>
                    <a:pt x="18583" y="35523"/>
                    <a:pt x="20122" y="35523"/>
                  </a:cubicBezTo>
                  <a:cubicBezTo>
                    <a:pt x="20262" y="35523"/>
                    <a:pt x="20402" y="35521"/>
                    <a:pt x="20542" y="35519"/>
                  </a:cubicBezTo>
                  <a:cubicBezTo>
                    <a:pt x="21014" y="35508"/>
                    <a:pt x="21485" y="35488"/>
                    <a:pt x="21967" y="35447"/>
                  </a:cubicBezTo>
                  <a:cubicBezTo>
                    <a:pt x="22706" y="35385"/>
                    <a:pt x="23453" y="35293"/>
                    <a:pt x="24191" y="35160"/>
                  </a:cubicBezTo>
                  <a:cubicBezTo>
                    <a:pt x="24243" y="35150"/>
                    <a:pt x="24284" y="35139"/>
                    <a:pt x="24335" y="35129"/>
                  </a:cubicBezTo>
                  <a:cubicBezTo>
                    <a:pt x="25145" y="34975"/>
                    <a:pt x="25945" y="34770"/>
                    <a:pt x="26713" y="34514"/>
                  </a:cubicBezTo>
                  <a:cubicBezTo>
                    <a:pt x="26785" y="34483"/>
                    <a:pt x="26856" y="34463"/>
                    <a:pt x="26929" y="34442"/>
                  </a:cubicBezTo>
                  <a:cubicBezTo>
                    <a:pt x="28548" y="33879"/>
                    <a:pt x="30075" y="33089"/>
                    <a:pt x="31418" y="32034"/>
                  </a:cubicBezTo>
                  <a:cubicBezTo>
                    <a:pt x="33038" y="30763"/>
                    <a:pt x="34298" y="29225"/>
                    <a:pt x="35200" y="27513"/>
                  </a:cubicBezTo>
                  <a:cubicBezTo>
                    <a:pt x="35487" y="26980"/>
                    <a:pt x="35733" y="26447"/>
                    <a:pt x="35949" y="25883"/>
                  </a:cubicBezTo>
                  <a:cubicBezTo>
                    <a:pt x="36697" y="23956"/>
                    <a:pt x="37076" y="21875"/>
                    <a:pt x="37107" y="19764"/>
                  </a:cubicBezTo>
                  <a:cubicBezTo>
                    <a:pt x="37179" y="15818"/>
                    <a:pt x="36051" y="11768"/>
                    <a:pt x="33991" y="8427"/>
                  </a:cubicBezTo>
                  <a:cubicBezTo>
                    <a:pt x="32781" y="6479"/>
                    <a:pt x="31254" y="4778"/>
                    <a:pt x="29450" y="3476"/>
                  </a:cubicBezTo>
                  <a:cubicBezTo>
                    <a:pt x="26539" y="1374"/>
                    <a:pt x="22808" y="185"/>
                    <a:pt x="19036" y="21"/>
                  </a:cubicBezTo>
                  <a:lnTo>
                    <a:pt x="18954" y="21"/>
                  </a:lnTo>
                  <a:cubicBezTo>
                    <a:pt x="18585" y="1"/>
                    <a:pt x="18205" y="1"/>
                    <a:pt x="17836" y="1"/>
                  </a:cubicBezTo>
                  <a:close/>
                </a:path>
              </a:pathLst>
            </a:custGeom>
            <a:solidFill>
              <a:srgbClr val="1D62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9" name="Google Shape;175;p32"/>
            <p:cNvSpPr/>
            <p:nvPr/>
          </p:nvSpPr>
          <p:spPr>
            <a:xfrm>
              <a:off x="350315" y="560192"/>
              <a:ext cx="3419750" cy="3267397"/>
            </a:xfrm>
            <a:custGeom>
              <a:avLst/>
              <a:gdLst/>
              <a:ahLst/>
              <a:cxnLst/>
              <a:rect l="l" t="t" r="r" b="b"/>
              <a:pathLst>
                <a:path w="35016" h="33456" extrusionOk="0">
                  <a:moveTo>
                    <a:pt x="17112" y="0"/>
                  </a:moveTo>
                  <a:cubicBezTo>
                    <a:pt x="17007" y="0"/>
                    <a:pt x="16904" y="1"/>
                    <a:pt x="16801" y="5"/>
                  </a:cubicBezTo>
                  <a:cubicBezTo>
                    <a:pt x="16422" y="5"/>
                    <a:pt x="16032" y="14"/>
                    <a:pt x="15653" y="46"/>
                  </a:cubicBezTo>
                  <a:cubicBezTo>
                    <a:pt x="15397" y="66"/>
                    <a:pt x="15140" y="87"/>
                    <a:pt x="14894" y="117"/>
                  </a:cubicBezTo>
                  <a:cubicBezTo>
                    <a:pt x="14843" y="128"/>
                    <a:pt x="14792" y="128"/>
                    <a:pt x="14741" y="137"/>
                  </a:cubicBezTo>
                  <a:cubicBezTo>
                    <a:pt x="14689" y="137"/>
                    <a:pt x="14638" y="148"/>
                    <a:pt x="14587" y="148"/>
                  </a:cubicBezTo>
                  <a:cubicBezTo>
                    <a:pt x="14290" y="189"/>
                    <a:pt x="13982" y="240"/>
                    <a:pt x="13685" y="292"/>
                  </a:cubicBezTo>
                  <a:cubicBezTo>
                    <a:pt x="11502" y="681"/>
                    <a:pt x="9420" y="1470"/>
                    <a:pt x="7616" y="2670"/>
                  </a:cubicBezTo>
                  <a:cubicBezTo>
                    <a:pt x="2491" y="6093"/>
                    <a:pt x="1" y="13463"/>
                    <a:pt x="872" y="19921"/>
                  </a:cubicBezTo>
                  <a:cubicBezTo>
                    <a:pt x="1200" y="22371"/>
                    <a:pt x="2010" y="24687"/>
                    <a:pt x="3342" y="26614"/>
                  </a:cubicBezTo>
                  <a:cubicBezTo>
                    <a:pt x="5270" y="29403"/>
                    <a:pt x="8293" y="31186"/>
                    <a:pt x="11502" y="32242"/>
                  </a:cubicBezTo>
                  <a:cubicBezTo>
                    <a:pt x="12229" y="32488"/>
                    <a:pt x="12957" y="32683"/>
                    <a:pt x="13695" y="32857"/>
                  </a:cubicBezTo>
                  <a:cubicBezTo>
                    <a:pt x="13900" y="32908"/>
                    <a:pt x="14115" y="32949"/>
                    <a:pt x="14331" y="32990"/>
                  </a:cubicBezTo>
                  <a:cubicBezTo>
                    <a:pt x="14454" y="33021"/>
                    <a:pt x="14577" y="33041"/>
                    <a:pt x="14689" y="33062"/>
                  </a:cubicBezTo>
                  <a:cubicBezTo>
                    <a:pt x="16060" y="33314"/>
                    <a:pt x="17491" y="33455"/>
                    <a:pt x="18927" y="33455"/>
                  </a:cubicBezTo>
                  <a:cubicBezTo>
                    <a:pt x="19069" y="33455"/>
                    <a:pt x="19211" y="33454"/>
                    <a:pt x="19353" y="33451"/>
                  </a:cubicBezTo>
                  <a:cubicBezTo>
                    <a:pt x="19794" y="33451"/>
                    <a:pt x="20245" y="33421"/>
                    <a:pt x="20686" y="33390"/>
                  </a:cubicBezTo>
                  <a:cubicBezTo>
                    <a:pt x="21393" y="33339"/>
                    <a:pt x="22101" y="33246"/>
                    <a:pt x="22787" y="33113"/>
                  </a:cubicBezTo>
                  <a:cubicBezTo>
                    <a:pt x="22839" y="33103"/>
                    <a:pt x="22880" y="33103"/>
                    <a:pt x="22930" y="33093"/>
                  </a:cubicBezTo>
                  <a:cubicBezTo>
                    <a:pt x="23689" y="32939"/>
                    <a:pt x="24438" y="32754"/>
                    <a:pt x="25165" y="32508"/>
                  </a:cubicBezTo>
                  <a:cubicBezTo>
                    <a:pt x="25237" y="32488"/>
                    <a:pt x="25299" y="32467"/>
                    <a:pt x="25370" y="32437"/>
                  </a:cubicBezTo>
                  <a:cubicBezTo>
                    <a:pt x="26898" y="31913"/>
                    <a:pt x="28333" y="31166"/>
                    <a:pt x="29604" y="30171"/>
                  </a:cubicBezTo>
                  <a:cubicBezTo>
                    <a:pt x="31131" y="28982"/>
                    <a:pt x="32310" y="27526"/>
                    <a:pt x="33160" y="25917"/>
                  </a:cubicBezTo>
                  <a:cubicBezTo>
                    <a:pt x="33427" y="25415"/>
                    <a:pt x="33663" y="24902"/>
                    <a:pt x="33868" y="24380"/>
                  </a:cubicBezTo>
                  <a:cubicBezTo>
                    <a:pt x="34575" y="22565"/>
                    <a:pt x="34923" y="20608"/>
                    <a:pt x="34954" y="18609"/>
                  </a:cubicBezTo>
                  <a:cubicBezTo>
                    <a:pt x="35016" y="14898"/>
                    <a:pt x="33960" y="11075"/>
                    <a:pt x="32012" y="7938"/>
                  </a:cubicBezTo>
                  <a:cubicBezTo>
                    <a:pt x="30885" y="6103"/>
                    <a:pt x="29440" y="4494"/>
                    <a:pt x="27748" y="3274"/>
                  </a:cubicBezTo>
                  <a:cubicBezTo>
                    <a:pt x="25001" y="1296"/>
                    <a:pt x="21486" y="178"/>
                    <a:pt x="17928" y="14"/>
                  </a:cubicBezTo>
                  <a:lnTo>
                    <a:pt x="17857" y="14"/>
                  </a:lnTo>
                  <a:cubicBezTo>
                    <a:pt x="17611" y="7"/>
                    <a:pt x="17360" y="0"/>
                    <a:pt x="17112" y="0"/>
                  </a:cubicBezTo>
                  <a:close/>
                </a:path>
              </a:pathLst>
            </a:custGeom>
            <a:solidFill>
              <a:srgbClr val="317C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0" name="Google Shape;176;p32"/>
            <p:cNvSpPr/>
            <p:nvPr/>
          </p:nvSpPr>
          <p:spPr>
            <a:xfrm>
              <a:off x="435380" y="1142163"/>
              <a:ext cx="3165535" cy="2685426"/>
            </a:xfrm>
            <a:custGeom>
              <a:avLst/>
              <a:gdLst/>
              <a:ahLst/>
              <a:cxnLst/>
              <a:rect l="l" t="t" r="r" b="b"/>
              <a:pathLst>
                <a:path w="32413" h="27497" extrusionOk="0">
                  <a:moveTo>
                    <a:pt x="22624" y="1"/>
                  </a:moveTo>
                  <a:cubicBezTo>
                    <a:pt x="21998" y="575"/>
                    <a:pt x="21845" y="2164"/>
                    <a:pt x="21845" y="2164"/>
                  </a:cubicBezTo>
                  <a:lnTo>
                    <a:pt x="20829" y="2215"/>
                  </a:lnTo>
                  <a:lnTo>
                    <a:pt x="20829" y="3219"/>
                  </a:lnTo>
                  <a:lnTo>
                    <a:pt x="21845" y="3219"/>
                  </a:lnTo>
                  <a:lnTo>
                    <a:pt x="21291" y="19148"/>
                  </a:lnTo>
                  <a:lnTo>
                    <a:pt x="20358" y="19251"/>
                  </a:lnTo>
                  <a:lnTo>
                    <a:pt x="20358" y="18359"/>
                  </a:lnTo>
                  <a:lnTo>
                    <a:pt x="19938" y="18359"/>
                  </a:lnTo>
                  <a:lnTo>
                    <a:pt x="19938" y="17027"/>
                  </a:lnTo>
                  <a:lnTo>
                    <a:pt x="19733" y="16832"/>
                  </a:lnTo>
                  <a:lnTo>
                    <a:pt x="19435" y="16832"/>
                  </a:lnTo>
                  <a:lnTo>
                    <a:pt x="19435" y="15643"/>
                  </a:lnTo>
                  <a:lnTo>
                    <a:pt x="19271" y="15643"/>
                  </a:lnTo>
                  <a:lnTo>
                    <a:pt x="19271" y="14218"/>
                  </a:lnTo>
                  <a:lnTo>
                    <a:pt x="19015" y="14218"/>
                  </a:lnTo>
                  <a:lnTo>
                    <a:pt x="19015" y="15653"/>
                  </a:lnTo>
                  <a:lnTo>
                    <a:pt x="18872" y="15653"/>
                  </a:lnTo>
                  <a:lnTo>
                    <a:pt x="18872" y="16811"/>
                  </a:lnTo>
                  <a:lnTo>
                    <a:pt x="18605" y="16811"/>
                  </a:lnTo>
                  <a:lnTo>
                    <a:pt x="18380" y="17037"/>
                  </a:lnTo>
                  <a:lnTo>
                    <a:pt x="18380" y="18287"/>
                  </a:lnTo>
                  <a:lnTo>
                    <a:pt x="17601" y="18287"/>
                  </a:lnTo>
                  <a:lnTo>
                    <a:pt x="17601" y="17027"/>
                  </a:lnTo>
                  <a:lnTo>
                    <a:pt x="17416" y="16791"/>
                  </a:lnTo>
                  <a:lnTo>
                    <a:pt x="17109" y="16791"/>
                  </a:lnTo>
                  <a:lnTo>
                    <a:pt x="17109" y="15663"/>
                  </a:lnTo>
                  <a:lnTo>
                    <a:pt x="16945" y="15663"/>
                  </a:lnTo>
                  <a:lnTo>
                    <a:pt x="16945" y="14187"/>
                  </a:lnTo>
                  <a:lnTo>
                    <a:pt x="16699" y="14187"/>
                  </a:lnTo>
                  <a:lnTo>
                    <a:pt x="16699" y="15663"/>
                  </a:lnTo>
                  <a:lnTo>
                    <a:pt x="16535" y="15663"/>
                  </a:lnTo>
                  <a:lnTo>
                    <a:pt x="16535" y="16791"/>
                  </a:lnTo>
                  <a:lnTo>
                    <a:pt x="16299" y="16791"/>
                  </a:lnTo>
                  <a:lnTo>
                    <a:pt x="16032" y="17098"/>
                  </a:lnTo>
                  <a:lnTo>
                    <a:pt x="16032" y="18339"/>
                  </a:lnTo>
                  <a:lnTo>
                    <a:pt x="15499" y="18339"/>
                  </a:lnTo>
                  <a:lnTo>
                    <a:pt x="15499" y="17221"/>
                  </a:lnTo>
                  <a:lnTo>
                    <a:pt x="14249" y="17221"/>
                  </a:lnTo>
                  <a:lnTo>
                    <a:pt x="14249" y="12004"/>
                  </a:lnTo>
                  <a:lnTo>
                    <a:pt x="12804" y="12004"/>
                  </a:lnTo>
                  <a:lnTo>
                    <a:pt x="11143" y="13162"/>
                  </a:lnTo>
                  <a:lnTo>
                    <a:pt x="11143" y="17139"/>
                  </a:lnTo>
                  <a:lnTo>
                    <a:pt x="10364" y="17139"/>
                  </a:lnTo>
                  <a:lnTo>
                    <a:pt x="10364" y="14300"/>
                  </a:lnTo>
                  <a:lnTo>
                    <a:pt x="9247" y="14300"/>
                  </a:lnTo>
                  <a:lnTo>
                    <a:pt x="9247" y="14013"/>
                  </a:lnTo>
                  <a:lnTo>
                    <a:pt x="8590" y="13480"/>
                  </a:lnTo>
                  <a:lnTo>
                    <a:pt x="7105" y="13480"/>
                  </a:lnTo>
                  <a:lnTo>
                    <a:pt x="6367" y="14064"/>
                  </a:lnTo>
                  <a:lnTo>
                    <a:pt x="6367" y="14382"/>
                  </a:lnTo>
                  <a:lnTo>
                    <a:pt x="4285" y="14413"/>
                  </a:lnTo>
                  <a:lnTo>
                    <a:pt x="4285" y="18810"/>
                  </a:lnTo>
                  <a:lnTo>
                    <a:pt x="3424" y="18810"/>
                  </a:lnTo>
                  <a:lnTo>
                    <a:pt x="3424" y="15633"/>
                  </a:lnTo>
                  <a:lnTo>
                    <a:pt x="1754" y="13962"/>
                  </a:lnTo>
                  <a:lnTo>
                    <a:pt x="1" y="13962"/>
                  </a:lnTo>
                  <a:cubicBezTo>
                    <a:pt x="329" y="16412"/>
                    <a:pt x="1139" y="18728"/>
                    <a:pt x="2471" y="20655"/>
                  </a:cubicBezTo>
                  <a:cubicBezTo>
                    <a:pt x="4399" y="23444"/>
                    <a:pt x="7422" y="25227"/>
                    <a:pt x="10631" y="26283"/>
                  </a:cubicBezTo>
                  <a:cubicBezTo>
                    <a:pt x="11358" y="26529"/>
                    <a:pt x="12086" y="26724"/>
                    <a:pt x="12824" y="26898"/>
                  </a:cubicBezTo>
                  <a:cubicBezTo>
                    <a:pt x="13029" y="26949"/>
                    <a:pt x="13244" y="26990"/>
                    <a:pt x="13460" y="27031"/>
                  </a:cubicBezTo>
                  <a:cubicBezTo>
                    <a:pt x="13583" y="27062"/>
                    <a:pt x="13706" y="27082"/>
                    <a:pt x="13818" y="27103"/>
                  </a:cubicBezTo>
                  <a:cubicBezTo>
                    <a:pt x="15189" y="27355"/>
                    <a:pt x="16620" y="27496"/>
                    <a:pt x="18056" y="27496"/>
                  </a:cubicBezTo>
                  <a:cubicBezTo>
                    <a:pt x="18198" y="27496"/>
                    <a:pt x="18340" y="27495"/>
                    <a:pt x="18482" y="27492"/>
                  </a:cubicBezTo>
                  <a:cubicBezTo>
                    <a:pt x="18923" y="27492"/>
                    <a:pt x="19374" y="27462"/>
                    <a:pt x="19815" y="27431"/>
                  </a:cubicBezTo>
                  <a:cubicBezTo>
                    <a:pt x="20522" y="27380"/>
                    <a:pt x="21230" y="27287"/>
                    <a:pt x="21916" y="27154"/>
                  </a:cubicBezTo>
                  <a:cubicBezTo>
                    <a:pt x="21968" y="27144"/>
                    <a:pt x="22009" y="27144"/>
                    <a:pt x="22059" y="27134"/>
                  </a:cubicBezTo>
                  <a:cubicBezTo>
                    <a:pt x="22818" y="26980"/>
                    <a:pt x="23567" y="26795"/>
                    <a:pt x="24294" y="26549"/>
                  </a:cubicBezTo>
                  <a:cubicBezTo>
                    <a:pt x="24366" y="26529"/>
                    <a:pt x="24428" y="26508"/>
                    <a:pt x="24499" y="26478"/>
                  </a:cubicBezTo>
                  <a:cubicBezTo>
                    <a:pt x="26027" y="25954"/>
                    <a:pt x="27462" y="25207"/>
                    <a:pt x="28733" y="24212"/>
                  </a:cubicBezTo>
                  <a:cubicBezTo>
                    <a:pt x="30260" y="23023"/>
                    <a:pt x="31439" y="21567"/>
                    <a:pt x="32289" y="19958"/>
                  </a:cubicBezTo>
                  <a:lnTo>
                    <a:pt x="32412" y="13859"/>
                  </a:lnTo>
                  <a:lnTo>
                    <a:pt x="29286" y="13736"/>
                  </a:lnTo>
                  <a:lnTo>
                    <a:pt x="29040" y="14177"/>
                  </a:lnTo>
                  <a:lnTo>
                    <a:pt x="29040" y="19671"/>
                  </a:lnTo>
                  <a:lnTo>
                    <a:pt x="28353" y="19579"/>
                  </a:lnTo>
                  <a:lnTo>
                    <a:pt x="28435" y="18205"/>
                  </a:lnTo>
                  <a:lnTo>
                    <a:pt x="27800" y="18103"/>
                  </a:lnTo>
                  <a:cubicBezTo>
                    <a:pt x="27800" y="18103"/>
                    <a:pt x="27359" y="17273"/>
                    <a:pt x="26601" y="17232"/>
                  </a:cubicBezTo>
                  <a:cubicBezTo>
                    <a:pt x="26582" y="17231"/>
                    <a:pt x="26564" y="17230"/>
                    <a:pt x="26547" y="17230"/>
                  </a:cubicBezTo>
                  <a:cubicBezTo>
                    <a:pt x="25839" y="17230"/>
                    <a:pt x="25576" y="18011"/>
                    <a:pt x="25576" y="18011"/>
                  </a:cubicBezTo>
                  <a:lnTo>
                    <a:pt x="24868" y="17959"/>
                  </a:lnTo>
                  <a:lnTo>
                    <a:pt x="24868" y="19364"/>
                  </a:lnTo>
                  <a:lnTo>
                    <a:pt x="23813" y="19364"/>
                  </a:lnTo>
                  <a:lnTo>
                    <a:pt x="23341" y="3199"/>
                  </a:lnTo>
                  <a:lnTo>
                    <a:pt x="24038" y="3209"/>
                  </a:lnTo>
                  <a:lnTo>
                    <a:pt x="24120" y="2164"/>
                  </a:lnTo>
                  <a:lnTo>
                    <a:pt x="23239" y="2174"/>
                  </a:lnTo>
                  <a:cubicBezTo>
                    <a:pt x="23239" y="964"/>
                    <a:pt x="22624" y="1"/>
                    <a:pt x="22624" y="1"/>
                  </a:cubicBezTo>
                  <a:close/>
                </a:path>
              </a:pathLst>
            </a:custGeom>
            <a:solidFill>
              <a:srgbClr val="1D62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1" name="Google Shape;177;p32"/>
            <p:cNvSpPr/>
            <p:nvPr/>
          </p:nvSpPr>
          <p:spPr>
            <a:xfrm>
              <a:off x="2374468" y="1724817"/>
              <a:ext cx="621817" cy="1677842"/>
            </a:xfrm>
            <a:custGeom>
              <a:avLst/>
              <a:gdLst/>
              <a:ahLst/>
              <a:cxnLst/>
              <a:rect l="l" t="t" r="r" b="b"/>
              <a:pathLst>
                <a:path w="6367" h="17180" extrusionOk="0">
                  <a:moveTo>
                    <a:pt x="5854" y="0"/>
                  </a:moveTo>
                  <a:lnTo>
                    <a:pt x="1" y="16995"/>
                  </a:lnTo>
                  <a:lnTo>
                    <a:pt x="810" y="17180"/>
                  </a:lnTo>
                  <a:lnTo>
                    <a:pt x="6366" y="205"/>
                  </a:lnTo>
                  <a:cubicBezTo>
                    <a:pt x="6366" y="205"/>
                    <a:pt x="6131" y="21"/>
                    <a:pt x="5854" y="0"/>
                  </a:cubicBezTo>
                  <a:close/>
                </a:path>
              </a:pathLst>
            </a:custGeom>
            <a:solidFill>
              <a:srgbClr val="1A3C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2" name="Google Shape;178;p32"/>
            <p:cNvSpPr/>
            <p:nvPr/>
          </p:nvSpPr>
          <p:spPr>
            <a:xfrm>
              <a:off x="2720877" y="1766812"/>
              <a:ext cx="1312486" cy="1611627"/>
            </a:xfrm>
            <a:custGeom>
              <a:avLst/>
              <a:gdLst/>
              <a:ahLst/>
              <a:cxnLst/>
              <a:rect l="l" t="t" r="r" b="b"/>
              <a:pathLst>
                <a:path w="13439" h="16502" extrusionOk="0">
                  <a:moveTo>
                    <a:pt x="2809" y="1"/>
                  </a:moveTo>
                  <a:cubicBezTo>
                    <a:pt x="2809" y="1"/>
                    <a:pt x="2317" y="3014"/>
                    <a:pt x="1507" y="3773"/>
                  </a:cubicBezTo>
                  <a:cubicBezTo>
                    <a:pt x="1507" y="3773"/>
                    <a:pt x="1240" y="6633"/>
                    <a:pt x="1" y="7966"/>
                  </a:cubicBezTo>
                  <a:cubicBezTo>
                    <a:pt x="1" y="7966"/>
                    <a:pt x="1527" y="8488"/>
                    <a:pt x="2030" y="9114"/>
                  </a:cubicBezTo>
                  <a:cubicBezTo>
                    <a:pt x="2532" y="9739"/>
                    <a:pt x="2850" y="10487"/>
                    <a:pt x="3127" y="11235"/>
                  </a:cubicBezTo>
                  <a:cubicBezTo>
                    <a:pt x="3393" y="11994"/>
                    <a:pt x="3639" y="12763"/>
                    <a:pt x="4019" y="13460"/>
                  </a:cubicBezTo>
                  <a:cubicBezTo>
                    <a:pt x="4593" y="14485"/>
                    <a:pt x="5474" y="15335"/>
                    <a:pt x="6530" y="15868"/>
                  </a:cubicBezTo>
                  <a:cubicBezTo>
                    <a:pt x="7354" y="16281"/>
                    <a:pt x="8330" y="16502"/>
                    <a:pt x="9279" y="16502"/>
                  </a:cubicBezTo>
                  <a:cubicBezTo>
                    <a:pt x="9535" y="16502"/>
                    <a:pt x="9788" y="16486"/>
                    <a:pt x="10035" y="16453"/>
                  </a:cubicBezTo>
                  <a:cubicBezTo>
                    <a:pt x="10066" y="16278"/>
                    <a:pt x="10107" y="16114"/>
                    <a:pt x="10138" y="15950"/>
                  </a:cubicBezTo>
                  <a:cubicBezTo>
                    <a:pt x="10384" y="14843"/>
                    <a:pt x="10702" y="13757"/>
                    <a:pt x="11142" y="12732"/>
                  </a:cubicBezTo>
                  <a:cubicBezTo>
                    <a:pt x="11706" y="11410"/>
                    <a:pt x="12454" y="10180"/>
                    <a:pt x="13438" y="9114"/>
                  </a:cubicBezTo>
                  <a:cubicBezTo>
                    <a:pt x="11634" y="8622"/>
                    <a:pt x="10056" y="7371"/>
                    <a:pt x="9144" y="5741"/>
                  </a:cubicBezTo>
                  <a:cubicBezTo>
                    <a:pt x="8775" y="5075"/>
                    <a:pt x="8518" y="4347"/>
                    <a:pt x="8149" y="3681"/>
                  </a:cubicBezTo>
                  <a:cubicBezTo>
                    <a:pt x="7452" y="2420"/>
                    <a:pt x="6356" y="1385"/>
                    <a:pt x="5074" y="718"/>
                  </a:cubicBezTo>
                  <a:cubicBezTo>
                    <a:pt x="4367" y="360"/>
                    <a:pt x="3598" y="114"/>
                    <a:pt x="2809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3" name="Google Shape;179;p32"/>
            <p:cNvSpPr/>
            <p:nvPr/>
          </p:nvSpPr>
          <p:spPr>
            <a:xfrm>
              <a:off x="2720877" y="2135195"/>
              <a:ext cx="1088253" cy="1243244"/>
            </a:xfrm>
            <a:custGeom>
              <a:avLst/>
              <a:gdLst/>
              <a:ahLst/>
              <a:cxnLst/>
              <a:rect l="l" t="t" r="r" b="b"/>
              <a:pathLst>
                <a:path w="11143" h="12730" extrusionOk="0">
                  <a:moveTo>
                    <a:pt x="1507" y="1"/>
                  </a:moveTo>
                  <a:cubicBezTo>
                    <a:pt x="1507" y="1"/>
                    <a:pt x="1240" y="2861"/>
                    <a:pt x="1" y="4194"/>
                  </a:cubicBezTo>
                  <a:cubicBezTo>
                    <a:pt x="1" y="4194"/>
                    <a:pt x="1527" y="4716"/>
                    <a:pt x="2030" y="5342"/>
                  </a:cubicBezTo>
                  <a:cubicBezTo>
                    <a:pt x="2532" y="5967"/>
                    <a:pt x="2850" y="6715"/>
                    <a:pt x="3127" y="7463"/>
                  </a:cubicBezTo>
                  <a:cubicBezTo>
                    <a:pt x="3393" y="8222"/>
                    <a:pt x="3639" y="8991"/>
                    <a:pt x="4019" y="9688"/>
                  </a:cubicBezTo>
                  <a:cubicBezTo>
                    <a:pt x="4593" y="10713"/>
                    <a:pt x="5474" y="11563"/>
                    <a:pt x="6530" y="12096"/>
                  </a:cubicBezTo>
                  <a:cubicBezTo>
                    <a:pt x="7354" y="12509"/>
                    <a:pt x="8330" y="12730"/>
                    <a:pt x="9279" y="12730"/>
                  </a:cubicBezTo>
                  <a:cubicBezTo>
                    <a:pt x="9535" y="12730"/>
                    <a:pt x="9788" y="12714"/>
                    <a:pt x="10035" y="12681"/>
                  </a:cubicBezTo>
                  <a:cubicBezTo>
                    <a:pt x="10281" y="11399"/>
                    <a:pt x="10640" y="10139"/>
                    <a:pt x="11142" y="8960"/>
                  </a:cubicBezTo>
                  <a:cubicBezTo>
                    <a:pt x="9113" y="8376"/>
                    <a:pt x="7299" y="6233"/>
                    <a:pt x="6192" y="4511"/>
                  </a:cubicBezTo>
                  <a:cubicBezTo>
                    <a:pt x="5033" y="2707"/>
                    <a:pt x="3906" y="832"/>
                    <a:pt x="15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4" name="Google Shape;180;p32"/>
            <p:cNvSpPr/>
            <p:nvPr/>
          </p:nvSpPr>
          <p:spPr>
            <a:xfrm>
              <a:off x="2867957" y="1766812"/>
              <a:ext cx="348557" cy="520639"/>
            </a:xfrm>
            <a:custGeom>
              <a:avLst/>
              <a:gdLst/>
              <a:ahLst/>
              <a:cxnLst/>
              <a:rect l="l" t="t" r="r" b="b"/>
              <a:pathLst>
                <a:path w="3569" h="5331" extrusionOk="0">
                  <a:moveTo>
                    <a:pt x="1303" y="1"/>
                  </a:moveTo>
                  <a:cubicBezTo>
                    <a:pt x="1303" y="1"/>
                    <a:pt x="811" y="3014"/>
                    <a:pt x="1" y="3773"/>
                  </a:cubicBezTo>
                  <a:cubicBezTo>
                    <a:pt x="1037" y="4132"/>
                    <a:pt x="1826" y="4686"/>
                    <a:pt x="2492" y="5331"/>
                  </a:cubicBezTo>
                  <a:cubicBezTo>
                    <a:pt x="2390" y="4818"/>
                    <a:pt x="2369" y="4296"/>
                    <a:pt x="2410" y="3773"/>
                  </a:cubicBezTo>
                  <a:cubicBezTo>
                    <a:pt x="2472" y="3005"/>
                    <a:pt x="2687" y="2246"/>
                    <a:pt x="3035" y="1559"/>
                  </a:cubicBezTo>
                  <a:cubicBezTo>
                    <a:pt x="3189" y="1262"/>
                    <a:pt x="3363" y="985"/>
                    <a:pt x="3568" y="718"/>
                  </a:cubicBezTo>
                  <a:cubicBezTo>
                    <a:pt x="2861" y="360"/>
                    <a:pt x="2092" y="114"/>
                    <a:pt x="1303" y="1"/>
                  </a:cubicBezTo>
                  <a:close/>
                </a:path>
              </a:pathLst>
            </a:custGeom>
            <a:solidFill>
              <a:srgbClr val="A73A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5" name="Google Shape;181;p32"/>
            <p:cNvSpPr/>
            <p:nvPr/>
          </p:nvSpPr>
          <p:spPr>
            <a:xfrm>
              <a:off x="2720877" y="2135195"/>
              <a:ext cx="990102" cy="1243439"/>
            </a:xfrm>
            <a:custGeom>
              <a:avLst/>
              <a:gdLst/>
              <a:ahLst/>
              <a:cxnLst/>
              <a:rect l="l" t="t" r="r" b="b"/>
              <a:pathLst>
                <a:path w="10138" h="12732" extrusionOk="0">
                  <a:moveTo>
                    <a:pt x="1507" y="1"/>
                  </a:moveTo>
                  <a:lnTo>
                    <a:pt x="1507" y="12"/>
                  </a:lnTo>
                  <a:cubicBezTo>
                    <a:pt x="1507" y="73"/>
                    <a:pt x="1261" y="2523"/>
                    <a:pt x="226" y="3917"/>
                  </a:cubicBezTo>
                  <a:cubicBezTo>
                    <a:pt x="154" y="4019"/>
                    <a:pt x="83" y="4112"/>
                    <a:pt x="1" y="4194"/>
                  </a:cubicBezTo>
                  <a:cubicBezTo>
                    <a:pt x="1" y="4194"/>
                    <a:pt x="1527" y="4716"/>
                    <a:pt x="2030" y="5342"/>
                  </a:cubicBezTo>
                  <a:cubicBezTo>
                    <a:pt x="2532" y="5967"/>
                    <a:pt x="2850" y="6715"/>
                    <a:pt x="3127" y="7463"/>
                  </a:cubicBezTo>
                  <a:cubicBezTo>
                    <a:pt x="3393" y="8222"/>
                    <a:pt x="3639" y="8991"/>
                    <a:pt x="4019" y="9688"/>
                  </a:cubicBezTo>
                  <a:cubicBezTo>
                    <a:pt x="4593" y="10713"/>
                    <a:pt x="5474" y="11563"/>
                    <a:pt x="6530" y="12096"/>
                  </a:cubicBezTo>
                  <a:cubicBezTo>
                    <a:pt x="7350" y="12506"/>
                    <a:pt x="8324" y="12732"/>
                    <a:pt x="9277" y="12732"/>
                  </a:cubicBezTo>
                  <a:cubicBezTo>
                    <a:pt x="9533" y="12732"/>
                    <a:pt x="9789" y="12711"/>
                    <a:pt x="10035" y="12681"/>
                  </a:cubicBezTo>
                  <a:cubicBezTo>
                    <a:pt x="10056" y="12558"/>
                    <a:pt x="10087" y="12445"/>
                    <a:pt x="10107" y="12333"/>
                  </a:cubicBezTo>
                  <a:lnTo>
                    <a:pt x="10138" y="12178"/>
                  </a:lnTo>
                  <a:cubicBezTo>
                    <a:pt x="9677" y="12066"/>
                    <a:pt x="9226" y="11923"/>
                    <a:pt x="8795" y="11718"/>
                  </a:cubicBezTo>
                  <a:cubicBezTo>
                    <a:pt x="7883" y="11276"/>
                    <a:pt x="7063" y="10549"/>
                    <a:pt x="6714" y="9595"/>
                  </a:cubicBezTo>
                  <a:cubicBezTo>
                    <a:pt x="6356" y="8601"/>
                    <a:pt x="6530" y="7484"/>
                    <a:pt x="6294" y="6459"/>
                  </a:cubicBezTo>
                  <a:cubicBezTo>
                    <a:pt x="5966" y="5044"/>
                    <a:pt x="4880" y="3937"/>
                    <a:pt x="4316" y="2605"/>
                  </a:cubicBezTo>
                  <a:cubicBezTo>
                    <a:pt x="4172" y="2267"/>
                    <a:pt x="4070" y="1918"/>
                    <a:pt x="3998" y="1559"/>
                  </a:cubicBezTo>
                  <a:cubicBezTo>
                    <a:pt x="3332" y="914"/>
                    <a:pt x="2543" y="360"/>
                    <a:pt x="1507" y="1"/>
                  </a:cubicBez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6" name="Google Shape;182;p32"/>
            <p:cNvSpPr/>
            <p:nvPr/>
          </p:nvSpPr>
          <p:spPr>
            <a:xfrm>
              <a:off x="1179275" y="1073115"/>
              <a:ext cx="707760" cy="1908130"/>
            </a:xfrm>
            <a:custGeom>
              <a:avLst/>
              <a:gdLst/>
              <a:ahLst/>
              <a:cxnLst/>
              <a:rect l="l" t="t" r="r" b="b"/>
              <a:pathLst>
                <a:path w="7247" h="19538" extrusionOk="0">
                  <a:moveTo>
                    <a:pt x="595" y="1"/>
                  </a:moveTo>
                  <a:cubicBezTo>
                    <a:pt x="276" y="31"/>
                    <a:pt x="0" y="236"/>
                    <a:pt x="0" y="236"/>
                  </a:cubicBezTo>
                  <a:lnTo>
                    <a:pt x="6314" y="19538"/>
                  </a:lnTo>
                  <a:lnTo>
                    <a:pt x="7247" y="19333"/>
                  </a:lnTo>
                  <a:lnTo>
                    <a:pt x="595" y="1"/>
                  </a:lnTo>
                  <a:close/>
                </a:path>
              </a:pathLst>
            </a:custGeom>
            <a:solidFill>
              <a:srgbClr val="1A3C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7" name="Google Shape;183;p32"/>
            <p:cNvSpPr/>
            <p:nvPr/>
          </p:nvSpPr>
          <p:spPr>
            <a:xfrm>
              <a:off x="0" y="1121165"/>
              <a:ext cx="1492674" cy="1832539"/>
            </a:xfrm>
            <a:custGeom>
              <a:avLst/>
              <a:gdLst/>
              <a:ahLst/>
              <a:cxnLst/>
              <a:rect l="l" t="t" r="r" b="b"/>
              <a:pathLst>
                <a:path w="15284" h="18764" extrusionOk="0">
                  <a:moveTo>
                    <a:pt x="12085" y="1"/>
                  </a:moveTo>
                  <a:cubicBezTo>
                    <a:pt x="11194" y="134"/>
                    <a:pt x="10322" y="411"/>
                    <a:pt x="9522" y="821"/>
                  </a:cubicBezTo>
                  <a:cubicBezTo>
                    <a:pt x="8057" y="1569"/>
                    <a:pt x="6806" y="2748"/>
                    <a:pt x="6017" y="4193"/>
                  </a:cubicBezTo>
                  <a:cubicBezTo>
                    <a:pt x="5597" y="4951"/>
                    <a:pt x="5299" y="5771"/>
                    <a:pt x="4879" y="6530"/>
                  </a:cubicBezTo>
                  <a:cubicBezTo>
                    <a:pt x="3854" y="8386"/>
                    <a:pt x="2050" y="9800"/>
                    <a:pt x="0" y="10363"/>
                  </a:cubicBezTo>
                  <a:cubicBezTo>
                    <a:pt x="1128" y="11584"/>
                    <a:pt x="1978" y="12978"/>
                    <a:pt x="2614" y="14474"/>
                  </a:cubicBezTo>
                  <a:cubicBezTo>
                    <a:pt x="3116" y="15643"/>
                    <a:pt x="3485" y="16883"/>
                    <a:pt x="3752" y="18144"/>
                  </a:cubicBezTo>
                  <a:cubicBezTo>
                    <a:pt x="3793" y="18328"/>
                    <a:pt x="3834" y="18523"/>
                    <a:pt x="3875" y="18707"/>
                  </a:cubicBezTo>
                  <a:cubicBezTo>
                    <a:pt x="4159" y="18745"/>
                    <a:pt x="4450" y="18763"/>
                    <a:pt x="4744" y="18763"/>
                  </a:cubicBezTo>
                  <a:cubicBezTo>
                    <a:pt x="5818" y="18763"/>
                    <a:pt x="6928" y="18516"/>
                    <a:pt x="7862" y="18041"/>
                  </a:cubicBezTo>
                  <a:cubicBezTo>
                    <a:pt x="9062" y="17447"/>
                    <a:pt x="10066" y="16473"/>
                    <a:pt x="10711" y="15304"/>
                  </a:cubicBezTo>
                  <a:cubicBezTo>
                    <a:pt x="11153" y="14515"/>
                    <a:pt x="11429" y="13634"/>
                    <a:pt x="11736" y="12783"/>
                  </a:cubicBezTo>
                  <a:cubicBezTo>
                    <a:pt x="12044" y="11922"/>
                    <a:pt x="12403" y="11071"/>
                    <a:pt x="12977" y="10363"/>
                  </a:cubicBezTo>
                  <a:cubicBezTo>
                    <a:pt x="13551" y="9657"/>
                    <a:pt x="15283" y="9062"/>
                    <a:pt x="15283" y="9062"/>
                  </a:cubicBezTo>
                  <a:cubicBezTo>
                    <a:pt x="13879" y="7545"/>
                    <a:pt x="13572" y="4295"/>
                    <a:pt x="13572" y="4295"/>
                  </a:cubicBezTo>
                  <a:cubicBezTo>
                    <a:pt x="12649" y="3434"/>
                    <a:pt x="12085" y="1"/>
                    <a:pt x="12085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8" name="Google Shape;184;p32"/>
            <p:cNvSpPr/>
            <p:nvPr/>
          </p:nvSpPr>
          <p:spPr>
            <a:xfrm>
              <a:off x="255192" y="1540626"/>
              <a:ext cx="1237482" cy="1413079"/>
            </a:xfrm>
            <a:custGeom>
              <a:avLst/>
              <a:gdLst/>
              <a:ahLst/>
              <a:cxnLst/>
              <a:rect l="l" t="t" r="r" b="b"/>
              <a:pathLst>
                <a:path w="12671" h="14469" extrusionOk="0">
                  <a:moveTo>
                    <a:pt x="10959" y="0"/>
                  </a:moveTo>
                  <a:cubicBezTo>
                    <a:pt x="8232" y="943"/>
                    <a:pt x="6941" y="3075"/>
                    <a:pt x="5628" y="5125"/>
                  </a:cubicBezTo>
                  <a:cubicBezTo>
                    <a:pt x="4367" y="7084"/>
                    <a:pt x="2307" y="9523"/>
                    <a:pt x="1" y="10179"/>
                  </a:cubicBezTo>
                  <a:cubicBezTo>
                    <a:pt x="575" y="11532"/>
                    <a:pt x="975" y="12957"/>
                    <a:pt x="1262" y="14412"/>
                  </a:cubicBezTo>
                  <a:cubicBezTo>
                    <a:pt x="1546" y="14450"/>
                    <a:pt x="1837" y="14468"/>
                    <a:pt x="2131" y="14468"/>
                  </a:cubicBezTo>
                  <a:cubicBezTo>
                    <a:pt x="3205" y="14468"/>
                    <a:pt x="4315" y="14221"/>
                    <a:pt x="5249" y="13746"/>
                  </a:cubicBezTo>
                  <a:cubicBezTo>
                    <a:pt x="6449" y="13152"/>
                    <a:pt x="7453" y="12178"/>
                    <a:pt x="8098" y="11009"/>
                  </a:cubicBezTo>
                  <a:cubicBezTo>
                    <a:pt x="8540" y="10220"/>
                    <a:pt x="8816" y="9339"/>
                    <a:pt x="9123" y="8488"/>
                  </a:cubicBezTo>
                  <a:cubicBezTo>
                    <a:pt x="9431" y="7627"/>
                    <a:pt x="9790" y="6776"/>
                    <a:pt x="10364" y="6068"/>
                  </a:cubicBezTo>
                  <a:cubicBezTo>
                    <a:pt x="10938" y="5362"/>
                    <a:pt x="12670" y="4767"/>
                    <a:pt x="12670" y="4767"/>
                  </a:cubicBezTo>
                  <a:cubicBezTo>
                    <a:pt x="11266" y="3250"/>
                    <a:pt x="10959" y="0"/>
                    <a:pt x="109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9" name="Google Shape;185;p32"/>
            <p:cNvSpPr/>
            <p:nvPr/>
          </p:nvSpPr>
          <p:spPr>
            <a:xfrm>
              <a:off x="929942" y="1121165"/>
              <a:ext cx="395533" cy="592714"/>
            </a:xfrm>
            <a:custGeom>
              <a:avLst/>
              <a:gdLst/>
              <a:ahLst/>
              <a:cxnLst/>
              <a:rect l="l" t="t" r="r" b="b"/>
              <a:pathLst>
                <a:path w="4050" h="6069" extrusionOk="0">
                  <a:moveTo>
                    <a:pt x="2563" y="1"/>
                  </a:moveTo>
                  <a:cubicBezTo>
                    <a:pt x="1672" y="134"/>
                    <a:pt x="800" y="411"/>
                    <a:pt x="0" y="821"/>
                  </a:cubicBezTo>
                  <a:cubicBezTo>
                    <a:pt x="226" y="1118"/>
                    <a:pt x="421" y="1436"/>
                    <a:pt x="595" y="1764"/>
                  </a:cubicBezTo>
                  <a:cubicBezTo>
                    <a:pt x="1005" y="2553"/>
                    <a:pt x="1241" y="3414"/>
                    <a:pt x="1312" y="4295"/>
                  </a:cubicBezTo>
                  <a:cubicBezTo>
                    <a:pt x="1364" y="4890"/>
                    <a:pt x="1333" y="5484"/>
                    <a:pt x="1210" y="6069"/>
                  </a:cubicBezTo>
                  <a:cubicBezTo>
                    <a:pt x="1968" y="5320"/>
                    <a:pt x="2881" y="4705"/>
                    <a:pt x="4050" y="4295"/>
                  </a:cubicBezTo>
                  <a:cubicBezTo>
                    <a:pt x="3127" y="3434"/>
                    <a:pt x="2563" y="1"/>
                    <a:pt x="2563" y="1"/>
                  </a:cubicBezTo>
                  <a:close/>
                </a:path>
              </a:pathLst>
            </a:custGeom>
            <a:solidFill>
              <a:srgbClr val="A73A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20" name="Google Shape;186;p32"/>
            <p:cNvSpPr/>
            <p:nvPr/>
          </p:nvSpPr>
          <p:spPr>
            <a:xfrm>
              <a:off x="366332" y="1540626"/>
              <a:ext cx="1126342" cy="1413567"/>
            </a:xfrm>
            <a:custGeom>
              <a:avLst/>
              <a:gdLst/>
              <a:ahLst/>
              <a:cxnLst/>
              <a:rect l="l" t="t" r="r" b="b"/>
              <a:pathLst>
                <a:path w="11533" h="14474" extrusionOk="0">
                  <a:moveTo>
                    <a:pt x="9821" y="0"/>
                  </a:moveTo>
                  <a:cubicBezTo>
                    <a:pt x="8652" y="410"/>
                    <a:pt x="7739" y="1025"/>
                    <a:pt x="6981" y="1774"/>
                  </a:cubicBezTo>
                  <a:cubicBezTo>
                    <a:pt x="6910" y="2173"/>
                    <a:pt x="6787" y="2573"/>
                    <a:pt x="6623" y="2952"/>
                  </a:cubicBezTo>
                  <a:cubicBezTo>
                    <a:pt x="5976" y="4469"/>
                    <a:pt x="4757" y="5731"/>
                    <a:pt x="4377" y="7339"/>
                  </a:cubicBezTo>
                  <a:cubicBezTo>
                    <a:pt x="4101" y="8508"/>
                    <a:pt x="4316" y="9779"/>
                    <a:pt x="3896" y="10917"/>
                  </a:cubicBezTo>
                  <a:cubicBezTo>
                    <a:pt x="3506" y="11993"/>
                    <a:pt x="2573" y="12824"/>
                    <a:pt x="1528" y="13316"/>
                  </a:cubicBezTo>
                  <a:cubicBezTo>
                    <a:pt x="1036" y="13551"/>
                    <a:pt x="523" y="13715"/>
                    <a:pt x="1" y="13849"/>
                  </a:cubicBezTo>
                  <a:cubicBezTo>
                    <a:pt x="21" y="13900"/>
                    <a:pt x="31" y="13951"/>
                    <a:pt x="42" y="14013"/>
                  </a:cubicBezTo>
                  <a:cubicBezTo>
                    <a:pt x="72" y="14146"/>
                    <a:pt x="93" y="14279"/>
                    <a:pt x="124" y="14412"/>
                  </a:cubicBezTo>
                  <a:cubicBezTo>
                    <a:pt x="400" y="14453"/>
                    <a:pt x="698" y="14474"/>
                    <a:pt x="995" y="14474"/>
                  </a:cubicBezTo>
                  <a:cubicBezTo>
                    <a:pt x="2061" y="14474"/>
                    <a:pt x="3178" y="14218"/>
                    <a:pt x="4111" y="13746"/>
                  </a:cubicBezTo>
                  <a:cubicBezTo>
                    <a:pt x="5311" y="13152"/>
                    <a:pt x="6315" y="12178"/>
                    <a:pt x="6960" y="11009"/>
                  </a:cubicBezTo>
                  <a:cubicBezTo>
                    <a:pt x="7402" y="10220"/>
                    <a:pt x="7678" y="9339"/>
                    <a:pt x="7985" y="8488"/>
                  </a:cubicBezTo>
                  <a:cubicBezTo>
                    <a:pt x="8293" y="7627"/>
                    <a:pt x="8652" y="6776"/>
                    <a:pt x="9226" y="6068"/>
                  </a:cubicBezTo>
                  <a:cubicBezTo>
                    <a:pt x="9800" y="5362"/>
                    <a:pt x="11532" y="4767"/>
                    <a:pt x="11532" y="4767"/>
                  </a:cubicBezTo>
                  <a:cubicBezTo>
                    <a:pt x="11440" y="4665"/>
                    <a:pt x="11358" y="4562"/>
                    <a:pt x="11276" y="4449"/>
                  </a:cubicBezTo>
                  <a:cubicBezTo>
                    <a:pt x="10097" y="2870"/>
                    <a:pt x="9831" y="72"/>
                    <a:pt x="98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21" name="Google Shape;187;p32"/>
            <p:cNvSpPr/>
            <p:nvPr/>
          </p:nvSpPr>
          <p:spPr>
            <a:xfrm>
              <a:off x="1798846" y="538609"/>
              <a:ext cx="371508" cy="2641282"/>
            </a:xfrm>
            <a:custGeom>
              <a:avLst/>
              <a:gdLst/>
              <a:ahLst/>
              <a:cxnLst/>
              <a:rect l="l" t="t" r="r" b="b"/>
              <a:pathLst>
                <a:path w="3804" h="27045" extrusionOk="0">
                  <a:moveTo>
                    <a:pt x="3055" y="0"/>
                  </a:moveTo>
                  <a:lnTo>
                    <a:pt x="1139" y="16287"/>
                  </a:lnTo>
                  <a:lnTo>
                    <a:pt x="1" y="25943"/>
                  </a:lnTo>
                  <a:cubicBezTo>
                    <a:pt x="52" y="26241"/>
                    <a:pt x="329" y="26435"/>
                    <a:pt x="626" y="26569"/>
                  </a:cubicBezTo>
                  <a:cubicBezTo>
                    <a:pt x="698" y="26599"/>
                    <a:pt x="780" y="26620"/>
                    <a:pt x="852" y="26651"/>
                  </a:cubicBezTo>
                  <a:cubicBezTo>
                    <a:pt x="1653" y="26909"/>
                    <a:pt x="2490" y="27044"/>
                    <a:pt x="3327" y="27044"/>
                  </a:cubicBezTo>
                  <a:cubicBezTo>
                    <a:pt x="3486" y="27044"/>
                    <a:pt x="3645" y="27040"/>
                    <a:pt x="3804" y="27030"/>
                  </a:cubicBezTo>
                  <a:lnTo>
                    <a:pt x="3527" y="17107"/>
                  </a:lnTo>
                  <a:lnTo>
                    <a:pt x="3055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22" name="Google Shape;188;p32"/>
            <p:cNvSpPr/>
            <p:nvPr/>
          </p:nvSpPr>
          <p:spPr>
            <a:xfrm>
              <a:off x="1798846" y="2129238"/>
              <a:ext cx="371508" cy="1050653"/>
            </a:xfrm>
            <a:custGeom>
              <a:avLst/>
              <a:gdLst/>
              <a:ahLst/>
              <a:cxnLst/>
              <a:rect l="l" t="t" r="r" b="b"/>
              <a:pathLst>
                <a:path w="3804" h="10758" extrusionOk="0">
                  <a:moveTo>
                    <a:pt x="1139" y="0"/>
                  </a:moveTo>
                  <a:lnTo>
                    <a:pt x="1" y="9656"/>
                  </a:lnTo>
                  <a:cubicBezTo>
                    <a:pt x="73" y="10036"/>
                    <a:pt x="483" y="10241"/>
                    <a:pt x="852" y="10364"/>
                  </a:cubicBezTo>
                  <a:cubicBezTo>
                    <a:pt x="1653" y="10622"/>
                    <a:pt x="2490" y="10757"/>
                    <a:pt x="3327" y="10757"/>
                  </a:cubicBezTo>
                  <a:cubicBezTo>
                    <a:pt x="3486" y="10757"/>
                    <a:pt x="3645" y="10753"/>
                    <a:pt x="3804" y="10743"/>
                  </a:cubicBezTo>
                  <a:lnTo>
                    <a:pt x="3527" y="820"/>
                  </a:lnTo>
                  <a:cubicBezTo>
                    <a:pt x="3230" y="697"/>
                    <a:pt x="2922" y="565"/>
                    <a:pt x="2625" y="442"/>
                  </a:cubicBezTo>
                  <a:cubicBezTo>
                    <a:pt x="2143" y="246"/>
                    <a:pt x="1620" y="21"/>
                    <a:pt x="11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23" name="Google Shape;189;p32"/>
            <p:cNvSpPr/>
            <p:nvPr/>
          </p:nvSpPr>
          <p:spPr>
            <a:xfrm>
              <a:off x="1951004" y="630704"/>
              <a:ext cx="141318" cy="1523730"/>
            </a:xfrm>
            <a:custGeom>
              <a:avLst/>
              <a:gdLst/>
              <a:ahLst/>
              <a:cxnLst/>
              <a:rect l="l" t="t" r="r" b="b"/>
              <a:pathLst>
                <a:path w="1447" h="15602" extrusionOk="0">
                  <a:moveTo>
                    <a:pt x="1446" y="0"/>
                  </a:moveTo>
                  <a:cubicBezTo>
                    <a:pt x="1262" y="1916"/>
                    <a:pt x="1046" y="5289"/>
                    <a:pt x="1046" y="5289"/>
                  </a:cubicBezTo>
                  <a:lnTo>
                    <a:pt x="923" y="5269"/>
                  </a:lnTo>
                  <a:lnTo>
                    <a:pt x="903" y="5556"/>
                  </a:lnTo>
                  <a:lnTo>
                    <a:pt x="1036" y="5586"/>
                  </a:lnTo>
                  <a:cubicBezTo>
                    <a:pt x="1036" y="5586"/>
                    <a:pt x="882" y="6437"/>
                    <a:pt x="688" y="7872"/>
                  </a:cubicBezTo>
                  <a:lnTo>
                    <a:pt x="144" y="13868"/>
                  </a:lnTo>
                  <a:cubicBezTo>
                    <a:pt x="124" y="14248"/>
                    <a:pt x="103" y="14627"/>
                    <a:pt x="93" y="15016"/>
                  </a:cubicBezTo>
                  <a:lnTo>
                    <a:pt x="42" y="15007"/>
                  </a:lnTo>
                  <a:lnTo>
                    <a:pt x="1" y="15406"/>
                  </a:lnTo>
                  <a:cubicBezTo>
                    <a:pt x="196" y="15458"/>
                    <a:pt x="390" y="15519"/>
                    <a:pt x="585" y="15601"/>
                  </a:cubicBezTo>
                  <a:lnTo>
                    <a:pt x="585" y="15590"/>
                  </a:lnTo>
                  <a:lnTo>
                    <a:pt x="1128" y="5822"/>
                  </a:lnTo>
                  <a:lnTo>
                    <a:pt x="1169" y="5053"/>
                  </a:lnTo>
                  <a:lnTo>
                    <a:pt x="1395" y="789"/>
                  </a:lnTo>
                  <a:lnTo>
                    <a:pt x="1436" y="226"/>
                  </a:lnTo>
                  <a:lnTo>
                    <a:pt x="1446" y="10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A73A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24" name="Google Shape;190;p32"/>
            <p:cNvSpPr/>
            <p:nvPr/>
          </p:nvSpPr>
          <p:spPr>
            <a:xfrm>
              <a:off x="1917994" y="2135195"/>
              <a:ext cx="90240" cy="381567"/>
            </a:xfrm>
            <a:custGeom>
              <a:avLst/>
              <a:gdLst/>
              <a:ahLst/>
              <a:cxnLst/>
              <a:rect l="l" t="t" r="r" b="b"/>
              <a:pathLst>
                <a:path w="924" h="3907" extrusionOk="0">
                  <a:moveTo>
                    <a:pt x="339" y="1"/>
                  </a:moveTo>
                  <a:lnTo>
                    <a:pt x="1" y="3661"/>
                  </a:lnTo>
                  <a:cubicBezTo>
                    <a:pt x="247" y="3743"/>
                    <a:pt x="493" y="3825"/>
                    <a:pt x="728" y="3907"/>
                  </a:cubicBezTo>
                  <a:lnTo>
                    <a:pt x="913" y="442"/>
                  </a:lnTo>
                  <a:lnTo>
                    <a:pt x="923" y="196"/>
                  </a:lnTo>
                  <a:cubicBezTo>
                    <a:pt x="728" y="114"/>
                    <a:pt x="534" y="53"/>
                    <a:pt x="339" y="1"/>
                  </a:cubicBez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25" name="Google Shape;191;p32"/>
            <p:cNvSpPr/>
            <p:nvPr/>
          </p:nvSpPr>
          <p:spPr>
            <a:xfrm>
              <a:off x="1942019" y="538609"/>
              <a:ext cx="865973" cy="3255579"/>
            </a:xfrm>
            <a:custGeom>
              <a:avLst/>
              <a:gdLst/>
              <a:ahLst/>
              <a:cxnLst/>
              <a:rect l="l" t="t" r="r" b="b"/>
              <a:pathLst>
                <a:path w="8867" h="33335" extrusionOk="0">
                  <a:moveTo>
                    <a:pt x="1589" y="0"/>
                  </a:moveTo>
                  <a:lnTo>
                    <a:pt x="1569" y="235"/>
                  </a:lnTo>
                  <a:lnTo>
                    <a:pt x="1538" y="943"/>
                  </a:lnTo>
                  <a:lnTo>
                    <a:pt x="1538" y="953"/>
                  </a:lnTo>
                  <a:lnTo>
                    <a:pt x="1528" y="1169"/>
                  </a:lnTo>
                  <a:lnTo>
                    <a:pt x="1487" y="1732"/>
                  </a:lnTo>
                  <a:lnTo>
                    <a:pt x="1261" y="5996"/>
                  </a:lnTo>
                  <a:lnTo>
                    <a:pt x="1220" y="6765"/>
                  </a:lnTo>
                  <a:lnTo>
                    <a:pt x="677" y="16533"/>
                  </a:lnTo>
                  <a:lnTo>
                    <a:pt x="667" y="16790"/>
                  </a:lnTo>
                  <a:lnTo>
                    <a:pt x="482" y="20255"/>
                  </a:lnTo>
                  <a:lnTo>
                    <a:pt x="370" y="22315"/>
                  </a:lnTo>
                  <a:lnTo>
                    <a:pt x="113" y="26845"/>
                  </a:lnTo>
                  <a:lnTo>
                    <a:pt x="72" y="27594"/>
                  </a:lnTo>
                  <a:lnTo>
                    <a:pt x="72" y="27645"/>
                  </a:lnTo>
                  <a:lnTo>
                    <a:pt x="62" y="27768"/>
                  </a:lnTo>
                  <a:lnTo>
                    <a:pt x="21" y="28649"/>
                  </a:lnTo>
                  <a:cubicBezTo>
                    <a:pt x="1" y="28731"/>
                    <a:pt x="1" y="28824"/>
                    <a:pt x="1" y="28906"/>
                  </a:cubicBezTo>
                  <a:cubicBezTo>
                    <a:pt x="11" y="29562"/>
                    <a:pt x="400" y="30177"/>
                    <a:pt x="923" y="30608"/>
                  </a:cubicBezTo>
                  <a:cubicBezTo>
                    <a:pt x="995" y="30669"/>
                    <a:pt x="1067" y="30720"/>
                    <a:pt x="1149" y="30772"/>
                  </a:cubicBezTo>
                  <a:cubicBezTo>
                    <a:pt x="1456" y="30977"/>
                    <a:pt x="1784" y="31130"/>
                    <a:pt x="2133" y="31253"/>
                  </a:cubicBezTo>
                  <a:cubicBezTo>
                    <a:pt x="2235" y="31284"/>
                    <a:pt x="2327" y="31314"/>
                    <a:pt x="2430" y="31346"/>
                  </a:cubicBezTo>
                  <a:cubicBezTo>
                    <a:pt x="2471" y="31355"/>
                    <a:pt x="2502" y="31376"/>
                    <a:pt x="2543" y="31387"/>
                  </a:cubicBezTo>
                  <a:cubicBezTo>
                    <a:pt x="2584" y="31396"/>
                    <a:pt x="2614" y="31407"/>
                    <a:pt x="2645" y="31417"/>
                  </a:cubicBezTo>
                  <a:lnTo>
                    <a:pt x="2655" y="31417"/>
                  </a:lnTo>
                  <a:cubicBezTo>
                    <a:pt x="2932" y="31499"/>
                    <a:pt x="3229" y="31560"/>
                    <a:pt x="3516" y="31642"/>
                  </a:cubicBezTo>
                  <a:cubicBezTo>
                    <a:pt x="3619" y="31663"/>
                    <a:pt x="3721" y="31694"/>
                    <a:pt x="3824" y="31715"/>
                  </a:cubicBezTo>
                  <a:cubicBezTo>
                    <a:pt x="3875" y="31735"/>
                    <a:pt x="3926" y="31745"/>
                    <a:pt x="3978" y="31756"/>
                  </a:cubicBezTo>
                  <a:cubicBezTo>
                    <a:pt x="4019" y="31776"/>
                    <a:pt x="4070" y="31786"/>
                    <a:pt x="4121" y="31797"/>
                  </a:cubicBezTo>
                  <a:cubicBezTo>
                    <a:pt x="4254" y="31838"/>
                    <a:pt x="4388" y="31879"/>
                    <a:pt x="4531" y="31929"/>
                  </a:cubicBezTo>
                  <a:cubicBezTo>
                    <a:pt x="4572" y="31940"/>
                    <a:pt x="4623" y="31961"/>
                    <a:pt x="4664" y="31981"/>
                  </a:cubicBezTo>
                  <a:cubicBezTo>
                    <a:pt x="4716" y="31991"/>
                    <a:pt x="4757" y="32011"/>
                    <a:pt x="4798" y="32032"/>
                  </a:cubicBezTo>
                  <a:cubicBezTo>
                    <a:pt x="4808" y="32032"/>
                    <a:pt x="4828" y="32043"/>
                    <a:pt x="4839" y="32052"/>
                  </a:cubicBezTo>
                  <a:cubicBezTo>
                    <a:pt x="4880" y="32063"/>
                    <a:pt x="4910" y="32073"/>
                    <a:pt x="4951" y="32093"/>
                  </a:cubicBezTo>
                  <a:cubicBezTo>
                    <a:pt x="4983" y="32104"/>
                    <a:pt x="5013" y="32125"/>
                    <a:pt x="5054" y="32134"/>
                  </a:cubicBezTo>
                  <a:cubicBezTo>
                    <a:pt x="5085" y="32155"/>
                    <a:pt x="5126" y="32175"/>
                    <a:pt x="5167" y="32196"/>
                  </a:cubicBezTo>
                  <a:cubicBezTo>
                    <a:pt x="5208" y="32217"/>
                    <a:pt x="5259" y="32237"/>
                    <a:pt x="5300" y="32268"/>
                  </a:cubicBezTo>
                  <a:lnTo>
                    <a:pt x="5311" y="32268"/>
                  </a:lnTo>
                  <a:cubicBezTo>
                    <a:pt x="5352" y="32299"/>
                    <a:pt x="5402" y="32319"/>
                    <a:pt x="5443" y="32350"/>
                  </a:cubicBezTo>
                  <a:cubicBezTo>
                    <a:pt x="5484" y="32371"/>
                    <a:pt x="5525" y="32401"/>
                    <a:pt x="5577" y="32432"/>
                  </a:cubicBezTo>
                  <a:cubicBezTo>
                    <a:pt x="5659" y="32483"/>
                    <a:pt x="5741" y="32555"/>
                    <a:pt x="5833" y="32617"/>
                  </a:cubicBezTo>
                  <a:cubicBezTo>
                    <a:pt x="5874" y="32647"/>
                    <a:pt x="5915" y="32688"/>
                    <a:pt x="5956" y="32719"/>
                  </a:cubicBezTo>
                  <a:cubicBezTo>
                    <a:pt x="5956" y="32729"/>
                    <a:pt x="5967" y="32740"/>
                    <a:pt x="5967" y="32740"/>
                  </a:cubicBezTo>
                  <a:cubicBezTo>
                    <a:pt x="5987" y="32760"/>
                    <a:pt x="6008" y="32770"/>
                    <a:pt x="6017" y="32791"/>
                  </a:cubicBezTo>
                  <a:cubicBezTo>
                    <a:pt x="6038" y="32801"/>
                    <a:pt x="6049" y="32822"/>
                    <a:pt x="6069" y="32832"/>
                  </a:cubicBezTo>
                  <a:lnTo>
                    <a:pt x="6099" y="32863"/>
                  </a:lnTo>
                  <a:cubicBezTo>
                    <a:pt x="6131" y="32893"/>
                    <a:pt x="6161" y="32924"/>
                    <a:pt x="6181" y="32955"/>
                  </a:cubicBezTo>
                  <a:lnTo>
                    <a:pt x="6202" y="32975"/>
                  </a:lnTo>
                  <a:cubicBezTo>
                    <a:pt x="6233" y="33016"/>
                    <a:pt x="6274" y="33057"/>
                    <a:pt x="6304" y="33098"/>
                  </a:cubicBezTo>
                  <a:cubicBezTo>
                    <a:pt x="6366" y="33170"/>
                    <a:pt x="6427" y="33252"/>
                    <a:pt x="6489" y="33334"/>
                  </a:cubicBezTo>
                  <a:cubicBezTo>
                    <a:pt x="6541" y="33324"/>
                    <a:pt x="6582" y="33324"/>
                    <a:pt x="6632" y="33314"/>
                  </a:cubicBezTo>
                  <a:cubicBezTo>
                    <a:pt x="7391" y="33160"/>
                    <a:pt x="8140" y="32975"/>
                    <a:pt x="8867" y="32729"/>
                  </a:cubicBezTo>
                  <a:cubicBezTo>
                    <a:pt x="8826" y="32555"/>
                    <a:pt x="8775" y="32381"/>
                    <a:pt x="8734" y="32207"/>
                  </a:cubicBezTo>
                  <a:cubicBezTo>
                    <a:pt x="7894" y="28936"/>
                    <a:pt x="6869" y="24539"/>
                    <a:pt x="5864" y="20039"/>
                  </a:cubicBezTo>
                  <a:cubicBezTo>
                    <a:pt x="3885" y="11121"/>
                    <a:pt x="1958" y="1834"/>
                    <a:pt x="1641" y="235"/>
                  </a:cubicBezTo>
                  <a:cubicBezTo>
                    <a:pt x="1630" y="205"/>
                    <a:pt x="1620" y="174"/>
                    <a:pt x="1620" y="153"/>
                  </a:cubicBezTo>
                  <a:lnTo>
                    <a:pt x="1589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26" name="Google Shape;192;p32"/>
            <p:cNvSpPr/>
            <p:nvPr/>
          </p:nvSpPr>
          <p:spPr>
            <a:xfrm>
              <a:off x="1942019" y="2178362"/>
              <a:ext cx="865973" cy="1615826"/>
            </a:xfrm>
            <a:custGeom>
              <a:avLst/>
              <a:gdLst/>
              <a:ahLst/>
              <a:cxnLst/>
              <a:rect l="l" t="t" r="r" b="b"/>
              <a:pathLst>
                <a:path w="8867" h="16545" extrusionOk="0">
                  <a:moveTo>
                    <a:pt x="667" y="0"/>
                  </a:moveTo>
                  <a:lnTo>
                    <a:pt x="482" y="3465"/>
                  </a:lnTo>
                  <a:lnTo>
                    <a:pt x="370" y="5525"/>
                  </a:lnTo>
                  <a:lnTo>
                    <a:pt x="113" y="10055"/>
                  </a:lnTo>
                  <a:lnTo>
                    <a:pt x="72" y="10804"/>
                  </a:lnTo>
                  <a:lnTo>
                    <a:pt x="72" y="10855"/>
                  </a:lnTo>
                  <a:lnTo>
                    <a:pt x="62" y="10978"/>
                  </a:lnTo>
                  <a:lnTo>
                    <a:pt x="21" y="11859"/>
                  </a:lnTo>
                  <a:cubicBezTo>
                    <a:pt x="1" y="11941"/>
                    <a:pt x="1" y="12034"/>
                    <a:pt x="1" y="12116"/>
                  </a:cubicBezTo>
                  <a:cubicBezTo>
                    <a:pt x="11" y="12772"/>
                    <a:pt x="400" y="13387"/>
                    <a:pt x="923" y="13818"/>
                  </a:cubicBezTo>
                  <a:cubicBezTo>
                    <a:pt x="995" y="13879"/>
                    <a:pt x="1067" y="13930"/>
                    <a:pt x="1149" y="13982"/>
                  </a:cubicBezTo>
                  <a:cubicBezTo>
                    <a:pt x="1456" y="14187"/>
                    <a:pt x="1784" y="14340"/>
                    <a:pt x="2133" y="14463"/>
                  </a:cubicBezTo>
                  <a:cubicBezTo>
                    <a:pt x="2235" y="14494"/>
                    <a:pt x="2327" y="14524"/>
                    <a:pt x="2430" y="14556"/>
                  </a:cubicBezTo>
                  <a:cubicBezTo>
                    <a:pt x="2471" y="14565"/>
                    <a:pt x="2502" y="14586"/>
                    <a:pt x="2543" y="14597"/>
                  </a:cubicBezTo>
                  <a:cubicBezTo>
                    <a:pt x="2584" y="14606"/>
                    <a:pt x="2614" y="14617"/>
                    <a:pt x="2645" y="14627"/>
                  </a:cubicBezTo>
                  <a:lnTo>
                    <a:pt x="2655" y="14627"/>
                  </a:lnTo>
                  <a:cubicBezTo>
                    <a:pt x="2932" y="14709"/>
                    <a:pt x="3229" y="14770"/>
                    <a:pt x="3516" y="14852"/>
                  </a:cubicBezTo>
                  <a:cubicBezTo>
                    <a:pt x="3619" y="14873"/>
                    <a:pt x="3721" y="14904"/>
                    <a:pt x="3824" y="14925"/>
                  </a:cubicBezTo>
                  <a:cubicBezTo>
                    <a:pt x="3875" y="14945"/>
                    <a:pt x="3926" y="14955"/>
                    <a:pt x="3978" y="14966"/>
                  </a:cubicBezTo>
                  <a:cubicBezTo>
                    <a:pt x="4019" y="14986"/>
                    <a:pt x="4070" y="14996"/>
                    <a:pt x="4121" y="15007"/>
                  </a:cubicBezTo>
                  <a:cubicBezTo>
                    <a:pt x="4254" y="15048"/>
                    <a:pt x="4388" y="15089"/>
                    <a:pt x="4531" y="15139"/>
                  </a:cubicBezTo>
                  <a:cubicBezTo>
                    <a:pt x="4572" y="15160"/>
                    <a:pt x="4623" y="15171"/>
                    <a:pt x="4664" y="15191"/>
                  </a:cubicBezTo>
                  <a:cubicBezTo>
                    <a:pt x="4716" y="15201"/>
                    <a:pt x="4757" y="15221"/>
                    <a:pt x="4798" y="15242"/>
                  </a:cubicBezTo>
                  <a:cubicBezTo>
                    <a:pt x="4808" y="15242"/>
                    <a:pt x="4828" y="15253"/>
                    <a:pt x="4839" y="15262"/>
                  </a:cubicBezTo>
                  <a:cubicBezTo>
                    <a:pt x="4880" y="15273"/>
                    <a:pt x="4910" y="15283"/>
                    <a:pt x="4951" y="15303"/>
                  </a:cubicBezTo>
                  <a:cubicBezTo>
                    <a:pt x="4983" y="15314"/>
                    <a:pt x="5013" y="15335"/>
                    <a:pt x="5054" y="15344"/>
                  </a:cubicBezTo>
                  <a:cubicBezTo>
                    <a:pt x="5085" y="15365"/>
                    <a:pt x="5126" y="15385"/>
                    <a:pt x="5167" y="15406"/>
                  </a:cubicBezTo>
                  <a:cubicBezTo>
                    <a:pt x="5208" y="15427"/>
                    <a:pt x="5259" y="15447"/>
                    <a:pt x="5300" y="15478"/>
                  </a:cubicBezTo>
                  <a:lnTo>
                    <a:pt x="5311" y="15478"/>
                  </a:lnTo>
                  <a:cubicBezTo>
                    <a:pt x="5352" y="15509"/>
                    <a:pt x="5402" y="15529"/>
                    <a:pt x="5443" y="15560"/>
                  </a:cubicBezTo>
                  <a:cubicBezTo>
                    <a:pt x="5484" y="15581"/>
                    <a:pt x="5525" y="15611"/>
                    <a:pt x="5577" y="15642"/>
                  </a:cubicBezTo>
                  <a:cubicBezTo>
                    <a:pt x="5659" y="15693"/>
                    <a:pt x="5741" y="15765"/>
                    <a:pt x="5833" y="15827"/>
                  </a:cubicBezTo>
                  <a:cubicBezTo>
                    <a:pt x="5874" y="15857"/>
                    <a:pt x="5915" y="15898"/>
                    <a:pt x="5956" y="15929"/>
                  </a:cubicBezTo>
                  <a:cubicBezTo>
                    <a:pt x="5956" y="15939"/>
                    <a:pt x="5967" y="15950"/>
                    <a:pt x="5967" y="15950"/>
                  </a:cubicBezTo>
                  <a:cubicBezTo>
                    <a:pt x="5987" y="15970"/>
                    <a:pt x="6008" y="15980"/>
                    <a:pt x="6017" y="16001"/>
                  </a:cubicBezTo>
                  <a:cubicBezTo>
                    <a:pt x="6038" y="16011"/>
                    <a:pt x="6049" y="16032"/>
                    <a:pt x="6069" y="16042"/>
                  </a:cubicBezTo>
                  <a:lnTo>
                    <a:pt x="6099" y="16073"/>
                  </a:lnTo>
                  <a:cubicBezTo>
                    <a:pt x="6131" y="16103"/>
                    <a:pt x="6151" y="16134"/>
                    <a:pt x="6181" y="16165"/>
                  </a:cubicBezTo>
                  <a:lnTo>
                    <a:pt x="6202" y="16185"/>
                  </a:lnTo>
                  <a:cubicBezTo>
                    <a:pt x="6233" y="16226"/>
                    <a:pt x="6274" y="16267"/>
                    <a:pt x="6304" y="16308"/>
                  </a:cubicBezTo>
                  <a:cubicBezTo>
                    <a:pt x="6366" y="16380"/>
                    <a:pt x="6427" y="16462"/>
                    <a:pt x="6489" y="16544"/>
                  </a:cubicBezTo>
                  <a:cubicBezTo>
                    <a:pt x="6541" y="16534"/>
                    <a:pt x="6582" y="16534"/>
                    <a:pt x="6632" y="16524"/>
                  </a:cubicBezTo>
                  <a:cubicBezTo>
                    <a:pt x="7391" y="16370"/>
                    <a:pt x="8140" y="16185"/>
                    <a:pt x="8867" y="15939"/>
                  </a:cubicBezTo>
                  <a:cubicBezTo>
                    <a:pt x="8826" y="15765"/>
                    <a:pt x="8775" y="15591"/>
                    <a:pt x="8734" y="15417"/>
                  </a:cubicBezTo>
                  <a:cubicBezTo>
                    <a:pt x="7894" y="12146"/>
                    <a:pt x="6869" y="7749"/>
                    <a:pt x="5864" y="3249"/>
                  </a:cubicBezTo>
                  <a:cubicBezTo>
                    <a:pt x="5402" y="2716"/>
                    <a:pt x="4828" y="2286"/>
                    <a:pt x="4203" y="1989"/>
                  </a:cubicBezTo>
                  <a:cubicBezTo>
                    <a:pt x="3516" y="1661"/>
                    <a:pt x="2768" y="1486"/>
                    <a:pt x="2081" y="1169"/>
                  </a:cubicBezTo>
                  <a:cubicBezTo>
                    <a:pt x="1979" y="1128"/>
                    <a:pt x="1876" y="1076"/>
                    <a:pt x="1784" y="1025"/>
                  </a:cubicBezTo>
                  <a:cubicBezTo>
                    <a:pt x="1343" y="779"/>
                    <a:pt x="923" y="431"/>
                    <a:pt x="6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27" name="Google Shape;193;p32"/>
            <p:cNvSpPr/>
            <p:nvPr/>
          </p:nvSpPr>
          <p:spPr>
            <a:xfrm>
              <a:off x="2300440" y="2435605"/>
              <a:ext cx="163194" cy="763916"/>
            </a:xfrm>
            <a:custGeom>
              <a:avLst/>
              <a:gdLst/>
              <a:ahLst/>
              <a:cxnLst/>
              <a:rect l="l" t="t" r="r" b="b"/>
              <a:pathLst>
                <a:path w="1671" h="7822" extrusionOk="0">
                  <a:moveTo>
                    <a:pt x="0" y="0"/>
                  </a:moveTo>
                  <a:lnTo>
                    <a:pt x="390" y="4849"/>
                  </a:lnTo>
                  <a:cubicBezTo>
                    <a:pt x="810" y="5853"/>
                    <a:pt x="1138" y="6714"/>
                    <a:pt x="1138" y="6714"/>
                  </a:cubicBezTo>
                  <a:cubicBezTo>
                    <a:pt x="1220" y="6981"/>
                    <a:pt x="1404" y="7360"/>
                    <a:pt x="1671" y="782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28" name="Google Shape;194;p32"/>
            <p:cNvSpPr/>
            <p:nvPr/>
          </p:nvSpPr>
          <p:spPr>
            <a:xfrm>
              <a:off x="2136270" y="3091311"/>
              <a:ext cx="691743" cy="735887"/>
            </a:xfrm>
            <a:custGeom>
              <a:avLst/>
              <a:gdLst/>
              <a:ahLst/>
              <a:cxnLst/>
              <a:rect l="l" t="t" r="r" b="b"/>
              <a:pathLst>
                <a:path w="7083" h="7535" extrusionOk="0">
                  <a:moveTo>
                    <a:pt x="2819" y="0"/>
                  </a:moveTo>
                  <a:lnTo>
                    <a:pt x="2624" y="379"/>
                  </a:lnTo>
                  <a:lnTo>
                    <a:pt x="2296" y="1005"/>
                  </a:lnTo>
                  <a:lnTo>
                    <a:pt x="2071" y="1425"/>
                  </a:lnTo>
                  <a:lnTo>
                    <a:pt x="1240" y="3035"/>
                  </a:lnTo>
                  <a:lnTo>
                    <a:pt x="1230" y="3035"/>
                  </a:lnTo>
                  <a:lnTo>
                    <a:pt x="882" y="3711"/>
                  </a:lnTo>
                  <a:lnTo>
                    <a:pt x="185" y="5033"/>
                  </a:lnTo>
                  <a:lnTo>
                    <a:pt x="144" y="5115"/>
                  </a:lnTo>
                  <a:lnTo>
                    <a:pt x="0" y="5381"/>
                  </a:lnTo>
                  <a:lnTo>
                    <a:pt x="0" y="5392"/>
                  </a:lnTo>
                  <a:cubicBezTo>
                    <a:pt x="0" y="5392"/>
                    <a:pt x="461" y="6222"/>
                    <a:pt x="1066" y="7534"/>
                  </a:cubicBezTo>
                  <a:cubicBezTo>
                    <a:pt x="1507" y="7534"/>
                    <a:pt x="1958" y="7504"/>
                    <a:pt x="2399" y="7473"/>
                  </a:cubicBezTo>
                  <a:cubicBezTo>
                    <a:pt x="3106" y="7422"/>
                    <a:pt x="3814" y="7329"/>
                    <a:pt x="4500" y="7196"/>
                  </a:cubicBezTo>
                  <a:cubicBezTo>
                    <a:pt x="4552" y="7186"/>
                    <a:pt x="4593" y="7186"/>
                    <a:pt x="4643" y="7176"/>
                  </a:cubicBezTo>
                  <a:cubicBezTo>
                    <a:pt x="5402" y="7022"/>
                    <a:pt x="6151" y="6837"/>
                    <a:pt x="6878" y="6591"/>
                  </a:cubicBezTo>
                  <a:cubicBezTo>
                    <a:pt x="6950" y="6571"/>
                    <a:pt x="7012" y="6550"/>
                    <a:pt x="7083" y="6520"/>
                  </a:cubicBezTo>
                  <a:cubicBezTo>
                    <a:pt x="6971" y="6376"/>
                    <a:pt x="6857" y="6222"/>
                    <a:pt x="6745" y="6069"/>
                  </a:cubicBezTo>
                  <a:cubicBezTo>
                    <a:pt x="5463" y="4336"/>
                    <a:pt x="4101" y="2409"/>
                    <a:pt x="3352" y="1107"/>
                  </a:cubicBezTo>
                  <a:cubicBezTo>
                    <a:pt x="3085" y="646"/>
                    <a:pt x="2901" y="267"/>
                    <a:pt x="2819" y="0"/>
                  </a:cubicBezTo>
                  <a:close/>
                </a:path>
              </a:pathLst>
            </a:custGeom>
            <a:solidFill>
              <a:srgbClr val="F7B1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29" name="Google Shape;195;p32"/>
            <p:cNvSpPr/>
            <p:nvPr/>
          </p:nvSpPr>
          <p:spPr>
            <a:xfrm>
              <a:off x="1356435" y="2618820"/>
              <a:ext cx="1055146" cy="1005045"/>
            </a:xfrm>
            <a:custGeom>
              <a:avLst/>
              <a:gdLst/>
              <a:ahLst/>
              <a:cxnLst/>
              <a:rect l="l" t="t" r="r" b="b"/>
              <a:pathLst>
                <a:path w="10804" h="10291" extrusionOk="0">
                  <a:moveTo>
                    <a:pt x="1845" y="0"/>
                  </a:moveTo>
                  <a:cubicBezTo>
                    <a:pt x="0" y="4059"/>
                    <a:pt x="708" y="8128"/>
                    <a:pt x="708" y="8128"/>
                  </a:cubicBezTo>
                  <a:lnTo>
                    <a:pt x="1077" y="8406"/>
                  </a:lnTo>
                  <a:cubicBezTo>
                    <a:pt x="2173" y="9226"/>
                    <a:pt x="3301" y="9707"/>
                    <a:pt x="4336" y="9984"/>
                  </a:cubicBezTo>
                  <a:cubicBezTo>
                    <a:pt x="5237" y="10215"/>
                    <a:pt x="6076" y="10290"/>
                    <a:pt x="6789" y="10290"/>
                  </a:cubicBezTo>
                  <a:cubicBezTo>
                    <a:pt x="7245" y="10290"/>
                    <a:pt x="7650" y="10259"/>
                    <a:pt x="7985" y="10219"/>
                  </a:cubicBezTo>
                  <a:cubicBezTo>
                    <a:pt x="8641" y="10137"/>
                    <a:pt x="9031" y="10025"/>
                    <a:pt x="9031" y="10025"/>
                  </a:cubicBezTo>
                  <a:lnTo>
                    <a:pt x="9553" y="8497"/>
                  </a:lnTo>
                  <a:lnTo>
                    <a:pt x="10804" y="4838"/>
                  </a:lnTo>
                  <a:lnTo>
                    <a:pt x="9830" y="3998"/>
                  </a:lnTo>
                  <a:lnTo>
                    <a:pt x="5884" y="605"/>
                  </a:lnTo>
                  <a:lnTo>
                    <a:pt x="1845" y="0"/>
                  </a:lnTo>
                  <a:close/>
                </a:path>
              </a:pathLst>
            </a:custGeom>
            <a:solidFill>
              <a:srgbClr val="F7B1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30" name="Google Shape;196;p32"/>
            <p:cNvSpPr/>
            <p:nvPr/>
          </p:nvSpPr>
          <p:spPr>
            <a:xfrm>
              <a:off x="2136270" y="3448658"/>
              <a:ext cx="244352" cy="378540"/>
            </a:xfrm>
            <a:custGeom>
              <a:avLst/>
              <a:gdLst/>
              <a:ahLst/>
              <a:cxnLst/>
              <a:rect l="l" t="t" r="r" b="b"/>
              <a:pathLst>
                <a:path w="2502" h="3876" extrusionOk="0">
                  <a:moveTo>
                    <a:pt x="1568" y="0"/>
                  </a:moveTo>
                  <a:lnTo>
                    <a:pt x="1046" y="1528"/>
                  </a:lnTo>
                  <a:cubicBezTo>
                    <a:pt x="1046" y="1528"/>
                    <a:pt x="656" y="1640"/>
                    <a:pt x="0" y="1722"/>
                  </a:cubicBezTo>
                  <a:lnTo>
                    <a:pt x="0" y="1733"/>
                  </a:lnTo>
                  <a:cubicBezTo>
                    <a:pt x="0" y="1733"/>
                    <a:pt x="461" y="2563"/>
                    <a:pt x="1066" y="3875"/>
                  </a:cubicBezTo>
                  <a:cubicBezTo>
                    <a:pt x="1507" y="3875"/>
                    <a:pt x="1958" y="3845"/>
                    <a:pt x="2399" y="3814"/>
                  </a:cubicBezTo>
                  <a:cubicBezTo>
                    <a:pt x="2429" y="3312"/>
                    <a:pt x="2501" y="2789"/>
                    <a:pt x="2306" y="2337"/>
                  </a:cubicBezTo>
                  <a:cubicBezTo>
                    <a:pt x="2255" y="2225"/>
                    <a:pt x="2194" y="2112"/>
                    <a:pt x="2132" y="2000"/>
                  </a:cubicBezTo>
                  <a:cubicBezTo>
                    <a:pt x="2050" y="1856"/>
                    <a:pt x="1968" y="1702"/>
                    <a:pt x="1958" y="1528"/>
                  </a:cubicBezTo>
                  <a:cubicBezTo>
                    <a:pt x="1937" y="1292"/>
                    <a:pt x="2050" y="1066"/>
                    <a:pt x="2091" y="831"/>
                  </a:cubicBezTo>
                  <a:cubicBezTo>
                    <a:pt x="2153" y="513"/>
                    <a:pt x="1978" y="144"/>
                    <a:pt x="1671" y="32"/>
                  </a:cubicBezTo>
                  <a:cubicBezTo>
                    <a:pt x="1640" y="21"/>
                    <a:pt x="1599" y="11"/>
                    <a:pt x="1568" y="0"/>
                  </a:cubicBezTo>
                  <a:close/>
                </a:path>
              </a:pathLst>
            </a:custGeom>
            <a:solidFill>
              <a:srgbClr val="EDA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31" name="Google Shape;197;p32"/>
            <p:cNvSpPr/>
            <p:nvPr/>
          </p:nvSpPr>
          <p:spPr>
            <a:xfrm>
              <a:off x="1796892" y="3597886"/>
              <a:ext cx="146201" cy="23048"/>
            </a:xfrm>
            <a:custGeom>
              <a:avLst/>
              <a:gdLst/>
              <a:ahLst/>
              <a:cxnLst/>
              <a:rect l="l" t="t" r="r" b="b"/>
              <a:pathLst>
                <a:path w="1497" h="236" extrusionOk="0">
                  <a:moveTo>
                    <a:pt x="0" y="0"/>
                  </a:moveTo>
                  <a:lnTo>
                    <a:pt x="0" y="0"/>
                  </a:lnTo>
                  <a:cubicBezTo>
                    <a:pt x="533" y="123"/>
                    <a:pt x="1036" y="205"/>
                    <a:pt x="1497" y="235"/>
                  </a:cubicBezTo>
                  <a:cubicBezTo>
                    <a:pt x="1036" y="205"/>
                    <a:pt x="533" y="123"/>
                    <a:pt x="0" y="0"/>
                  </a:cubicBezTo>
                  <a:close/>
                </a:path>
              </a:pathLst>
            </a:custGeom>
            <a:solidFill>
              <a:srgbClr val="1C5A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32" name="Google Shape;198;p32"/>
            <p:cNvSpPr/>
            <p:nvPr/>
          </p:nvSpPr>
          <p:spPr>
            <a:xfrm>
              <a:off x="1796892" y="3446607"/>
              <a:ext cx="492610" cy="177355"/>
            </a:xfrm>
            <a:custGeom>
              <a:avLst/>
              <a:gdLst/>
              <a:ahLst/>
              <a:cxnLst/>
              <a:rect l="l" t="t" r="r" b="b"/>
              <a:pathLst>
                <a:path w="5044" h="1816" extrusionOk="0">
                  <a:moveTo>
                    <a:pt x="4828" y="1"/>
                  </a:moveTo>
                  <a:cubicBezTo>
                    <a:pt x="4695" y="1"/>
                    <a:pt x="4551" y="21"/>
                    <a:pt x="4408" y="53"/>
                  </a:cubicBezTo>
                  <a:cubicBezTo>
                    <a:pt x="4398" y="62"/>
                    <a:pt x="4377" y="62"/>
                    <a:pt x="4357" y="73"/>
                  </a:cubicBezTo>
                  <a:cubicBezTo>
                    <a:pt x="4326" y="73"/>
                    <a:pt x="4285" y="83"/>
                    <a:pt x="4254" y="94"/>
                  </a:cubicBezTo>
                  <a:cubicBezTo>
                    <a:pt x="4193" y="114"/>
                    <a:pt x="4131" y="124"/>
                    <a:pt x="4070" y="144"/>
                  </a:cubicBezTo>
                  <a:cubicBezTo>
                    <a:pt x="3998" y="165"/>
                    <a:pt x="3926" y="196"/>
                    <a:pt x="3865" y="217"/>
                  </a:cubicBezTo>
                  <a:cubicBezTo>
                    <a:pt x="3455" y="349"/>
                    <a:pt x="3075" y="545"/>
                    <a:pt x="2676" y="718"/>
                  </a:cubicBezTo>
                  <a:cubicBezTo>
                    <a:pt x="2594" y="759"/>
                    <a:pt x="2501" y="791"/>
                    <a:pt x="2409" y="832"/>
                  </a:cubicBezTo>
                  <a:cubicBezTo>
                    <a:pt x="1804" y="1067"/>
                    <a:pt x="1189" y="1262"/>
                    <a:pt x="554" y="1395"/>
                  </a:cubicBezTo>
                  <a:cubicBezTo>
                    <a:pt x="390" y="1436"/>
                    <a:pt x="195" y="1447"/>
                    <a:pt x="11" y="1477"/>
                  </a:cubicBezTo>
                  <a:cubicBezTo>
                    <a:pt x="11" y="1497"/>
                    <a:pt x="0" y="1529"/>
                    <a:pt x="0" y="1549"/>
                  </a:cubicBezTo>
                  <a:cubicBezTo>
                    <a:pt x="533" y="1672"/>
                    <a:pt x="1036" y="1754"/>
                    <a:pt x="1497" y="1784"/>
                  </a:cubicBezTo>
                  <a:cubicBezTo>
                    <a:pt x="1774" y="1805"/>
                    <a:pt x="2040" y="1816"/>
                    <a:pt x="2286" y="1816"/>
                  </a:cubicBezTo>
                  <a:cubicBezTo>
                    <a:pt x="2737" y="1816"/>
                    <a:pt x="3147" y="1784"/>
                    <a:pt x="3475" y="1743"/>
                  </a:cubicBezTo>
                  <a:cubicBezTo>
                    <a:pt x="4131" y="1661"/>
                    <a:pt x="4521" y="1549"/>
                    <a:pt x="4521" y="1549"/>
                  </a:cubicBezTo>
                  <a:lnTo>
                    <a:pt x="5043" y="21"/>
                  </a:lnTo>
                  <a:cubicBezTo>
                    <a:pt x="5013" y="21"/>
                    <a:pt x="4982" y="12"/>
                    <a:pt x="4951" y="12"/>
                  </a:cubicBezTo>
                  <a:lnTo>
                    <a:pt x="4900" y="12"/>
                  </a:lnTo>
                  <a:cubicBezTo>
                    <a:pt x="4869" y="1"/>
                    <a:pt x="4849" y="1"/>
                    <a:pt x="4828" y="1"/>
                  </a:cubicBezTo>
                  <a:close/>
                </a:path>
              </a:pathLst>
            </a:custGeom>
            <a:solidFill>
              <a:srgbClr val="EDA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33" name="Google Shape;199;p32"/>
            <p:cNvSpPr/>
            <p:nvPr/>
          </p:nvSpPr>
          <p:spPr>
            <a:xfrm>
              <a:off x="1443549" y="3034178"/>
              <a:ext cx="787843" cy="405592"/>
            </a:xfrm>
            <a:custGeom>
              <a:avLst/>
              <a:gdLst/>
              <a:ahLst/>
              <a:cxnLst/>
              <a:rect l="l" t="t" r="r" b="b"/>
              <a:pathLst>
                <a:path w="8067" h="4153" extrusionOk="0">
                  <a:moveTo>
                    <a:pt x="8067" y="2953"/>
                  </a:moveTo>
                  <a:lnTo>
                    <a:pt x="7790" y="3312"/>
                  </a:lnTo>
                  <a:cubicBezTo>
                    <a:pt x="7923" y="3219"/>
                    <a:pt x="8005" y="3096"/>
                    <a:pt x="8067" y="2953"/>
                  </a:cubicBezTo>
                  <a:close/>
                  <a:moveTo>
                    <a:pt x="4233" y="1"/>
                  </a:moveTo>
                  <a:cubicBezTo>
                    <a:pt x="4172" y="401"/>
                    <a:pt x="4008" y="1549"/>
                    <a:pt x="3844" y="3210"/>
                  </a:cubicBezTo>
                  <a:lnTo>
                    <a:pt x="3864" y="3210"/>
                  </a:lnTo>
                  <a:cubicBezTo>
                    <a:pt x="4684" y="3210"/>
                    <a:pt x="5484" y="3456"/>
                    <a:pt x="6304" y="3599"/>
                  </a:cubicBezTo>
                  <a:cubicBezTo>
                    <a:pt x="6355" y="3599"/>
                    <a:pt x="6406" y="3609"/>
                    <a:pt x="6478" y="3609"/>
                  </a:cubicBezTo>
                  <a:cubicBezTo>
                    <a:pt x="6663" y="3609"/>
                    <a:pt x="6909" y="3579"/>
                    <a:pt x="7124" y="3527"/>
                  </a:cubicBezTo>
                  <a:cubicBezTo>
                    <a:pt x="5504" y="3087"/>
                    <a:pt x="4664" y="1518"/>
                    <a:pt x="4233" y="1"/>
                  </a:cubicBezTo>
                  <a:close/>
                  <a:moveTo>
                    <a:pt x="666" y="3907"/>
                  </a:moveTo>
                  <a:cubicBezTo>
                    <a:pt x="441" y="3957"/>
                    <a:pt x="215" y="3998"/>
                    <a:pt x="0" y="4019"/>
                  </a:cubicBezTo>
                  <a:cubicBezTo>
                    <a:pt x="62" y="4060"/>
                    <a:pt x="123" y="4112"/>
                    <a:pt x="185" y="4153"/>
                  </a:cubicBezTo>
                  <a:cubicBezTo>
                    <a:pt x="338" y="4101"/>
                    <a:pt x="502" y="4050"/>
                    <a:pt x="656" y="3998"/>
                  </a:cubicBezTo>
                  <a:cubicBezTo>
                    <a:pt x="666" y="3968"/>
                    <a:pt x="666" y="3937"/>
                    <a:pt x="666" y="3907"/>
                  </a:cubicBezTo>
                  <a:close/>
                </a:path>
              </a:pathLst>
            </a:custGeom>
            <a:solidFill>
              <a:srgbClr val="EDA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34" name="Google Shape;200;p32"/>
            <p:cNvSpPr/>
            <p:nvPr/>
          </p:nvSpPr>
          <p:spPr>
            <a:xfrm>
              <a:off x="1451558" y="2958099"/>
              <a:ext cx="407448" cy="973207"/>
            </a:xfrm>
            <a:custGeom>
              <a:avLst/>
              <a:gdLst/>
              <a:ahLst/>
              <a:cxnLst/>
              <a:rect l="l" t="t" r="r" b="b"/>
              <a:pathLst>
                <a:path w="4172" h="9965" extrusionOk="0">
                  <a:moveTo>
                    <a:pt x="964" y="1"/>
                  </a:moveTo>
                  <a:cubicBezTo>
                    <a:pt x="953" y="196"/>
                    <a:pt x="943" y="390"/>
                    <a:pt x="923" y="575"/>
                  </a:cubicBezTo>
                  <a:cubicBezTo>
                    <a:pt x="595" y="5823"/>
                    <a:pt x="0" y="9185"/>
                    <a:pt x="0" y="9185"/>
                  </a:cubicBezTo>
                  <a:lnTo>
                    <a:pt x="1937" y="9636"/>
                  </a:lnTo>
                  <a:lnTo>
                    <a:pt x="3352" y="9964"/>
                  </a:lnTo>
                  <a:cubicBezTo>
                    <a:pt x="3547" y="4583"/>
                    <a:pt x="4172" y="616"/>
                    <a:pt x="4172" y="616"/>
                  </a:cubicBezTo>
                  <a:lnTo>
                    <a:pt x="964" y="1"/>
                  </a:lnTo>
                  <a:close/>
                </a:path>
              </a:pathLst>
            </a:custGeom>
            <a:solidFill>
              <a:srgbClr val="ADC2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35" name="Google Shape;201;p32"/>
            <p:cNvSpPr/>
            <p:nvPr/>
          </p:nvSpPr>
          <p:spPr>
            <a:xfrm>
              <a:off x="1640730" y="3007224"/>
              <a:ext cx="216322" cy="924083"/>
            </a:xfrm>
            <a:custGeom>
              <a:avLst/>
              <a:gdLst/>
              <a:ahLst/>
              <a:cxnLst/>
              <a:rect l="l" t="t" r="r" b="b"/>
              <a:pathLst>
                <a:path w="2215" h="9462" extrusionOk="0">
                  <a:moveTo>
                    <a:pt x="1517" y="0"/>
                  </a:moveTo>
                  <a:lnTo>
                    <a:pt x="1517" y="21"/>
                  </a:lnTo>
                  <a:cubicBezTo>
                    <a:pt x="1487" y="92"/>
                    <a:pt x="1446" y="164"/>
                    <a:pt x="1394" y="226"/>
                  </a:cubicBezTo>
                  <a:cubicBezTo>
                    <a:pt x="1312" y="328"/>
                    <a:pt x="1200" y="400"/>
                    <a:pt x="1056" y="472"/>
                  </a:cubicBezTo>
                  <a:cubicBezTo>
                    <a:pt x="1066" y="472"/>
                    <a:pt x="1066" y="472"/>
                    <a:pt x="1066" y="482"/>
                  </a:cubicBezTo>
                  <a:cubicBezTo>
                    <a:pt x="1200" y="595"/>
                    <a:pt x="1282" y="718"/>
                    <a:pt x="1292" y="830"/>
                  </a:cubicBezTo>
                  <a:cubicBezTo>
                    <a:pt x="1312" y="1056"/>
                    <a:pt x="1210" y="1261"/>
                    <a:pt x="1025" y="1445"/>
                  </a:cubicBezTo>
                  <a:cubicBezTo>
                    <a:pt x="943" y="1527"/>
                    <a:pt x="861" y="1599"/>
                    <a:pt x="759" y="1671"/>
                  </a:cubicBezTo>
                  <a:cubicBezTo>
                    <a:pt x="882" y="1712"/>
                    <a:pt x="995" y="1753"/>
                    <a:pt x="1087" y="1804"/>
                  </a:cubicBezTo>
                  <a:cubicBezTo>
                    <a:pt x="1220" y="1876"/>
                    <a:pt x="1312" y="1978"/>
                    <a:pt x="1343" y="2081"/>
                  </a:cubicBezTo>
                  <a:cubicBezTo>
                    <a:pt x="1446" y="2491"/>
                    <a:pt x="1097" y="2962"/>
                    <a:pt x="523" y="3363"/>
                  </a:cubicBezTo>
                  <a:cubicBezTo>
                    <a:pt x="574" y="3670"/>
                    <a:pt x="615" y="3998"/>
                    <a:pt x="646" y="4315"/>
                  </a:cubicBezTo>
                  <a:cubicBezTo>
                    <a:pt x="749" y="5351"/>
                    <a:pt x="749" y="6427"/>
                    <a:pt x="554" y="7452"/>
                  </a:cubicBezTo>
                  <a:cubicBezTo>
                    <a:pt x="441" y="8047"/>
                    <a:pt x="257" y="8631"/>
                    <a:pt x="0" y="9133"/>
                  </a:cubicBezTo>
                  <a:lnTo>
                    <a:pt x="1415" y="9461"/>
                  </a:lnTo>
                  <a:cubicBezTo>
                    <a:pt x="1589" y="4716"/>
                    <a:pt x="2091" y="1076"/>
                    <a:pt x="2214" y="277"/>
                  </a:cubicBezTo>
                  <a:cubicBezTo>
                    <a:pt x="2194" y="226"/>
                    <a:pt x="2184" y="174"/>
                    <a:pt x="2163" y="123"/>
                  </a:cubicBezTo>
                  <a:lnTo>
                    <a:pt x="1517" y="0"/>
                  </a:lnTo>
                  <a:close/>
                </a:path>
              </a:pathLst>
            </a:custGeom>
            <a:solidFill>
              <a:srgbClr val="86A1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36" name="Google Shape;202;p32"/>
            <p:cNvSpPr/>
            <p:nvPr/>
          </p:nvSpPr>
          <p:spPr>
            <a:xfrm>
              <a:off x="1640730" y="1116185"/>
              <a:ext cx="411550" cy="981117"/>
            </a:xfrm>
            <a:custGeom>
              <a:avLst/>
              <a:gdLst/>
              <a:ahLst/>
              <a:cxnLst/>
              <a:rect l="l" t="t" r="r" b="b"/>
              <a:pathLst>
                <a:path w="4214" h="10046" extrusionOk="0">
                  <a:moveTo>
                    <a:pt x="1005" y="0"/>
                  </a:moveTo>
                  <a:cubicBezTo>
                    <a:pt x="995" y="236"/>
                    <a:pt x="974" y="462"/>
                    <a:pt x="964" y="687"/>
                  </a:cubicBezTo>
                  <a:cubicBezTo>
                    <a:pt x="626" y="5874"/>
                    <a:pt x="0" y="9123"/>
                    <a:pt x="0" y="9123"/>
                  </a:cubicBezTo>
                  <a:lnTo>
                    <a:pt x="472" y="9257"/>
                  </a:lnTo>
                  <a:lnTo>
                    <a:pt x="3270" y="10045"/>
                  </a:lnTo>
                  <a:cubicBezTo>
                    <a:pt x="3455" y="4664"/>
                    <a:pt x="4213" y="615"/>
                    <a:pt x="4213" y="615"/>
                  </a:cubicBezTo>
                  <a:lnTo>
                    <a:pt x="1005" y="0"/>
                  </a:lnTo>
                  <a:close/>
                </a:path>
              </a:pathLst>
            </a:custGeom>
            <a:solidFill>
              <a:srgbClr val="ADC2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37" name="Google Shape;203;p32"/>
            <p:cNvSpPr/>
            <p:nvPr/>
          </p:nvSpPr>
          <p:spPr>
            <a:xfrm>
              <a:off x="1719837" y="1291391"/>
              <a:ext cx="100202" cy="560680"/>
            </a:xfrm>
            <a:custGeom>
              <a:avLst/>
              <a:gdLst/>
              <a:ahLst/>
              <a:cxnLst/>
              <a:rect l="l" t="t" r="r" b="b"/>
              <a:pathLst>
                <a:path w="1026" h="5741" extrusionOk="0">
                  <a:moveTo>
                    <a:pt x="738" y="0"/>
                  </a:moveTo>
                  <a:cubicBezTo>
                    <a:pt x="564" y="0"/>
                    <a:pt x="369" y="185"/>
                    <a:pt x="369" y="502"/>
                  </a:cubicBezTo>
                  <a:cubicBezTo>
                    <a:pt x="369" y="2091"/>
                    <a:pt x="256" y="3659"/>
                    <a:pt x="51" y="5217"/>
                  </a:cubicBezTo>
                  <a:cubicBezTo>
                    <a:pt x="0" y="5545"/>
                    <a:pt x="185" y="5741"/>
                    <a:pt x="369" y="5741"/>
                  </a:cubicBezTo>
                  <a:cubicBezTo>
                    <a:pt x="513" y="5741"/>
                    <a:pt x="656" y="5627"/>
                    <a:pt x="697" y="5361"/>
                  </a:cubicBezTo>
                  <a:cubicBezTo>
                    <a:pt x="912" y="3721"/>
                    <a:pt x="1025" y="2071"/>
                    <a:pt x="1025" y="400"/>
                  </a:cubicBezTo>
                  <a:cubicBezTo>
                    <a:pt x="1025" y="133"/>
                    <a:pt x="892" y="0"/>
                    <a:pt x="738" y="0"/>
                  </a:cubicBezTo>
                  <a:close/>
                </a:path>
              </a:pathLst>
            </a:custGeom>
            <a:solidFill>
              <a:srgbClr val="C6D4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38" name="Google Shape;204;p32"/>
            <p:cNvSpPr/>
            <p:nvPr/>
          </p:nvSpPr>
          <p:spPr>
            <a:xfrm>
              <a:off x="1686729" y="1116185"/>
              <a:ext cx="365551" cy="981117"/>
            </a:xfrm>
            <a:custGeom>
              <a:avLst/>
              <a:gdLst/>
              <a:ahLst/>
              <a:cxnLst/>
              <a:rect l="l" t="t" r="r" b="b"/>
              <a:pathLst>
                <a:path w="3743" h="10046" extrusionOk="0">
                  <a:moveTo>
                    <a:pt x="534" y="0"/>
                  </a:moveTo>
                  <a:cubicBezTo>
                    <a:pt x="524" y="236"/>
                    <a:pt x="503" y="462"/>
                    <a:pt x="493" y="687"/>
                  </a:cubicBezTo>
                  <a:cubicBezTo>
                    <a:pt x="503" y="697"/>
                    <a:pt x="503" y="697"/>
                    <a:pt x="513" y="697"/>
                  </a:cubicBezTo>
                  <a:cubicBezTo>
                    <a:pt x="841" y="892"/>
                    <a:pt x="1159" y="984"/>
                    <a:pt x="1456" y="1271"/>
                  </a:cubicBezTo>
                  <a:cubicBezTo>
                    <a:pt x="1733" y="1548"/>
                    <a:pt x="1979" y="1897"/>
                    <a:pt x="2164" y="2296"/>
                  </a:cubicBezTo>
                  <a:cubicBezTo>
                    <a:pt x="2625" y="3280"/>
                    <a:pt x="2779" y="4510"/>
                    <a:pt x="2717" y="5699"/>
                  </a:cubicBezTo>
                  <a:cubicBezTo>
                    <a:pt x="2676" y="6581"/>
                    <a:pt x="2502" y="7483"/>
                    <a:pt x="2082" y="8139"/>
                  </a:cubicBezTo>
                  <a:cubicBezTo>
                    <a:pt x="1713" y="8713"/>
                    <a:pt x="1180" y="9031"/>
                    <a:pt x="647" y="9164"/>
                  </a:cubicBezTo>
                  <a:cubicBezTo>
                    <a:pt x="431" y="9225"/>
                    <a:pt x="216" y="9246"/>
                    <a:pt x="1" y="9257"/>
                  </a:cubicBezTo>
                  <a:lnTo>
                    <a:pt x="2799" y="10045"/>
                  </a:lnTo>
                  <a:cubicBezTo>
                    <a:pt x="2984" y="4664"/>
                    <a:pt x="3742" y="615"/>
                    <a:pt x="3742" y="615"/>
                  </a:cubicBezTo>
                  <a:lnTo>
                    <a:pt x="3609" y="585"/>
                  </a:lnTo>
                  <a:lnTo>
                    <a:pt x="3435" y="554"/>
                  </a:lnTo>
                  <a:lnTo>
                    <a:pt x="534" y="0"/>
                  </a:lnTo>
                  <a:close/>
                </a:path>
              </a:pathLst>
            </a:custGeom>
            <a:solidFill>
              <a:srgbClr val="86A1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39" name="Google Shape;205;p32"/>
            <p:cNvSpPr/>
            <p:nvPr/>
          </p:nvSpPr>
          <p:spPr>
            <a:xfrm>
              <a:off x="1548634" y="2027083"/>
              <a:ext cx="402467" cy="941174"/>
            </a:xfrm>
            <a:custGeom>
              <a:avLst/>
              <a:gdLst/>
              <a:ahLst/>
              <a:cxnLst/>
              <a:rect l="l" t="t" r="r" b="b"/>
              <a:pathLst>
                <a:path w="4121" h="9637" extrusionOk="0">
                  <a:moveTo>
                    <a:pt x="974" y="1"/>
                  </a:moveTo>
                  <a:cubicBezTo>
                    <a:pt x="954" y="340"/>
                    <a:pt x="933" y="668"/>
                    <a:pt x="913" y="985"/>
                  </a:cubicBezTo>
                  <a:cubicBezTo>
                    <a:pt x="636" y="5065"/>
                    <a:pt x="205" y="7935"/>
                    <a:pt x="62" y="8868"/>
                  </a:cubicBezTo>
                  <a:cubicBezTo>
                    <a:pt x="21" y="9073"/>
                    <a:pt x="0" y="9185"/>
                    <a:pt x="0" y="9185"/>
                  </a:cubicBezTo>
                  <a:lnTo>
                    <a:pt x="3280" y="9636"/>
                  </a:lnTo>
                  <a:cubicBezTo>
                    <a:pt x="3465" y="4255"/>
                    <a:pt x="4121" y="903"/>
                    <a:pt x="4121" y="903"/>
                  </a:cubicBezTo>
                  <a:lnTo>
                    <a:pt x="974" y="1"/>
                  </a:lnTo>
                  <a:close/>
                </a:path>
              </a:pathLst>
            </a:custGeom>
            <a:solidFill>
              <a:srgbClr val="ADC2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40" name="Google Shape;206;p32"/>
            <p:cNvSpPr/>
            <p:nvPr/>
          </p:nvSpPr>
          <p:spPr>
            <a:xfrm>
              <a:off x="1637703" y="2027083"/>
              <a:ext cx="313399" cy="912168"/>
            </a:xfrm>
            <a:custGeom>
              <a:avLst/>
              <a:gdLst/>
              <a:ahLst/>
              <a:cxnLst/>
              <a:rect l="l" t="t" r="r" b="b"/>
              <a:pathLst>
                <a:path w="3209" h="9340" extrusionOk="0">
                  <a:moveTo>
                    <a:pt x="62" y="1"/>
                  </a:moveTo>
                  <a:cubicBezTo>
                    <a:pt x="42" y="340"/>
                    <a:pt x="21" y="668"/>
                    <a:pt x="1" y="985"/>
                  </a:cubicBezTo>
                  <a:cubicBezTo>
                    <a:pt x="626" y="1907"/>
                    <a:pt x="1087" y="3076"/>
                    <a:pt x="1323" y="4337"/>
                  </a:cubicBezTo>
                  <a:cubicBezTo>
                    <a:pt x="1753" y="4429"/>
                    <a:pt x="2225" y="4563"/>
                    <a:pt x="2696" y="4706"/>
                  </a:cubicBezTo>
                  <a:cubicBezTo>
                    <a:pt x="2942" y="2287"/>
                    <a:pt x="3209" y="903"/>
                    <a:pt x="3209" y="903"/>
                  </a:cubicBezTo>
                  <a:lnTo>
                    <a:pt x="2819" y="791"/>
                  </a:lnTo>
                  <a:lnTo>
                    <a:pt x="62" y="1"/>
                  </a:lnTo>
                  <a:close/>
                  <a:moveTo>
                    <a:pt x="1784" y="6992"/>
                  </a:moveTo>
                  <a:lnTo>
                    <a:pt x="1784" y="6992"/>
                  </a:lnTo>
                  <a:cubicBezTo>
                    <a:pt x="1753" y="7084"/>
                    <a:pt x="1702" y="7197"/>
                    <a:pt x="1641" y="7320"/>
                  </a:cubicBezTo>
                  <a:lnTo>
                    <a:pt x="1794" y="7474"/>
                  </a:lnTo>
                  <a:cubicBezTo>
                    <a:pt x="1774" y="7197"/>
                    <a:pt x="1784" y="7023"/>
                    <a:pt x="1784" y="6992"/>
                  </a:cubicBezTo>
                  <a:close/>
                  <a:moveTo>
                    <a:pt x="1887" y="8529"/>
                  </a:moveTo>
                  <a:cubicBezTo>
                    <a:pt x="1641" y="8704"/>
                    <a:pt x="1261" y="8796"/>
                    <a:pt x="821" y="8827"/>
                  </a:cubicBezTo>
                  <a:cubicBezTo>
                    <a:pt x="872" y="8868"/>
                    <a:pt x="923" y="8909"/>
                    <a:pt x="964" y="8950"/>
                  </a:cubicBezTo>
                  <a:cubicBezTo>
                    <a:pt x="1067" y="9032"/>
                    <a:pt x="1159" y="9124"/>
                    <a:pt x="1231" y="9216"/>
                  </a:cubicBezTo>
                  <a:cubicBezTo>
                    <a:pt x="1497" y="9257"/>
                    <a:pt x="1753" y="9298"/>
                    <a:pt x="2010" y="9339"/>
                  </a:cubicBezTo>
                  <a:cubicBezTo>
                    <a:pt x="1958" y="9052"/>
                    <a:pt x="1917" y="8786"/>
                    <a:pt x="1887" y="8529"/>
                  </a:cubicBezTo>
                  <a:close/>
                </a:path>
              </a:pathLst>
            </a:custGeom>
            <a:solidFill>
              <a:srgbClr val="86A1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41" name="Google Shape;207;p32"/>
            <p:cNvSpPr/>
            <p:nvPr/>
          </p:nvSpPr>
          <p:spPr>
            <a:xfrm>
              <a:off x="1527637" y="2902041"/>
              <a:ext cx="373950" cy="118758"/>
            </a:xfrm>
            <a:custGeom>
              <a:avLst/>
              <a:gdLst/>
              <a:ahLst/>
              <a:cxnLst/>
              <a:rect l="l" t="t" r="r" b="b"/>
              <a:pathLst>
                <a:path w="3829" h="1216" extrusionOk="0">
                  <a:moveTo>
                    <a:pt x="313" y="0"/>
                  </a:moveTo>
                  <a:cubicBezTo>
                    <a:pt x="176" y="0"/>
                    <a:pt x="50" y="131"/>
                    <a:pt x="21" y="339"/>
                  </a:cubicBezTo>
                  <a:cubicBezTo>
                    <a:pt x="0" y="534"/>
                    <a:pt x="103" y="759"/>
                    <a:pt x="256" y="770"/>
                  </a:cubicBezTo>
                  <a:cubicBezTo>
                    <a:pt x="1312" y="862"/>
                    <a:pt x="2368" y="1016"/>
                    <a:pt x="3424" y="1210"/>
                  </a:cubicBezTo>
                  <a:cubicBezTo>
                    <a:pt x="3439" y="1213"/>
                    <a:pt x="3454" y="1215"/>
                    <a:pt x="3468" y="1215"/>
                  </a:cubicBezTo>
                  <a:cubicBezTo>
                    <a:pt x="3768" y="1215"/>
                    <a:pt x="3829" y="510"/>
                    <a:pt x="3506" y="452"/>
                  </a:cubicBezTo>
                  <a:cubicBezTo>
                    <a:pt x="2450" y="247"/>
                    <a:pt x="1394" y="103"/>
                    <a:pt x="328" y="1"/>
                  </a:cubicBezTo>
                  <a:cubicBezTo>
                    <a:pt x="323" y="0"/>
                    <a:pt x="318" y="0"/>
                    <a:pt x="313" y="0"/>
                  </a:cubicBezTo>
                  <a:close/>
                </a:path>
              </a:pathLst>
            </a:custGeom>
            <a:solidFill>
              <a:srgbClr val="E2F0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42" name="Google Shape;208;p32"/>
            <p:cNvSpPr/>
            <p:nvPr/>
          </p:nvSpPr>
          <p:spPr>
            <a:xfrm>
              <a:off x="1617682" y="1979521"/>
              <a:ext cx="362523" cy="163487"/>
            </a:xfrm>
            <a:custGeom>
              <a:avLst/>
              <a:gdLst/>
              <a:ahLst/>
              <a:cxnLst/>
              <a:rect l="l" t="t" r="r" b="b"/>
              <a:pathLst>
                <a:path w="3712" h="1674" extrusionOk="0">
                  <a:moveTo>
                    <a:pt x="286" y="1"/>
                  </a:moveTo>
                  <a:cubicBezTo>
                    <a:pt x="158" y="1"/>
                    <a:pt x="40" y="159"/>
                    <a:pt x="21" y="335"/>
                  </a:cubicBezTo>
                  <a:cubicBezTo>
                    <a:pt x="1" y="549"/>
                    <a:pt x="103" y="724"/>
                    <a:pt x="247" y="765"/>
                  </a:cubicBezTo>
                  <a:lnTo>
                    <a:pt x="3383" y="1667"/>
                  </a:lnTo>
                  <a:cubicBezTo>
                    <a:pt x="3398" y="1671"/>
                    <a:pt x="3412" y="1673"/>
                    <a:pt x="3426" y="1673"/>
                  </a:cubicBezTo>
                  <a:cubicBezTo>
                    <a:pt x="3554" y="1673"/>
                    <a:pt x="3672" y="1513"/>
                    <a:pt x="3691" y="1328"/>
                  </a:cubicBezTo>
                  <a:cubicBezTo>
                    <a:pt x="3711" y="1114"/>
                    <a:pt x="3598" y="939"/>
                    <a:pt x="3455" y="898"/>
                  </a:cubicBezTo>
                  <a:lnTo>
                    <a:pt x="329" y="7"/>
                  </a:lnTo>
                  <a:cubicBezTo>
                    <a:pt x="314" y="2"/>
                    <a:pt x="300" y="1"/>
                    <a:pt x="286" y="1"/>
                  </a:cubicBezTo>
                  <a:close/>
                </a:path>
              </a:pathLst>
            </a:custGeom>
            <a:solidFill>
              <a:srgbClr val="E2F0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43" name="Google Shape;209;p32"/>
            <p:cNvSpPr/>
            <p:nvPr/>
          </p:nvSpPr>
          <p:spPr>
            <a:xfrm>
              <a:off x="1740834" y="93072"/>
              <a:ext cx="361449" cy="1054267"/>
            </a:xfrm>
            <a:custGeom>
              <a:avLst/>
              <a:gdLst/>
              <a:ahLst/>
              <a:cxnLst/>
              <a:rect l="l" t="t" r="r" b="b"/>
              <a:pathLst>
                <a:path w="3701" h="10795" extrusionOk="0">
                  <a:moveTo>
                    <a:pt x="800" y="0"/>
                  </a:moveTo>
                  <a:cubicBezTo>
                    <a:pt x="800" y="0"/>
                    <a:pt x="820" y="513"/>
                    <a:pt x="810" y="1415"/>
                  </a:cubicBezTo>
                  <a:cubicBezTo>
                    <a:pt x="790" y="3055"/>
                    <a:pt x="667" y="5986"/>
                    <a:pt x="113" y="9544"/>
                  </a:cubicBezTo>
                  <a:cubicBezTo>
                    <a:pt x="72" y="9779"/>
                    <a:pt x="41" y="10015"/>
                    <a:pt x="0" y="10251"/>
                  </a:cubicBezTo>
                  <a:lnTo>
                    <a:pt x="3198" y="10794"/>
                  </a:lnTo>
                  <a:cubicBezTo>
                    <a:pt x="3198" y="10794"/>
                    <a:pt x="3516" y="5802"/>
                    <a:pt x="3701" y="4521"/>
                  </a:cubicBezTo>
                  <a:cubicBezTo>
                    <a:pt x="3701" y="4521"/>
                    <a:pt x="2850" y="1661"/>
                    <a:pt x="800" y="0"/>
                  </a:cubicBezTo>
                  <a:close/>
                </a:path>
              </a:pathLst>
            </a:custGeom>
            <a:solidFill>
              <a:srgbClr val="ADC2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44" name="Google Shape;210;p32"/>
            <p:cNvSpPr/>
            <p:nvPr/>
          </p:nvSpPr>
          <p:spPr>
            <a:xfrm>
              <a:off x="1740834" y="93072"/>
              <a:ext cx="361449" cy="1054267"/>
            </a:xfrm>
            <a:custGeom>
              <a:avLst/>
              <a:gdLst/>
              <a:ahLst/>
              <a:cxnLst/>
              <a:rect l="l" t="t" r="r" b="b"/>
              <a:pathLst>
                <a:path w="3701" h="10795" extrusionOk="0">
                  <a:moveTo>
                    <a:pt x="964" y="328"/>
                  </a:moveTo>
                  <a:cubicBezTo>
                    <a:pt x="1476" y="328"/>
                    <a:pt x="3639" y="3711"/>
                    <a:pt x="3557" y="4583"/>
                  </a:cubicBezTo>
                  <a:cubicBezTo>
                    <a:pt x="3547" y="4603"/>
                    <a:pt x="3537" y="4624"/>
                    <a:pt x="3526" y="4624"/>
                  </a:cubicBezTo>
                  <a:cubicBezTo>
                    <a:pt x="3219" y="4624"/>
                    <a:pt x="605" y="400"/>
                    <a:pt x="943" y="339"/>
                  </a:cubicBezTo>
                  <a:cubicBezTo>
                    <a:pt x="954" y="328"/>
                    <a:pt x="954" y="328"/>
                    <a:pt x="964" y="328"/>
                  </a:cubicBezTo>
                  <a:close/>
                  <a:moveTo>
                    <a:pt x="800" y="0"/>
                  </a:moveTo>
                  <a:cubicBezTo>
                    <a:pt x="800" y="0"/>
                    <a:pt x="810" y="339"/>
                    <a:pt x="810" y="964"/>
                  </a:cubicBezTo>
                  <a:lnTo>
                    <a:pt x="810" y="1415"/>
                  </a:lnTo>
                  <a:cubicBezTo>
                    <a:pt x="882" y="1497"/>
                    <a:pt x="943" y="1569"/>
                    <a:pt x="1005" y="1651"/>
                  </a:cubicBezTo>
                  <a:cubicBezTo>
                    <a:pt x="1599" y="2378"/>
                    <a:pt x="2132" y="3250"/>
                    <a:pt x="2440" y="4296"/>
                  </a:cubicBezTo>
                  <a:cubicBezTo>
                    <a:pt x="2819" y="5567"/>
                    <a:pt x="2788" y="7175"/>
                    <a:pt x="2153" y="8232"/>
                  </a:cubicBezTo>
                  <a:cubicBezTo>
                    <a:pt x="1763" y="8877"/>
                    <a:pt x="1189" y="9257"/>
                    <a:pt x="615" y="9431"/>
                  </a:cubicBezTo>
                  <a:cubicBezTo>
                    <a:pt x="451" y="9482"/>
                    <a:pt x="277" y="9523"/>
                    <a:pt x="113" y="9544"/>
                  </a:cubicBezTo>
                  <a:cubicBezTo>
                    <a:pt x="72" y="9779"/>
                    <a:pt x="41" y="10015"/>
                    <a:pt x="0" y="10251"/>
                  </a:cubicBezTo>
                  <a:lnTo>
                    <a:pt x="3198" y="10794"/>
                  </a:lnTo>
                  <a:cubicBezTo>
                    <a:pt x="3198" y="10794"/>
                    <a:pt x="3516" y="5802"/>
                    <a:pt x="3701" y="4521"/>
                  </a:cubicBezTo>
                  <a:cubicBezTo>
                    <a:pt x="3701" y="4521"/>
                    <a:pt x="2850" y="1661"/>
                    <a:pt x="800" y="0"/>
                  </a:cubicBezTo>
                  <a:close/>
                </a:path>
              </a:pathLst>
            </a:custGeom>
            <a:solidFill>
              <a:srgbClr val="86A1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45" name="Google Shape;211;p32"/>
            <p:cNvSpPr/>
            <p:nvPr/>
          </p:nvSpPr>
          <p:spPr>
            <a:xfrm>
              <a:off x="1799920" y="125106"/>
              <a:ext cx="296406" cy="419558"/>
            </a:xfrm>
            <a:custGeom>
              <a:avLst/>
              <a:gdLst/>
              <a:ahLst/>
              <a:cxnLst/>
              <a:rect l="l" t="t" r="r" b="b"/>
              <a:pathLst>
                <a:path w="3035" h="4296" extrusionOk="0">
                  <a:moveTo>
                    <a:pt x="359" y="0"/>
                  </a:moveTo>
                  <a:cubicBezTo>
                    <a:pt x="349" y="0"/>
                    <a:pt x="349" y="0"/>
                    <a:pt x="338" y="11"/>
                  </a:cubicBezTo>
                  <a:cubicBezTo>
                    <a:pt x="0" y="72"/>
                    <a:pt x="2614" y="4296"/>
                    <a:pt x="2921" y="4296"/>
                  </a:cubicBezTo>
                  <a:cubicBezTo>
                    <a:pt x="2932" y="4296"/>
                    <a:pt x="2942" y="4275"/>
                    <a:pt x="2952" y="4255"/>
                  </a:cubicBezTo>
                  <a:cubicBezTo>
                    <a:pt x="3034" y="3383"/>
                    <a:pt x="871" y="0"/>
                    <a:pt x="359" y="0"/>
                  </a:cubicBezTo>
                  <a:close/>
                </a:path>
              </a:pathLst>
            </a:custGeom>
            <a:solidFill>
              <a:srgbClr val="6886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46" name="Google Shape;212;p32"/>
            <p:cNvSpPr/>
            <p:nvPr/>
          </p:nvSpPr>
          <p:spPr>
            <a:xfrm>
              <a:off x="1707043" y="1073799"/>
              <a:ext cx="392213" cy="125789"/>
            </a:xfrm>
            <a:custGeom>
              <a:avLst/>
              <a:gdLst/>
              <a:ahLst/>
              <a:cxnLst/>
              <a:rect l="l" t="t" r="r" b="b"/>
              <a:pathLst>
                <a:path w="4016" h="1288" extrusionOk="0">
                  <a:moveTo>
                    <a:pt x="370" y="0"/>
                  </a:moveTo>
                  <a:cubicBezTo>
                    <a:pt x="64" y="0"/>
                    <a:pt x="1" y="713"/>
                    <a:pt x="326" y="762"/>
                  </a:cubicBezTo>
                  <a:cubicBezTo>
                    <a:pt x="1423" y="937"/>
                    <a:pt x="2509" y="1111"/>
                    <a:pt x="3606" y="1285"/>
                  </a:cubicBezTo>
                  <a:cubicBezTo>
                    <a:pt x="3617" y="1287"/>
                    <a:pt x="3627" y="1288"/>
                    <a:pt x="3637" y="1288"/>
                  </a:cubicBezTo>
                  <a:cubicBezTo>
                    <a:pt x="3949" y="1288"/>
                    <a:pt x="4016" y="566"/>
                    <a:pt x="3688" y="516"/>
                  </a:cubicBezTo>
                  <a:cubicBezTo>
                    <a:pt x="2591" y="342"/>
                    <a:pt x="1505" y="168"/>
                    <a:pt x="408" y="4"/>
                  </a:cubicBezTo>
                  <a:cubicBezTo>
                    <a:pt x="395" y="1"/>
                    <a:pt x="382" y="0"/>
                    <a:pt x="370" y="0"/>
                  </a:cubicBezTo>
                  <a:close/>
                </a:path>
              </a:pathLst>
            </a:custGeom>
            <a:solidFill>
              <a:srgbClr val="E2F0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47" name="Google Shape;213;p32"/>
            <p:cNvSpPr/>
            <p:nvPr/>
          </p:nvSpPr>
          <p:spPr>
            <a:xfrm>
              <a:off x="1301353" y="2565887"/>
              <a:ext cx="570740" cy="323556"/>
            </a:xfrm>
            <a:custGeom>
              <a:avLst/>
              <a:gdLst/>
              <a:ahLst/>
              <a:cxnLst/>
              <a:rect l="l" t="t" r="r" b="b"/>
              <a:pathLst>
                <a:path w="5844" h="3313" extrusionOk="0">
                  <a:moveTo>
                    <a:pt x="1292" y="0"/>
                  </a:moveTo>
                  <a:cubicBezTo>
                    <a:pt x="772" y="0"/>
                    <a:pt x="349" y="181"/>
                    <a:pt x="133" y="634"/>
                  </a:cubicBezTo>
                  <a:cubicBezTo>
                    <a:pt x="31" y="860"/>
                    <a:pt x="1" y="1075"/>
                    <a:pt x="31" y="1280"/>
                  </a:cubicBezTo>
                  <a:cubicBezTo>
                    <a:pt x="213" y="2475"/>
                    <a:pt x="2452" y="3312"/>
                    <a:pt x="4044" y="3312"/>
                  </a:cubicBezTo>
                  <a:cubicBezTo>
                    <a:pt x="4788" y="3312"/>
                    <a:pt x="5391" y="3130"/>
                    <a:pt x="5577" y="2715"/>
                  </a:cubicBezTo>
                  <a:cubicBezTo>
                    <a:pt x="5843" y="2141"/>
                    <a:pt x="3701" y="491"/>
                    <a:pt x="1999" y="91"/>
                  </a:cubicBezTo>
                  <a:cubicBezTo>
                    <a:pt x="1752" y="33"/>
                    <a:pt x="1513" y="0"/>
                    <a:pt x="1292" y="0"/>
                  </a:cubicBezTo>
                  <a:close/>
                </a:path>
              </a:pathLst>
            </a:custGeom>
            <a:solidFill>
              <a:srgbClr val="F7B1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48" name="Google Shape;214;p32"/>
            <p:cNvSpPr/>
            <p:nvPr/>
          </p:nvSpPr>
          <p:spPr>
            <a:xfrm>
              <a:off x="1652743" y="2706423"/>
              <a:ext cx="167296" cy="156358"/>
            </a:xfrm>
            <a:custGeom>
              <a:avLst/>
              <a:gdLst/>
              <a:ahLst/>
              <a:cxnLst/>
              <a:rect l="l" t="t" r="r" b="b"/>
              <a:pathLst>
                <a:path w="1713" h="1601" extrusionOk="0">
                  <a:moveTo>
                    <a:pt x="630" y="0"/>
                  </a:moveTo>
                  <a:cubicBezTo>
                    <a:pt x="605" y="0"/>
                    <a:pt x="582" y="5"/>
                    <a:pt x="564" y="15"/>
                  </a:cubicBezTo>
                  <a:cubicBezTo>
                    <a:pt x="298" y="159"/>
                    <a:pt x="0" y="989"/>
                    <a:pt x="175" y="1358"/>
                  </a:cubicBezTo>
                  <a:cubicBezTo>
                    <a:pt x="261" y="1541"/>
                    <a:pt x="502" y="1600"/>
                    <a:pt x="746" y="1600"/>
                  </a:cubicBezTo>
                  <a:cubicBezTo>
                    <a:pt x="994" y="1600"/>
                    <a:pt x="1245" y="1538"/>
                    <a:pt x="1333" y="1481"/>
                  </a:cubicBezTo>
                  <a:cubicBezTo>
                    <a:pt x="1640" y="1286"/>
                    <a:pt x="1712" y="1010"/>
                    <a:pt x="1507" y="671"/>
                  </a:cubicBezTo>
                  <a:cubicBezTo>
                    <a:pt x="1350" y="394"/>
                    <a:pt x="860" y="0"/>
                    <a:pt x="630" y="0"/>
                  </a:cubicBezTo>
                  <a:close/>
                </a:path>
              </a:pathLst>
            </a:custGeom>
            <a:solidFill>
              <a:srgbClr val="FFDB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49" name="Google Shape;215;p32"/>
            <p:cNvSpPr/>
            <p:nvPr/>
          </p:nvSpPr>
          <p:spPr>
            <a:xfrm>
              <a:off x="1304283" y="2574774"/>
              <a:ext cx="517709" cy="314376"/>
            </a:xfrm>
            <a:custGeom>
              <a:avLst/>
              <a:gdLst/>
              <a:ahLst/>
              <a:cxnLst/>
              <a:rect l="l" t="t" r="r" b="b"/>
              <a:pathLst>
                <a:path w="5301" h="3219" extrusionOk="0">
                  <a:moveTo>
                    <a:pt x="1969" y="0"/>
                  </a:moveTo>
                  <a:cubicBezTo>
                    <a:pt x="1816" y="359"/>
                    <a:pt x="1631" y="707"/>
                    <a:pt x="1436" y="1056"/>
                  </a:cubicBezTo>
                  <a:cubicBezTo>
                    <a:pt x="1324" y="1261"/>
                    <a:pt x="1180" y="1476"/>
                    <a:pt x="965" y="1568"/>
                  </a:cubicBezTo>
                  <a:cubicBezTo>
                    <a:pt x="893" y="1599"/>
                    <a:pt x="811" y="1609"/>
                    <a:pt x="739" y="1609"/>
                  </a:cubicBezTo>
                  <a:cubicBezTo>
                    <a:pt x="545" y="1609"/>
                    <a:pt x="340" y="1517"/>
                    <a:pt x="185" y="1384"/>
                  </a:cubicBezTo>
                  <a:cubicBezTo>
                    <a:pt x="114" y="1333"/>
                    <a:pt x="62" y="1261"/>
                    <a:pt x="1" y="1189"/>
                  </a:cubicBezTo>
                  <a:lnTo>
                    <a:pt x="1" y="1189"/>
                  </a:lnTo>
                  <a:cubicBezTo>
                    <a:pt x="42" y="1415"/>
                    <a:pt x="144" y="1630"/>
                    <a:pt x="309" y="1835"/>
                  </a:cubicBezTo>
                  <a:cubicBezTo>
                    <a:pt x="442" y="1804"/>
                    <a:pt x="586" y="1794"/>
                    <a:pt x="739" y="1794"/>
                  </a:cubicBezTo>
                  <a:cubicBezTo>
                    <a:pt x="903" y="1794"/>
                    <a:pt x="1067" y="1804"/>
                    <a:pt x="1242" y="1835"/>
                  </a:cubicBezTo>
                  <a:cubicBezTo>
                    <a:pt x="1272" y="1835"/>
                    <a:pt x="1303" y="1845"/>
                    <a:pt x="1334" y="1845"/>
                  </a:cubicBezTo>
                  <a:cubicBezTo>
                    <a:pt x="1416" y="1866"/>
                    <a:pt x="1518" y="1886"/>
                    <a:pt x="1611" y="1907"/>
                  </a:cubicBezTo>
                  <a:cubicBezTo>
                    <a:pt x="1693" y="1558"/>
                    <a:pt x="1816" y="1189"/>
                    <a:pt x="1949" y="841"/>
                  </a:cubicBezTo>
                  <a:cubicBezTo>
                    <a:pt x="2041" y="574"/>
                    <a:pt x="2154" y="318"/>
                    <a:pt x="2256" y="72"/>
                  </a:cubicBezTo>
                  <a:lnTo>
                    <a:pt x="2246" y="72"/>
                  </a:lnTo>
                  <a:cubicBezTo>
                    <a:pt x="2154" y="41"/>
                    <a:pt x="2062" y="21"/>
                    <a:pt x="1969" y="0"/>
                  </a:cubicBezTo>
                  <a:close/>
                  <a:moveTo>
                    <a:pt x="5055" y="1712"/>
                  </a:moveTo>
                  <a:cubicBezTo>
                    <a:pt x="5034" y="1763"/>
                    <a:pt x="5003" y="1814"/>
                    <a:pt x="4973" y="1866"/>
                  </a:cubicBezTo>
                  <a:cubicBezTo>
                    <a:pt x="5014" y="1917"/>
                    <a:pt x="5055" y="1968"/>
                    <a:pt x="5075" y="2019"/>
                  </a:cubicBezTo>
                  <a:cubicBezTo>
                    <a:pt x="5280" y="2358"/>
                    <a:pt x="5208" y="2634"/>
                    <a:pt x="4901" y="2829"/>
                  </a:cubicBezTo>
                  <a:cubicBezTo>
                    <a:pt x="4809" y="2891"/>
                    <a:pt x="4563" y="2952"/>
                    <a:pt x="4317" y="2952"/>
                  </a:cubicBezTo>
                  <a:cubicBezTo>
                    <a:pt x="4255" y="2952"/>
                    <a:pt x="4204" y="2942"/>
                    <a:pt x="4142" y="2942"/>
                  </a:cubicBezTo>
                  <a:cubicBezTo>
                    <a:pt x="4101" y="2973"/>
                    <a:pt x="4071" y="3014"/>
                    <a:pt x="4030" y="3055"/>
                  </a:cubicBezTo>
                  <a:cubicBezTo>
                    <a:pt x="4101" y="3106"/>
                    <a:pt x="4173" y="3157"/>
                    <a:pt x="4235" y="3219"/>
                  </a:cubicBezTo>
                  <a:cubicBezTo>
                    <a:pt x="4675" y="3188"/>
                    <a:pt x="5055" y="3096"/>
                    <a:pt x="5301" y="2921"/>
                  </a:cubicBezTo>
                  <a:cubicBezTo>
                    <a:pt x="5249" y="2501"/>
                    <a:pt x="5219" y="2142"/>
                    <a:pt x="5208" y="1866"/>
                  </a:cubicBezTo>
                  <a:lnTo>
                    <a:pt x="5055" y="1712"/>
                  </a:lnTo>
                  <a:close/>
                </a:path>
              </a:pathLst>
            </a:custGeom>
            <a:solidFill>
              <a:srgbClr val="EDA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50" name="Google Shape;216;p32"/>
            <p:cNvSpPr/>
            <p:nvPr/>
          </p:nvSpPr>
          <p:spPr>
            <a:xfrm>
              <a:off x="1708801" y="2756915"/>
              <a:ext cx="111238" cy="106257"/>
            </a:xfrm>
            <a:custGeom>
              <a:avLst/>
              <a:gdLst/>
              <a:ahLst/>
              <a:cxnLst/>
              <a:rect l="l" t="t" r="r" b="b"/>
              <a:pathLst>
                <a:path w="1139" h="1088" extrusionOk="0">
                  <a:moveTo>
                    <a:pt x="831" y="1"/>
                  </a:moveTo>
                  <a:cubicBezTo>
                    <a:pt x="636" y="329"/>
                    <a:pt x="339" y="718"/>
                    <a:pt x="0" y="1077"/>
                  </a:cubicBezTo>
                  <a:cubicBezTo>
                    <a:pt x="62" y="1077"/>
                    <a:pt x="113" y="1087"/>
                    <a:pt x="175" y="1087"/>
                  </a:cubicBezTo>
                  <a:cubicBezTo>
                    <a:pt x="421" y="1087"/>
                    <a:pt x="667" y="1026"/>
                    <a:pt x="759" y="964"/>
                  </a:cubicBezTo>
                  <a:cubicBezTo>
                    <a:pt x="1066" y="769"/>
                    <a:pt x="1138" y="493"/>
                    <a:pt x="933" y="154"/>
                  </a:cubicBezTo>
                  <a:cubicBezTo>
                    <a:pt x="913" y="103"/>
                    <a:pt x="872" y="52"/>
                    <a:pt x="831" y="1"/>
                  </a:cubicBezTo>
                  <a:close/>
                </a:path>
              </a:pathLst>
            </a:custGeom>
            <a:solidFill>
              <a:srgbClr val="F5C9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51" name="Google Shape;217;p32"/>
            <p:cNvSpPr/>
            <p:nvPr/>
          </p:nvSpPr>
          <p:spPr>
            <a:xfrm>
              <a:off x="1211503" y="2749981"/>
              <a:ext cx="588514" cy="322286"/>
            </a:xfrm>
            <a:custGeom>
              <a:avLst/>
              <a:gdLst/>
              <a:ahLst/>
              <a:cxnLst/>
              <a:rect l="l" t="t" r="r" b="b"/>
              <a:pathLst>
                <a:path w="6026" h="3300" extrusionOk="0">
                  <a:moveTo>
                    <a:pt x="1691" y="0"/>
                  </a:moveTo>
                  <a:cubicBezTo>
                    <a:pt x="1228" y="0"/>
                    <a:pt x="834" y="120"/>
                    <a:pt x="582" y="410"/>
                  </a:cubicBezTo>
                  <a:cubicBezTo>
                    <a:pt x="531" y="471"/>
                    <a:pt x="479" y="543"/>
                    <a:pt x="449" y="625"/>
                  </a:cubicBezTo>
                  <a:cubicBezTo>
                    <a:pt x="397" y="717"/>
                    <a:pt x="367" y="820"/>
                    <a:pt x="336" y="912"/>
                  </a:cubicBezTo>
                  <a:cubicBezTo>
                    <a:pt x="1" y="2328"/>
                    <a:pt x="2531" y="3300"/>
                    <a:pt x="4303" y="3300"/>
                  </a:cubicBezTo>
                  <a:cubicBezTo>
                    <a:pt x="4970" y="3300"/>
                    <a:pt x="5529" y="3162"/>
                    <a:pt x="5789" y="2860"/>
                  </a:cubicBezTo>
                  <a:cubicBezTo>
                    <a:pt x="5841" y="2798"/>
                    <a:pt x="5882" y="2726"/>
                    <a:pt x="5912" y="2655"/>
                  </a:cubicBezTo>
                  <a:cubicBezTo>
                    <a:pt x="6025" y="2347"/>
                    <a:pt x="5769" y="1947"/>
                    <a:pt x="5328" y="1548"/>
                  </a:cubicBezTo>
                  <a:cubicBezTo>
                    <a:pt x="4600" y="892"/>
                    <a:pt x="3350" y="246"/>
                    <a:pt x="2284" y="51"/>
                  </a:cubicBezTo>
                  <a:cubicBezTo>
                    <a:pt x="2253" y="51"/>
                    <a:pt x="2222" y="41"/>
                    <a:pt x="2192" y="41"/>
                  </a:cubicBezTo>
                  <a:cubicBezTo>
                    <a:pt x="2019" y="14"/>
                    <a:pt x="1851" y="0"/>
                    <a:pt x="1691" y="0"/>
                  </a:cubicBezTo>
                  <a:close/>
                </a:path>
              </a:pathLst>
            </a:custGeom>
            <a:solidFill>
              <a:srgbClr val="F7B1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52" name="Google Shape;218;p32"/>
            <p:cNvSpPr/>
            <p:nvPr/>
          </p:nvSpPr>
          <p:spPr>
            <a:xfrm>
              <a:off x="1521094" y="2881141"/>
              <a:ext cx="38381" cy="83599"/>
            </a:xfrm>
            <a:custGeom>
              <a:avLst/>
              <a:gdLst/>
              <a:ahLst/>
              <a:cxnLst/>
              <a:rect l="l" t="t" r="r" b="b"/>
              <a:pathLst>
                <a:path w="393" h="856" extrusionOk="0">
                  <a:moveTo>
                    <a:pt x="313" y="0"/>
                  </a:moveTo>
                  <a:cubicBezTo>
                    <a:pt x="297" y="0"/>
                    <a:pt x="281" y="9"/>
                    <a:pt x="272" y="30"/>
                  </a:cubicBezTo>
                  <a:cubicBezTo>
                    <a:pt x="129" y="256"/>
                    <a:pt x="36" y="522"/>
                    <a:pt x="6" y="789"/>
                  </a:cubicBezTo>
                  <a:cubicBezTo>
                    <a:pt x="0" y="832"/>
                    <a:pt x="29" y="856"/>
                    <a:pt x="60" y="856"/>
                  </a:cubicBezTo>
                  <a:cubicBezTo>
                    <a:pt x="86" y="856"/>
                    <a:pt x="113" y="838"/>
                    <a:pt x="118" y="799"/>
                  </a:cubicBezTo>
                  <a:cubicBezTo>
                    <a:pt x="149" y="553"/>
                    <a:pt x="231" y="307"/>
                    <a:pt x="364" y="92"/>
                  </a:cubicBezTo>
                  <a:cubicBezTo>
                    <a:pt x="393" y="48"/>
                    <a:pt x="351" y="0"/>
                    <a:pt x="313" y="0"/>
                  </a:cubicBezTo>
                  <a:close/>
                </a:path>
              </a:pathLst>
            </a:custGeom>
            <a:solidFill>
              <a:srgbClr val="D185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53" name="Google Shape;219;p32"/>
            <p:cNvSpPr/>
            <p:nvPr/>
          </p:nvSpPr>
          <p:spPr>
            <a:xfrm>
              <a:off x="1498533" y="2880751"/>
              <a:ext cx="32131" cy="61039"/>
            </a:xfrm>
            <a:custGeom>
              <a:avLst/>
              <a:gdLst/>
              <a:ahLst/>
              <a:cxnLst/>
              <a:rect l="l" t="t" r="r" b="b"/>
              <a:pathLst>
                <a:path w="329" h="625" extrusionOk="0">
                  <a:moveTo>
                    <a:pt x="239" y="1"/>
                  </a:moveTo>
                  <a:cubicBezTo>
                    <a:pt x="222" y="1"/>
                    <a:pt x="207" y="8"/>
                    <a:pt x="196" y="24"/>
                  </a:cubicBezTo>
                  <a:cubicBezTo>
                    <a:pt x="93" y="188"/>
                    <a:pt x="21" y="373"/>
                    <a:pt x="1" y="557"/>
                  </a:cubicBezTo>
                  <a:cubicBezTo>
                    <a:pt x="1" y="601"/>
                    <a:pt x="32" y="624"/>
                    <a:pt x="64" y="624"/>
                  </a:cubicBezTo>
                  <a:cubicBezTo>
                    <a:pt x="91" y="624"/>
                    <a:pt x="119" y="606"/>
                    <a:pt x="124" y="567"/>
                  </a:cubicBezTo>
                  <a:cubicBezTo>
                    <a:pt x="144" y="403"/>
                    <a:pt x="196" y="239"/>
                    <a:pt x="298" y="96"/>
                  </a:cubicBezTo>
                  <a:cubicBezTo>
                    <a:pt x="328" y="51"/>
                    <a:pt x="282" y="1"/>
                    <a:pt x="239" y="1"/>
                  </a:cubicBezTo>
                  <a:close/>
                </a:path>
              </a:pathLst>
            </a:custGeom>
            <a:solidFill>
              <a:srgbClr val="D185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54" name="Google Shape;220;p32"/>
            <p:cNvSpPr/>
            <p:nvPr/>
          </p:nvSpPr>
          <p:spPr>
            <a:xfrm>
              <a:off x="1591704" y="2889150"/>
              <a:ext cx="166222" cy="157334"/>
            </a:xfrm>
            <a:custGeom>
              <a:avLst/>
              <a:gdLst/>
              <a:ahLst/>
              <a:cxnLst/>
              <a:rect l="l" t="t" r="r" b="b"/>
              <a:pathLst>
                <a:path w="1702" h="1611" extrusionOk="0">
                  <a:moveTo>
                    <a:pt x="714" y="1"/>
                  </a:moveTo>
                  <a:cubicBezTo>
                    <a:pt x="696" y="1"/>
                    <a:pt x="680" y="4"/>
                    <a:pt x="666" y="10"/>
                  </a:cubicBezTo>
                  <a:cubicBezTo>
                    <a:pt x="390" y="112"/>
                    <a:pt x="0" y="912"/>
                    <a:pt x="133" y="1301"/>
                  </a:cubicBezTo>
                  <a:cubicBezTo>
                    <a:pt x="216" y="1537"/>
                    <a:pt x="562" y="1610"/>
                    <a:pt x="858" y="1610"/>
                  </a:cubicBezTo>
                  <a:cubicBezTo>
                    <a:pt x="1039" y="1610"/>
                    <a:pt x="1201" y="1583"/>
                    <a:pt x="1271" y="1547"/>
                  </a:cubicBezTo>
                  <a:cubicBezTo>
                    <a:pt x="1599" y="1383"/>
                    <a:pt x="1702" y="1117"/>
                    <a:pt x="1538" y="758"/>
                  </a:cubicBezTo>
                  <a:cubicBezTo>
                    <a:pt x="1405" y="463"/>
                    <a:pt x="936" y="1"/>
                    <a:pt x="714" y="1"/>
                  </a:cubicBezTo>
                  <a:close/>
                </a:path>
              </a:pathLst>
            </a:custGeom>
            <a:solidFill>
              <a:srgbClr val="FFDB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55" name="Google Shape;221;p32"/>
            <p:cNvSpPr/>
            <p:nvPr/>
          </p:nvSpPr>
          <p:spPr>
            <a:xfrm>
              <a:off x="1241290" y="2753887"/>
              <a:ext cx="535679" cy="299433"/>
            </a:xfrm>
            <a:custGeom>
              <a:avLst/>
              <a:gdLst/>
              <a:ahLst/>
              <a:cxnLst/>
              <a:rect l="l" t="t" r="r" b="b"/>
              <a:pathLst>
                <a:path w="5485" h="3066" extrusionOk="0">
                  <a:moveTo>
                    <a:pt x="4675" y="1221"/>
                  </a:moveTo>
                  <a:lnTo>
                    <a:pt x="4459" y="1436"/>
                  </a:lnTo>
                  <a:cubicBezTo>
                    <a:pt x="4572" y="1487"/>
                    <a:pt x="4705" y="1600"/>
                    <a:pt x="4818" y="1723"/>
                  </a:cubicBezTo>
                  <a:cubicBezTo>
                    <a:pt x="4869" y="1641"/>
                    <a:pt x="4941" y="1559"/>
                    <a:pt x="5023" y="1508"/>
                  </a:cubicBezTo>
                  <a:cubicBezTo>
                    <a:pt x="4921" y="1405"/>
                    <a:pt x="4798" y="1313"/>
                    <a:pt x="4675" y="1221"/>
                  </a:cubicBezTo>
                  <a:close/>
                  <a:moveTo>
                    <a:pt x="1887" y="1"/>
                  </a:moveTo>
                  <a:cubicBezTo>
                    <a:pt x="1753" y="206"/>
                    <a:pt x="1764" y="513"/>
                    <a:pt x="1702" y="759"/>
                  </a:cubicBezTo>
                  <a:cubicBezTo>
                    <a:pt x="1589" y="1139"/>
                    <a:pt x="1210" y="1436"/>
                    <a:pt x="810" y="1436"/>
                  </a:cubicBezTo>
                  <a:lnTo>
                    <a:pt x="707" y="1436"/>
                  </a:lnTo>
                  <a:cubicBezTo>
                    <a:pt x="554" y="1415"/>
                    <a:pt x="411" y="1344"/>
                    <a:pt x="297" y="1241"/>
                  </a:cubicBezTo>
                  <a:cubicBezTo>
                    <a:pt x="185" y="1159"/>
                    <a:pt x="103" y="1036"/>
                    <a:pt x="51" y="903"/>
                  </a:cubicBezTo>
                  <a:cubicBezTo>
                    <a:pt x="42" y="893"/>
                    <a:pt x="42" y="882"/>
                    <a:pt x="31" y="872"/>
                  </a:cubicBezTo>
                  <a:cubicBezTo>
                    <a:pt x="10" y="954"/>
                    <a:pt x="1" y="1046"/>
                    <a:pt x="1" y="1128"/>
                  </a:cubicBezTo>
                  <a:cubicBezTo>
                    <a:pt x="1" y="1620"/>
                    <a:pt x="359" y="2051"/>
                    <a:pt x="882" y="2389"/>
                  </a:cubicBezTo>
                  <a:cubicBezTo>
                    <a:pt x="1231" y="2287"/>
                    <a:pt x="1641" y="2246"/>
                    <a:pt x="2061" y="2246"/>
                  </a:cubicBezTo>
                  <a:cubicBezTo>
                    <a:pt x="2194" y="2246"/>
                    <a:pt x="2327" y="2246"/>
                    <a:pt x="2450" y="2256"/>
                  </a:cubicBezTo>
                  <a:cubicBezTo>
                    <a:pt x="2235" y="2143"/>
                    <a:pt x="2122" y="1907"/>
                    <a:pt x="2081" y="1600"/>
                  </a:cubicBezTo>
                  <a:cubicBezTo>
                    <a:pt x="2030" y="1190"/>
                    <a:pt x="2102" y="647"/>
                    <a:pt x="2256" y="73"/>
                  </a:cubicBezTo>
                  <a:cubicBezTo>
                    <a:pt x="2163" y="52"/>
                    <a:pt x="2061" y="32"/>
                    <a:pt x="1979" y="11"/>
                  </a:cubicBezTo>
                  <a:cubicBezTo>
                    <a:pt x="1948" y="11"/>
                    <a:pt x="1917" y="1"/>
                    <a:pt x="1887" y="1"/>
                  </a:cubicBezTo>
                  <a:close/>
                  <a:moveTo>
                    <a:pt x="3834" y="1928"/>
                  </a:moveTo>
                  <a:lnTo>
                    <a:pt x="3834" y="1928"/>
                  </a:lnTo>
                  <a:cubicBezTo>
                    <a:pt x="3547" y="2123"/>
                    <a:pt x="3260" y="2256"/>
                    <a:pt x="3004" y="2307"/>
                  </a:cubicBezTo>
                  <a:cubicBezTo>
                    <a:pt x="3240" y="2348"/>
                    <a:pt x="3475" y="2389"/>
                    <a:pt x="3701" y="2440"/>
                  </a:cubicBezTo>
                  <a:cubicBezTo>
                    <a:pt x="3711" y="2276"/>
                    <a:pt x="3762" y="2092"/>
                    <a:pt x="3834" y="1928"/>
                  </a:cubicBezTo>
                  <a:close/>
                  <a:moveTo>
                    <a:pt x="5146" y="2676"/>
                  </a:moveTo>
                  <a:cubicBezTo>
                    <a:pt x="5095" y="2768"/>
                    <a:pt x="5023" y="2840"/>
                    <a:pt x="4921" y="2902"/>
                  </a:cubicBezTo>
                  <a:cubicBezTo>
                    <a:pt x="5003" y="2953"/>
                    <a:pt x="5085" y="3004"/>
                    <a:pt x="5146" y="3066"/>
                  </a:cubicBezTo>
                  <a:cubicBezTo>
                    <a:pt x="5290" y="2994"/>
                    <a:pt x="5402" y="2922"/>
                    <a:pt x="5484" y="2820"/>
                  </a:cubicBezTo>
                  <a:cubicBezTo>
                    <a:pt x="5402" y="2799"/>
                    <a:pt x="5310" y="2768"/>
                    <a:pt x="5238" y="2727"/>
                  </a:cubicBezTo>
                  <a:cubicBezTo>
                    <a:pt x="5208" y="2707"/>
                    <a:pt x="5177" y="2697"/>
                    <a:pt x="5146" y="2676"/>
                  </a:cubicBezTo>
                  <a:close/>
                </a:path>
              </a:pathLst>
            </a:custGeom>
            <a:solidFill>
              <a:srgbClr val="EDA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56" name="Google Shape;222;p32"/>
            <p:cNvSpPr/>
            <p:nvPr/>
          </p:nvSpPr>
          <p:spPr>
            <a:xfrm>
              <a:off x="1602642" y="2894033"/>
              <a:ext cx="141318" cy="143271"/>
            </a:xfrm>
            <a:custGeom>
              <a:avLst/>
              <a:gdLst/>
              <a:ahLst/>
              <a:cxnLst/>
              <a:rect l="l" t="t" r="r" b="b"/>
              <a:pathLst>
                <a:path w="1447" h="1467" extrusionOk="0">
                  <a:moveTo>
                    <a:pt x="759" y="1"/>
                  </a:moveTo>
                  <a:cubicBezTo>
                    <a:pt x="554" y="175"/>
                    <a:pt x="349" y="349"/>
                    <a:pt x="134" y="493"/>
                  </a:cubicBezTo>
                  <a:cubicBezTo>
                    <a:pt x="62" y="657"/>
                    <a:pt x="11" y="841"/>
                    <a:pt x="1" y="1005"/>
                  </a:cubicBezTo>
                  <a:cubicBezTo>
                    <a:pt x="483" y="1118"/>
                    <a:pt x="913" y="1282"/>
                    <a:pt x="1221" y="1467"/>
                  </a:cubicBezTo>
                  <a:cubicBezTo>
                    <a:pt x="1323" y="1405"/>
                    <a:pt x="1395" y="1333"/>
                    <a:pt x="1446" y="1241"/>
                  </a:cubicBezTo>
                  <a:cubicBezTo>
                    <a:pt x="1231" y="1108"/>
                    <a:pt x="1067" y="903"/>
                    <a:pt x="1036" y="657"/>
                  </a:cubicBezTo>
                  <a:cubicBezTo>
                    <a:pt x="1026" y="565"/>
                    <a:pt x="1036" y="472"/>
                    <a:pt x="1067" y="390"/>
                  </a:cubicBezTo>
                  <a:cubicBezTo>
                    <a:pt x="1087" y="360"/>
                    <a:pt x="1098" y="319"/>
                    <a:pt x="1118" y="288"/>
                  </a:cubicBezTo>
                  <a:cubicBezTo>
                    <a:pt x="1005" y="165"/>
                    <a:pt x="872" y="52"/>
                    <a:pt x="759" y="1"/>
                  </a:cubicBezTo>
                  <a:close/>
                </a:path>
              </a:pathLst>
            </a:custGeom>
            <a:solidFill>
              <a:srgbClr val="F5C9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57" name="Google Shape;223;p32"/>
            <p:cNvSpPr/>
            <p:nvPr/>
          </p:nvSpPr>
          <p:spPr>
            <a:xfrm>
              <a:off x="1223321" y="2972944"/>
              <a:ext cx="545640" cy="269841"/>
            </a:xfrm>
            <a:custGeom>
              <a:avLst/>
              <a:gdLst/>
              <a:ahLst/>
              <a:cxnLst/>
              <a:rect l="l" t="t" r="r" b="b"/>
              <a:pathLst>
                <a:path w="5587" h="2763" extrusionOk="0">
                  <a:moveTo>
                    <a:pt x="2243" y="0"/>
                  </a:moveTo>
                  <a:cubicBezTo>
                    <a:pt x="1371" y="0"/>
                    <a:pt x="574" y="192"/>
                    <a:pt x="215" y="679"/>
                  </a:cubicBezTo>
                  <a:cubicBezTo>
                    <a:pt x="112" y="823"/>
                    <a:pt x="41" y="976"/>
                    <a:pt x="21" y="1171"/>
                  </a:cubicBezTo>
                  <a:cubicBezTo>
                    <a:pt x="0" y="1356"/>
                    <a:pt x="10" y="1530"/>
                    <a:pt x="51" y="1684"/>
                  </a:cubicBezTo>
                  <a:cubicBezTo>
                    <a:pt x="243" y="2455"/>
                    <a:pt x="1172" y="2763"/>
                    <a:pt x="2214" y="2763"/>
                  </a:cubicBezTo>
                  <a:cubicBezTo>
                    <a:pt x="3402" y="2763"/>
                    <a:pt x="4737" y="2364"/>
                    <a:pt x="5299" y="1796"/>
                  </a:cubicBezTo>
                  <a:cubicBezTo>
                    <a:pt x="5484" y="1612"/>
                    <a:pt x="5586" y="1407"/>
                    <a:pt x="5566" y="1181"/>
                  </a:cubicBezTo>
                  <a:cubicBezTo>
                    <a:pt x="5556" y="1069"/>
                    <a:pt x="5474" y="946"/>
                    <a:pt x="5340" y="833"/>
                  </a:cubicBezTo>
                  <a:cubicBezTo>
                    <a:pt x="4821" y="373"/>
                    <a:pt x="3459" y="0"/>
                    <a:pt x="2243" y="0"/>
                  </a:cubicBezTo>
                  <a:close/>
                </a:path>
              </a:pathLst>
            </a:custGeom>
            <a:solidFill>
              <a:srgbClr val="F7B1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58" name="Google Shape;224;p32"/>
            <p:cNvSpPr/>
            <p:nvPr/>
          </p:nvSpPr>
          <p:spPr>
            <a:xfrm>
              <a:off x="1510546" y="3040136"/>
              <a:ext cx="23439" cy="86920"/>
            </a:xfrm>
            <a:custGeom>
              <a:avLst/>
              <a:gdLst/>
              <a:ahLst/>
              <a:cxnLst/>
              <a:rect l="l" t="t" r="r" b="b"/>
              <a:pathLst>
                <a:path w="240" h="890" extrusionOk="0">
                  <a:moveTo>
                    <a:pt x="79" y="1"/>
                  </a:moveTo>
                  <a:cubicBezTo>
                    <a:pt x="52" y="1"/>
                    <a:pt x="26" y="17"/>
                    <a:pt x="21" y="53"/>
                  </a:cubicBezTo>
                  <a:cubicBezTo>
                    <a:pt x="1" y="319"/>
                    <a:pt x="32" y="596"/>
                    <a:pt x="114" y="852"/>
                  </a:cubicBezTo>
                  <a:cubicBezTo>
                    <a:pt x="121" y="879"/>
                    <a:pt x="141" y="890"/>
                    <a:pt x="162" y="890"/>
                  </a:cubicBezTo>
                  <a:cubicBezTo>
                    <a:pt x="199" y="890"/>
                    <a:pt x="239" y="857"/>
                    <a:pt x="226" y="811"/>
                  </a:cubicBezTo>
                  <a:cubicBezTo>
                    <a:pt x="144" y="575"/>
                    <a:pt x="114" y="319"/>
                    <a:pt x="144" y="73"/>
                  </a:cubicBezTo>
                  <a:cubicBezTo>
                    <a:pt x="150" y="27"/>
                    <a:pt x="114" y="1"/>
                    <a:pt x="79" y="1"/>
                  </a:cubicBezTo>
                  <a:close/>
                </a:path>
              </a:pathLst>
            </a:custGeom>
            <a:solidFill>
              <a:srgbClr val="D185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59" name="Google Shape;225;p32"/>
            <p:cNvSpPr/>
            <p:nvPr/>
          </p:nvSpPr>
          <p:spPr>
            <a:xfrm>
              <a:off x="1483591" y="3052148"/>
              <a:ext cx="20314" cy="63969"/>
            </a:xfrm>
            <a:custGeom>
              <a:avLst/>
              <a:gdLst/>
              <a:ahLst/>
              <a:cxnLst/>
              <a:rect l="l" t="t" r="r" b="b"/>
              <a:pathLst>
                <a:path w="208" h="655" extrusionOk="0">
                  <a:moveTo>
                    <a:pt x="84" y="1"/>
                  </a:moveTo>
                  <a:cubicBezTo>
                    <a:pt x="59" y="1"/>
                    <a:pt x="35" y="17"/>
                    <a:pt x="31" y="53"/>
                  </a:cubicBezTo>
                  <a:cubicBezTo>
                    <a:pt x="0" y="237"/>
                    <a:pt x="21" y="432"/>
                    <a:pt x="82" y="616"/>
                  </a:cubicBezTo>
                  <a:cubicBezTo>
                    <a:pt x="93" y="643"/>
                    <a:pt x="114" y="654"/>
                    <a:pt x="135" y="654"/>
                  </a:cubicBezTo>
                  <a:cubicBezTo>
                    <a:pt x="171" y="654"/>
                    <a:pt x="208" y="621"/>
                    <a:pt x="195" y="575"/>
                  </a:cubicBezTo>
                  <a:cubicBezTo>
                    <a:pt x="133" y="411"/>
                    <a:pt x="123" y="237"/>
                    <a:pt x="144" y="73"/>
                  </a:cubicBezTo>
                  <a:cubicBezTo>
                    <a:pt x="149" y="27"/>
                    <a:pt x="116" y="1"/>
                    <a:pt x="84" y="1"/>
                  </a:cubicBezTo>
                  <a:close/>
                </a:path>
              </a:pathLst>
            </a:custGeom>
            <a:solidFill>
              <a:srgbClr val="D185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60" name="Google Shape;226;p32"/>
            <p:cNvSpPr/>
            <p:nvPr/>
          </p:nvSpPr>
          <p:spPr>
            <a:xfrm>
              <a:off x="1570608" y="3017185"/>
              <a:ext cx="162315" cy="152256"/>
            </a:xfrm>
            <a:custGeom>
              <a:avLst/>
              <a:gdLst/>
              <a:ahLst/>
              <a:cxnLst/>
              <a:rect l="l" t="t" r="r" b="b"/>
              <a:pathLst>
                <a:path w="1662" h="1559" extrusionOk="0">
                  <a:moveTo>
                    <a:pt x="403" y="0"/>
                  </a:moveTo>
                  <a:cubicBezTo>
                    <a:pt x="337" y="0"/>
                    <a:pt x="286" y="13"/>
                    <a:pt x="257" y="42"/>
                  </a:cubicBezTo>
                  <a:cubicBezTo>
                    <a:pt x="42" y="257"/>
                    <a:pt x="1" y="1149"/>
                    <a:pt x="278" y="1446"/>
                  </a:cubicBezTo>
                  <a:cubicBezTo>
                    <a:pt x="353" y="1527"/>
                    <a:pt x="462" y="1558"/>
                    <a:pt x="585" y="1558"/>
                  </a:cubicBezTo>
                  <a:cubicBezTo>
                    <a:pt x="911" y="1558"/>
                    <a:pt x="1329" y="1333"/>
                    <a:pt x="1426" y="1220"/>
                  </a:cubicBezTo>
                  <a:cubicBezTo>
                    <a:pt x="1661" y="944"/>
                    <a:pt x="1641" y="657"/>
                    <a:pt x="1354" y="390"/>
                  </a:cubicBezTo>
                  <a:cubicBezTo>
                    <a:pt x="1149" y="202"/>
                    <a:pt x="663" y="0"/>
                    <a:pt x="403" y="0"/>
                  </a:cubicBezTo>
                  <a:close/>
                </a:path>
              </a:pathLst>
            </a:custGeom>
            <a:solidFill>
              <a:srgbClr val="FFDB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61" name="Google Shape;227;p32"/>
            <p:cNvSpPr/>
            <p:nvPr/>
          </p:nvSpPr>
          <p:spPr>
            <a:xfrm>
              <a:off x="1228204" y="3126274"/>
              <a:ext cx="512728" cy="88189"/>
            </a:xfrm>
            <a:custGeom>
              <a:avLst/>
              <a:gdLst/>
              <a:ahLst/>
              <a:cxnLst/>
              <a:rect l="l" t="t" r="r" b="b"/>
              <a:pathLst>
                <a:path w="5250" h="903" extrusionOk="0">
                  <a:moveTo>
                    <a:pt x="4850" y="175"/>
                  </a:moveTo>
                  <a:cubicBezTo>
                    <a:pt x="4768" y="237"/>
                    <a:pt x="4655" y="298"/>
                    <a:pt x="4522" y="349"/>
                  </a:cubicBezTo>
                  <a:cubicBezTo>
                    <a:pt x="4696" y="370"/>
                    <a:pt x="4850" y="411"/>
                    <a:pt x="4983" y="452"/>
                  </a:cubicBezTo>
                  <a:cubicBezTo>
                    <a:pt x="5085" y="380"/>
                    <a:pt x="5167" y="308"/>
                    <a:pt x="5249" y="226"/>
                  </a:cubicBezTo>
                  <a:cubicBezTo>
                    <a:pt x="5116" y="216"/>
                    <a:pt x="4983" y="196"/>
                    <a:pt x="4850" y="175"/>
                  </a:cubicBezTo>
                  <a:close/>
                  <a:moveTo>
                    <a:pt x="3025" y="1"/>
                  </a:moveTo>
                  <a:cubicBezTo>
                    <a:pt x="2533" y="1"/>
                    <a:pt x="2031" y="62"/>
                    <a:pt x="1549" y="165"/>
                  </a:cubicBezTo>
                  <a:cubicBezTo>
                    <a:pt x="1303" y="216"/>
                    <a:pt x="1057" y="278"/>
                    <a:pt x="800" y="298"/>
                  </a:cubicBezTo>
                  <a:lnTo>
                    <a:pt x="668" y="298"/>
                  </a:lnTo>
                  <a:cubicBezTo>
                    <a:pt x="452" y="298"/>
                    <a:pt x="237" y="257"/>
                    <a:pt x="53" y="155"/>
                  </a:cubicBezTo>
                  <a:cubicBezTo>
                    <a:pt x="32" y="144"/>
                    <a:pt x="21" y="124"/>
                    <a:pt x="1" y="114"/>
                  </a:cubicBezTo>
                  <a:lnTo>
                    <a:pt x="1" y="114"/>
                  </a:lnTo>
                  <a:cubicBezTo>
                    <a:pt x="94" y="472"/>
                    <a:pt x="340" y="729"/>
                    <a:pt x="688" y="903"/>
                  </a:cubicBezTo>
                  <a:cubicBezTo>
                    <a:pt x="1365" y="483"/>
                    <a:pt x="2523" y="278"/>
                    <a:pt x="3548" y="278"/>
                  </a:cubicBezTo>
                  <a:lnTo>
                    <a:pt x="3753" y="278"/>
                  </a:lnTo>
                  <a:cubicBezTo>
                    <a:pt x="3702" y="206"/>
                    <a:pt x="3661" y="114"/>
                    <a:pt x="3640" y="11"/>
                  </a:cubicBezTo>
                  <a:cubicBezTo>
                    <a:pt x="3466" y="1"/>
                    <a:pt x="3302" y="1"/>
                    <a:pt x="3138" y="1"/>
                  </a:cubicBezTo>
                  <a:lnTo>
                    <a:pt x="3097" y="1"/>
                  </a:lnTo>
                  <a:cubicBezTo>
                    <a:pt x="3087" y="1"/>
                    <a:pt x="3066" y="11"/>
                    <a:pt x="3056" y="11"/>
                  </a:cubicBezTo>
                  <a:cubicBezTo>
                    <a:pt x="3046" y="11"/>
                    <a:pt x="3035" y="1"/>
                    <a:pt x="3025" y="1"/>
                  </a:cubicBezTo>
                  <a:close/>
                </a:path>
              </a:pathLst>
            </a:custGeom>
            <a:solidFill>
              <a:srgbClr val="EDA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62" name="Google Shape;228;p32"/>
            <p:cNvSpPr/>
            <p:nvPr/>
          </p:nvSpPr>
          <p:spPr>
            <a:xfrm>
              <a:off x="1523633" y="3126274"/>
              <a:ext cx="7032" cy="1172"/>
            </a:xfrm>
            <a:custGeom>
              <a:avLst/>
              <a:gdLst/>
              <a:ahLst/>
              <a:cxnLst/>
              <a:rect l="l" t="t" r="r" b="b"/>
              <a:pathLst>
                <a:path w="72" h="12" extrusionOk="0">
                  <a:moveTo>
                    <a:pt x="0" y="1"/>
                  </a:moveTo>
                  <a:cubicBezTo>
                    <a:pt x="10" y="1"/>
                    <a:pt x="21" y="11"/>
                    <a:pt x="31" y="11"/>
                  </a:cubicBezTo>
                  <a:cubicBezTo>
                    <a:pt x="41" y="11"/>
                    <a:pt x="62" y="1"/>
                    <a:pt x="72" y="1"/>
                  </a:cubicBezTo>
                  <a:close/>
                </a:path>
              </a:pathLst>
            </a:custGeom>
            <a:solidFill>
              <a:srgbClr val="C97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63" name="Google Shape;229;p32"/>
            <p:cNvSpPr/>
            <p:nvPr/>
          </p:nvSpPr>
          <p:spPr>
            <a:xfrm>
              <a:off x="1583695" y="3127348"/>
              <a:ext cx="118172" cy="33108"/>
            </a:xfrm>
            <a:custGeom>
              <a:avLst/>
              <a:gdLst/>
              <a:ahLst/>
              <a:cxnLst/>
              <a:rect l="l" t="t" r="r" b="b"/>
              <a:pathLst>
                <a:path w="1210" h="339" extrusionOk="0">
                  <a:moveTo>
                    <a:pt x="0" y="0"/>
                  </a:moveTo>
                  <a:cubicBezTo>
                    <a:pt x="21" y="103"/>
                    <a:pt x="62" y="195"/>
                    <a:pt x="113" y="267"/>
                  </a:cubicBezTo>
                  <a:cubicBezTo>
                    <a:pt x="390" y="277"/>
                    <a:pt x="646" y="297"/>
                    <a:pt x="882" y="338"/>
                  </a:cubicBezTo>
                  <a:cubicBezTo>
                    <a:pt x="1015" y="287"/>
                    <a:pt x="1128" y="226"/>
                    <a:pt x="1210" y="164"/>
                  </a:cubicBezTo>
                  <a:cubicBezTo>
                    <a:pt x="1015" y="133"/>
                    <a:pt x="810" y="92"/>
                    <a:pt x="615" y="72"/>
                  </a:cubicBezTo>
                  <a:cubicBezTo>
                    <a:pt x="410" y="41"/>
                    <a:pt x="205" y="10"/>
                    <a:pt x="0" y="0"/>
                  </a:cubicBezTo>
                  <a:close/>
                </a:path>
              </a:pathLst>
            </a:custGeom>
            <a:solidFill>
              <a:srgbClr val="F5C9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64" name="Google Shape;230;p32"/>
            <p:cNvSpPr/>
            <p:nvPr/>
          </p:nvSpPr>
          <p:spPr>
            <a:xfrm>
              <a:off x="1238263" y="3153522"/>
              <a:ext cx="545738" cy="274432"/>
            </a:xfrm>
            <a:custGeom>
              <a:avLst/>
              <a:gdLst/>
              <a:ahLst/>
              <a:cxnLst/>
              <a:rect l="l" t="t" r="r" b="b"/>
              <a:pathLst>
                <a:path w="5588" h="2810" extrusionOk="0">
                  <a:moveTo>
                    <a:pt x="3441" y="1"/>
                  </a:moveTo>
                  <a:cubicBezTo>
                    <a:pt x="2055" y="1"/>
                    <a:pt x="413" y="367"/>
                    <a:pt x="73" y="1168"/>
                  </a:cubicBezTo>
                  <a:cubicBezTo>
                    <a:pt x="41" y="1250"/>
                    <a:pt x="21" y="1332"/>
                    <a:pt x="11" y="1414"/>
                  </a:cubicBezTo>
                  <a:cubicBezTo>
                    <a:pt x="0" y="1505"/>
                    <a:pt x="11" y="1598"/>
                    <a:pt x="32" y="1690"/>
                  </a:cubicBezTo>
                  <a:cubicBezTo>
                    <a:pt x="228" y="2500"/>
                    <a:pt x="925" y="2809"/>
                    <a:pt x="1759" y="2809"/>
                  </a:cubicBezTo>
                  <a:cubicBezTo>
                    <a:pt x="2622" y="2809"/>
                    <a:pt x="3631" y="2477"/>
                    <a:pt x="4378" y="2029"/>
                  </a:cubicBezTo>
                  <a:cubicBezTo>
                    <a:pt x="5105" y="1598"/>
                    <a:pt x="5587" y="1054"/>
                    <a:pt x="5464" y="583"/>
                  </a:cubicBezTo>
                  <a:cubicBezTo>
                    <a:pt x="5433" y="480"/>
                    <a:pt x="5341" y="378"/>
                    <a:pt x="5208" y="306"/>
                  </a:cubicBezTo>
                  <a:cubicBezTo>
                    <a:pt x="4853" y="106"/>
                    <a:pt x="4184" y="1"/>
                    <a:pt x="3441" y="1"/>
                  </a:cubicBezTo>
                  <a:close/>
                </a:path>
              </a:pathLst>
            </a:custGeom>
            <a:solidFill>
              <a:srgbClr val="F7B1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65" name="Google Shape;231;p32"/>
            <p:cNvSpPr/>
            <p:nvPr/>
          </p:nvSpPr>
          <p:spPr>
            <a:xfrm>
              <a:off x="1239337" y="3267494"/>
              <a:ext cx="426492" cy="160264"/>
            </a:xfrm>
            <a:custGeom>
              <a:avLst/>
              <a:gdLst/>
              <a:ahLst/>
              <a:cxnLst/>
              <a:rect l="l" t="t" r="r" b="b"/>
              <a:pathLst>
                <a:path w="4367" h="1641" extrusionOk="0">
                  <a:moveTo>
                    <a:pt x="62" y="1"/>
                  </a:moveTo>
                  <a:cubicBezTo>
                    <a:pt x="30" y="83"/>
                    <a:pt x="10" y="165"/>
                    <a:pt x="0" y="247"/>
                  </a:cubicBezTo>
                  <a:lnTo>
                    <a:pt x="0" y="318"/>
                  </a:lnTo>
                  <a:cubicBezTo>
                    <a:pt x="0" y="379"/>
                    <a:pt x="0" y="452"/>
                    <a:pt x="21" y="523"/>
                  </a:cubicBezTo>
                  <a:cubicBezTo>
                    <a:pt x="215" y="1333"/>
                    <a:pt x="912" y="1641"/>
                    <a:pt x="1753" y="1641"/>
                  </a:cubicBezTo>
                  <a:cubicBezTo>
                    <a:pt x="2614" y="1641"/>
                    <a:pt x="3618" y="1313"/>
                    <a:pt x="4367" y="862"/>
                  </a:cubicBezTo>
                  <a:lnTo>
                    <a:pt x="4367" y="862"/>
                  </a:lnTo>
                  <a:cubicBezTo>
                    <a:pt x="3844" y="1076"/>
                    <a:pt x="3270" y="1190"/>
                    <a:pt x="2696" y="1190"/>
                  </a:cubicBezTo>
                  <a:cubicBezTo>
                    <a:pt x="2265" y="1190"/>
                    <a:pt x="1825" y="1117"/>
                    <a:pt x="1415" y="994"/>
                  </a:cubicBezTo>
                  <a:cubicBezTo>
                    <a:pt x="1066" y="882"/>
                    <a:pt x="727" y="728"/>
                    <a:pt x="451" y="493"/>
                  </a:cubicBezTo>
                  <a:cubicBezTo>
                    <a:pt x="297" y="359"/>
                    <a:pt x="153" y="185"/>
                    <a:pt x="62" y="1"/>
                  </a:cubicBezTo>
                  <a:close/>
                </a:path>
              </a:pathLst>
            </a:custGeom>
            <a:solidFill>
              <a:srgbClr val="EDA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66" name="Google Shape;232;p32"/>
            <p:cNvSpPr/>
            <p:nvPr/>
          </p:nvSpPr>
          <p:spPr>
            <a:xfrm>
              <a:off x="1498045" y="3221690"/>
              <a:ext cx="32619" cy="94733"/>
            </a:xfrm>
            <a:custGeom>
              <a:avLst/>
              <a:gdLst/>
              <a:ahLst/>
              <a:cxnLst/>
              <a:rect l="l" t="t" r="r" b="b"/>
              <a:pathLst>
                <a:path w="334" h="970" extrusionOk="0">
                  <a:moveTo>
                    <a:pt x="65" y="0"/>
                  </a:moveTo>
                  <a:cubicBezTo>
                    <a:pt x="33" y="0"/>
                    <a:pt x="0" y="21"/>
                    <a:pt x="6" y="59"/>
                  </a:cubicBezTo>
                  <a:cubicBezTo>
                    <a:pt x="16" y="356"/>
                    <a:pt x="78" y="654"/>
                    <a:pt x="211" y="930"/>
                  </a:cubicBezTo>
                  <a:cubicBezTo>
                    <a:pt x="218" y="953"/>
                    <a:pt x="236" y="970"/>
                    <a:pt x="257" y="970"/>
                  </a:cubicBezTo>
                  <a:cubicBezTo>
                    <a:pt x="265" y="970"/>
                    <a:pt x="274" y="967"/>
                    <a:pt x="283" y="962"/>
                  </a:cubicBezTo>
                  <a:cubicBezTo>
                    <a:pt x="313" y="951"/>
                    <a:pt x="334" y="921"/>
                    <a:pt x="324" y="889"/>
                  </a:cubicBezTo>
                  <a:cubicBezTo>
                    <a:pt x="201" y="623"/>
                    <a:pt x="129" y="336"/>
                    <a:pt x="119" y="49"/>
                  </a:cubicBezTo>
                  <a:cubicBezTo>
                    <a:pt x="119" y="16"/>
                    <a:pt x="92" y="0"/>
                    <a:pt x="65" y="0"/>
                  </a:cubicBezTo>
                  <a:close/>
                </a:path>
              </a:pathLst>
            </a:custGeom>
            <a:solidFill>
              <a:srgbClr val="D185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67" name="Google Shape;233;p32"/>
            <p:cNvSpPr/>
            <p:nvPr/>
          </p:nvSpPr>
          <p:spPr>
            <a:xfrm>
              <a:off x="1474509" y="3240246"/>
              <a:ext cx="28127" cy="64457"/>
            </a:xfrm>
            <a:custGeom>
              <a:avLst/>
              <a:gdLst/>
              <a:ahLst/>
              <a:cxnLst/>
              <a:rect l="l" t="t" r="r" b="b"/>
              <a:pathLst>
                <a:path w="288" h="660" extrusionOk="0">
                  <a:moveTo>
                    <a:pt x="64" y="0"/>
                  </a:moveTo>
                  <a:cubicBezTo>
                    <a:pt x="60" y="0"/>
                    <a:pt x="56" y="1"/>
                    <a:pt x="52" y="2"/>
                  </a:cubicBezTo>
                  <a:cubicBezTo>
                    <a:pt x="21" y="2"/>
                    <a:pt x="1" y="34"/>
                    <a:pt x="1" y="64"/>
                  </a:cubicBezTo>
                  <a:cubicBezTo>
                    <a:pt x="21" y="259"/>
                    <a:pt x="83" y="453"/>
                    <a:pt x="175" y="628"/>
                  </a:cubicBezTo>
                  <a:cubicBezTo>
                    <a:pt x="182" y="648"/>
                    <a:pt x="206" y="659"/>
                    <a:pt x="227" y="659"/>
                  </a:cubicBezTo>
                  <a:cubicBezTo>
                    <a:pt x="239" y="659"/>
                    <a:pt x="250" y="656"/>
                    <a:pt x="257" y="649"/>
                  </a:cubicBezTo>
                  <a:cubicBezTo>
                    <a:pt x="288" y="628"/>
                    <a:pt x="288" y="597"/>
                    <a:pt x="267" y="567"/>
                  </a:cubicBezTo>
                  <a:cubicBezTo>
                    <a:pt x="185" y="403"/>
                    <a:pt x="134" y="228"/>
                    <a:pt x="124" y="54"/>
                  </a:cubicBezTo>
                  <a:cubicBezTo>
                    <a:pt x="115" y="27"/>
                    <a:pt x="90" y="0"/>
                    <a:pt x="64" y="0"/>
                  </a:cubicBezTo>
                  <a:close/>
                </a:path>
              </a:pathLst>
            </a:custGeom>
            <a:solidFill>
              <a:srgbClr val="D185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68" name="Google Shape;234;p32"/>
            <p:cNvSpPr/>
            <p:nvPr/>
          </p:nvSpPr>
          <p:spPr>
            <a:xfrm>
              <a:off x="1584672" y="3169734"/>
              <a:ext cx="169249" cy="146787"/>
            </a:xfrm>
            <a:custGeom>
              <a:avLst/>
              <a:gdLst/>
              <a:ahLst/>
              <a:cxnLst/>
              <a:rect l="l" t="t" r="r" b="b"/>
              <a:pathLst>
                <a:path w="1733" h="1503" extrusionOk="0">
                  <a:moveTo>
                    <a:pt x="523" y="0"/>
                  </a:moveTo>
                  <a:cubicBezTo>
                    <a:pt x="338" y="0"/>
                    <a:pt x="186" y="33"/>
                    <a:pt x="144" y="109"/>
                  </a:cubicBezTo>
                  <a:cubicBezTo>
                    <a:pt x="0" y="366"/>
                    <a:pt x="185" y="1237"/>
                    <a:pt x="533" y="1453"/>
                  </a:cubicBezTo>
                  <a:cubicBezTo>
                    <a:pt x="589" y="1487"/>
                    <a:pt x="652" y="1502"/>
                    <a:pt x="718" y="1502"/>
                  </a:cubicBezTo>
                  <a:cubicBezTo>
                    <a:pt x="1063" y="1502"/>
                    <a:pt x="1502" y="1095"/>
                    <a:pt x="1579" y="940"/>
                  </a:cubicBezTo>
                  <a:cubicBezTo>
                    <a:pt x="1733" y="612"/>
                    <a:pt x="1651" y="335"/>
                    <a:pt x="1292" y="161"/>
                  </a:cubicBezTo>
                  <a:cubicBezTo>
                    <a:pt x="1112" y="65"/>
                    <a:pt x="784" y="0"/>
                    <a:pt x="523" y="0"/>
                  </a:cubicBezTo>
                  <a:close/>
                </a:path>
              </a:pathLst>
            </a:custGeom>
            <a:solidFill>
              <a:srgbClr val="FFDB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69" name="Google Shape;235;p32"/>
            <p:cNvSpPr/>
            <p:nvPr/>
          </p:nvSpPr>
          <p:spPr>
            <a:xfrm>
              <a:off x="1436518" y="2435312"/>
              <a:ext cx="975062" cy="952405"/>
            </a:xfrm>
            <a:custGeom>
              <a:avLst/>
              <a:gdLst/>
              <a:ahLst/>
              <a:cxnLst/>
              <a:rect l="l" t="t" r="r" b="b"/>
              <a:pathLst>
                <a:path w="9984" h="9752" extrusionOk="0">
                  <a:moveTo>
                    <a:pt x="2275" y="0"/>
                  </a:moveTo>
                  <a:cubicBezTo>
                    <a:pt x="2032" y="0"/>
                    <a:pt x="1847" y="38"/>
                    <a:pt x="1743" y="126"/>
                  </a:cubicBezTo>
                  <a:cubicBezTo>
                    <a:pt x="1435" y="383"/>
                    <a:pt x="964" y="1274"/>
                    <a:pt x="595" y="2269"/>
                  </a:cubicBezTo>
                  <a:cubicBezTo>
                    <a:pt x="246" y="3191"/>
                    <a:pt x="0" y="4196"/>
                    <a:pt x="82" y="4862"/>
                  </a:cubicBezTo>
                  <a:cubicBezTo>
                    <a:pt x="123" y="5169"/>
                    <a:pt x="236" y="5405"/>
                    <a:pt x="451" y="5518"/>
                  </a:cubicBezTo>
                  <a:cubicBezTo>
                    <a:pt x="554" y="5570"/>
                    <a:pt x="669" y="5594"/>
                    <a:pt x="790" y="5594"/>
                  </a:cubicBezTo>
                  <a:cubicBezTo>
                    <a:pt x="1888" y="5594"/>
                    <a:pt x="3613" y="3642"/>
                    <a:pt x="3844" y="2812"/>
                  </a:cubicBezTo>
                  <a:lnTo>
                    <a:pt x="3844" y="2812"/>
                  </a:lnTo>
                  <a:cubicBezTo>
                    <a:pt x="3834" y="2986"/>
                    <a:pt x="3824" y="9219"/>
                    <a:pt x="7626" y="9752"/>
                  </a:cubicBezTo>
                  <a:lnTo>
                    <a:pt x="9984" y="6717"/>
                  </a:lnTo>
                  <a:cubicBezTo>
                    <a:pt x="9984" y="6717"/>
                    <a:pt x="8231" y="2146"/>
                    <a:pt x="7637" y="1705"/>
                  </a:cubicBezTo>
                  <a:cubicBezTo>
                    <a:pt x="7120" y="1328"/>
                    <a:pt x="3704" y="0"/>
                    <a:pt x="2275" y="0"/>
                  </a:cubicBezTo>
                  <a:close/>
                </a:path>
              </a:pathLst>
            </a:custGeom>
            <a:solidFill>
              <a:srgbClr val="F7B1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70" name="Google Shape;236;p32"/>
            <p:cNvSpPr/>
            <p:nvPr/>
          </p:nvSpPr>
          <p:spPr>
            <a:xfrm>
              <a:off x="1827949" y="2921964"/>
              <a:ext cx="263298" cy="444560"/>
            </a:xfrm>
            <a:custGeom>
              <a:avLst/>
              <a:gdLst/>
              <a:ahLst/>
              <a:cxnLst/>
              <a:rect l="l" t="t" r="r" b="b"/>
              <a:pathLst>
                <a:path w="2696" h="4552" extrusionOk="0">
                  <a:moveTo>
                    <a:pt x="59" y="0"/>
                  </a:moveTo>
                  <a:cubicBezTo>
                    <a:pt x="30" y="0"/>
                    <a:pt x="0" y="21"/>
                    <a:pt x="0" y="63"/>
                  </a:cubicBezTo>
                  <a:cubicBezTo>
                    <a:pt x="31" y="1457"/>
                    <a:pt x="615" y="2800"/>
                    <a:pt x="1620" y="3785"/>
                  </a:cubicBezTo>
                  <a:cubicBezTo>
                    <a:pt x="1907" y="4072"/>
                    <a:pt x="2235" y="4327"/>
                    <a:pt x="2583" y="4543"/>
                  </a:cubicBezTo>
                  <a:cubicBezTo>
                    <a:pt x="2593" y="4549"/>
                    <a:pt x="2602" y="4552"/>
                    <a:pt x="2611" y="4552"/>
                  </a:cubicBezTo>
                  <a:cubicBezTo>
                    <a:pt x="2660" y="4552"/>
                    <a:pt x="2696" y="4465"/>
                    <a:pt x="2634" y="4430"/>
                  </a:cubicBezTo>
                  <a:cubicBezTo>
                    <a:pt x="1456" y="3703"/>
                    <a:pt x="595" y="2523"/>
                    <a:pt x="267" y="1170"/>
                  </a:cubicBezTo>
                  <a:cubicBezTo>
                    <a:pt x="174" y="801"/>
                    <a:pt x="123" y="432"/>
                    <a:pt x="113" y="53"/>
                  </a:cubicBezTo>
                  <a:cubicBezTo>
                    <a:pt x="113" y="18"/>
                    <a:pt x="86" y="0"/>
                    <a:pt x="59" y="0"/>
                  </a:cubicBezTo>
                  <a:close/>
                </a:path>
              </a:pathLst>
            </a:custGeom>
            <a:solidFill>
              <a:srgbClr val="D185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71" name="Google Shape;237;p32"/>
            <p:cNvSpPr/>
            <p:nvPr/>
          </p:nvSpPr>
          <p:spPr>
            <a:xfrm>
              <a:off x="1781950" y="2582294"/>
              <a:ext cx="45022" cy="122762"/>
            </a:xfrm>
            <a:custGeom>
              <a:avLst/>
              <a:gdLst/>
              <a:ahLst/>
              <a:cxnLst/>
              <a:rect l="l" t="t" r="r" b="b"/>
              <a:pathLst>
                <a:path w="461" h="1257" extrusionOk="0">
                  <a:moveTo>
                    <a:pt x="82" y="1"/>
                  </a:moveTo>
                  <a:cubicBezTo>
                    <a:pt x="39" y="1"/>
                    <a:pt x="1" y="46"/>
                    <a:pt x="30" y="97"/>
                  </a:cubicBezTo>
                  <a:cubicBezTo>
                    <a:pt x="256" y="405"/>
                    <a:pt x="338" y="805"/>
                    <a:pt x="276" y="1184"/>
                  </a:cubicBezTo>
                  <a:cubicBezTo>
                    <a:pt x="271" y="1230"/>
                    <a:pt x="307" y="1256"/>
                    <a:pt x="342" y="1256"/>
                  </a:cubicBezTo>
                  <a:cubicBezTo>
                    <a:pt x="369" y="1256"/>
                    <a:pt x="395" y="1240"/>
                    <a:pt x="399" y="1204"/>
                  </a:cubicBezTo>
                  <a:cubicBezTo>
                    <a:pt x="461" y="794"/>
                    <a:pt x="369" y="364"/>
                    <a:pt x="133" y="26"/>
                  </a:cubicBezTo>
                  <a:cubicBezTo>
                    <a:pt x="118" y="8"/>
                    <a:pt x="100" y="1"/>
                    <a:pt x="82" y="1"/>
                  </a:cubicBezTo>
                  <a:close/>
                </a:path>
              </a:pathLst>
            </a:custGeom>
            <a:solidFill>
              <a:srgbClr val="D185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72" name="Google Shape;238;p32"/>
            <p:cNvSpPr/>
            <p:nvPr/>
          </p:nvSpPr>
          <p:spPr>
            <a:xfrm>
              <a:off x="1803924" y="2563445"/>
              <a:ext cx="34084" cy="88580"/>
            </a:xfrm>
            <a:custGeom>
              <a:avLst/>
              <a:gdLst/>
              <a:ahLst/>
              <a:cxnLst/>
              <a:rect l="l" t="t" r="r" b="b"/>
              <a:pathLst>
                <a:path w="349" h="907" extrusionOk="0">
                  <a:moveTo>
                    <a:pt x="91" y="0"/>
                  </a:moveTo>
                  <a:cubicBezTo>
                    <a:pt x="47" y="0"/>
                    <a:pt x="1" y="51"/>
                    <a:pt x="31" y="96"/>
                  </a:cubicBezTo>
                  <a:cubicBezTo>
                    <a:pt x="174" y="311"/>
                    <a:pt x="226" y="577"/>
                    <a:pt x="185" y="834"/>
                  </a:cubicBezTo>
                  <a:cubicBezTo>
                    <a:pt x="173" y="880"/>
                    <a:pt x="207" y="906"/>
                    <a:pt x="241" y="906"/>
                  </a:cubicBezTo>
                  <a:cubicBezTo>
                    <a:pt x="267" y="906"/>
                    <a:pt x="293" y="890"/>
                    <a:pt x="297" y="854"/>
                  </a:cubicBezTo>
                  <a:cubicBezTo>
                    <a:pt x="349" y="567"/>
                    <a:pt x="297" y="270"/>
                    <a:pt x="133" y="24"/>
                  </a:cubicBezTo>
                  <a:cubicBezTo>
                    <a:pt x="122" y="7"/>
                    <a:pt x="107" y="0"/>
                    <a:pt x="91" y="0"/>
                  </a:cubicBezTo>
                  <a:close/>
                </a:path>
              </a:pathLst>
            </a:custGeom>
            <a:solidFill>
              <a:srgbClr val="D185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73" name="Google Shape;239;p32"/>
            <p:cNvSpPr/>
            <p:nvPr/>
          </p:nvSpPr>
          <p:spPr>
            <a:xfrm>
              <a:off x="1436518" y="2656811"/>
              <a:ext cx="116218" cy="254313"/>
            </a:xfrm>
            <a:custGeom>
              <a:avLst/>
              <a:gdLst/>
              <a:ahLst/>
              <a:cxnLst/>
              <a:rect l="l" t="t" r="r" b="b"/>
              <a:pathLst>
                <a:path w="1190" h="2604" extrusionOk="0">
                  <a:moveTo>
                    <a:pt x="595" y="1"/>
                  </a:moveTo>
                  <a:cubicBezTo>
                    <a:pt x="246" y="923"/>
                    <a:pt x="0" y="1928"/>
                    <a:pt x="82" y="2594"/>
                  </a:cubicBezTo>
                  <a:cubicBezTo>
                    <a:pt x="129" y="2600"/>
                    <a:pt x="175" y="2603"/>
                    <a:pt x="220" y="2603"/>
                  </a:cubicBezTo>
                  <a:cubicBezTo>
                    <a:pt x="464" y="2603"/>
                    <a:pt x="685" y="2512"/>
                    <a:pt x="841" y="2348"/>
                  </a:cubicBezTo>
                  <a:cubicBezTo>
                    <a:pt x="1056" y="2112"/>
                    <a:pt x="1189" y="636"/>
                    <a:pt x="995" y="339"/>
                  </a:cubicBezTo>
                  <a:cubicBezTo>
                    <a:pt x="882" y="165"/>
                    <a:pt x="677" y="42"/>
                    <a:pt x="595" y="1"/>
                  </a:cubicBezTo>
                  <a:close/>
                </a:path>
              </a:pathLst>
            </a:custGeom>
            <a:solidFill>
              <a:srgbClr val="FFDB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74" name="Google Shape;240;p32"/>
            <p:cNvSpPr/>
            <p:nvPr/>
          </p:nvSpPr>
          <p:spPr>
            <a:xfrm>
              <a:off x="2353471" y="3137310"/>
              <a:ext cx="130184" cy="209291"/>
            </a:xfrm>
            <a:custGeom>
              <a:avLst/>
              <a:gdLst/>
              <a:ahLst/>
              <a:cxnLst/>
              <a:rect l="l" t="t" r="r" b="b"/>
              <a:pathLst>
                <a:path w="1333" h="2143" extrusionOk="0">
                  <a:moveTo>
                    <a:pt x="441" y="1"/>
                  </a:moveTo>
                  <a:lnTo>
                    <a:pt x="0" y="1272"/>
                  </a:lnTo>
                  <a:cubicBezTo>
                    <a:pt x="113" y="1487"/>
                    <a:pt x="216" y="1692"/>
                    <a:pt x="328" y="1908"/>
                  </a:cubicBezTo>
                  <a:cubicBezTo>
                    <a:pt x="421" y="2072"/>
                    <a:pt x="554" y="2143"/>
                    <a:pt x="697" y="2143"/>
                  </a:cubicBezTo>
                  <a:cubicBezTo>
                    <a:pt x="1016" y="2143"/>
                    <a:pt x="1333" y="1805"/>
                    <a:pt x="1139" y="1425"/>
                  </a:cubicBezTo>
                  <a:cubicBezTo>
                    <a:pt x="893" y="954"/>
                    <a:pt x="656" y="482"/>
                    <a:pt x="441" y="1"/>
                  </a:cubicBezTo>
                  <a:close/>
                </a:path>
              </a:pathLst>
            </a:custGeom>
            <a:solidFill>
              <a:srgbClr val="F9C9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75" name="Google Shape;241;p32"/>
            <p:cNvSpPr/>
            <p:nvPr/>
          </p:nvSpPr>
          <p:spPr>
            <a:xfrm>
              <a:off x="2325442" y="3121293"/>
              <a:ext cx="71196" cy="140243"/>
            </a:xfrm>
            <a:custGeom>
              <a:avLst/>
              <a:gdLst/>
              <a:ahLst/>
              <a:cxnLst/>
              <a:rect l="l" t="t" r="r" b="b"/>
              <a:pathLst>
                <a:path w="729" h="1436" extrusionOk="0">
                  <a:moveTo>
                    <a:pt x="646" y="1"/>
                  </a:moveTo>
                  <a:lnTo>
                    <a:pt x="0" y="831"/>
                  </a:lnTo>
                  <a:cubicBezTo>
                    <a:pt x="93" y="1036"/>
                    <a:pt x="195" y="1231"/>
                    <a:pt x="287" y="1436"/>
                  </a:cubicBezTo>
                  <a:lnTo>
                    <a:pt x="728" y="165"/>
                  </a:lnTo>
                  <a:cubicBezTo>
                    <a:pt x="697" y="103"/>
                    <a:pt x="677" y="52"/>
                    <a:pt x="646" y="1"/>
                  </a:cubicBezTo>
                  <a:close/>
                </a:path>
              </a:pathLst>
            </a:custGeom>
            <a:solidFill>
              <a:srgbClr val="F9C9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76" name="Google Shape;242;p32"/>
            <p:cNvSpPr/>
            <p:nvPr/>
          </p:nvSpPr>
          <p:spPr>
            <a:xfrm>
              <a:off x="2203266" y="2879090"/>
              <a:ext cx="185363" cy="323361"/>
            </a:xfrm>
            <a:custGeom>
              <a:avLst/>
              <a:gdLst/>
              <a:ahLst/>
              <a:cxnLst/>
              <a:rect l="l" t="t" r="r" b="b"/>
              <a:pathLst>
                <a:path w="1898" h="3311" extrusionOk="0">
                  <a:moveTo>
                    <a:pt x="575" y="0"/>
                  </a:moveTo>
                  <a:cubicBezTo>
                    <a:pt x="278" y="0"/>
                    <a:pt x="1" y="226"/>
                    <a:pt x="124" y="574"/>
                  </a:cubicBezTo>
                  <a:cubicBezTo>
                    <a:pt x="452" y="1507"/>
                    <a:pt x="831" y="2419"/>
                    <a:pt x="1251" y="3311"/>
                  </a:cubicBezTo>
                  <a:lnTo>
                    <a:pt x="1897" y="2481"/>
                  </a:lnTo>
                  <a:cubicBezTo>
                    <a:pt x="1579" y="1773"/>
                    <a:pt x="1292" y="1056"/>
                    <a:pt x="1026" y="318"/>
                  </a:cubicBezTo>
                  <a:cubicBezTo>
                    <a:pt x="954" y="103"/>
                    <a:pt x="759" y="0"/>
                    <a:pt x="575" y="0"/>
                  </a:cubicBezTo>
                  <a:close/>
                </a:path>
              </a:pathLst>
            </a:custGeom>
            <a:solidFill>
              <a:srgbClr val="F9C9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77" name="Google Shape;243;p32"/>
            <p:cNvSpPr/>
            <p:nvPr/>
          </p:nvSpPr>
          <p:spPr>
            <a:xfrm>
              <a:off x="2152970" y="3326678"/>
              <a:ext cx="166319" cy="263884"/>
            </a:xfrm>
            <a:custGeom>
              <a:avLst/>
              <a:gdLst/>
              <a:ahLst/>
              <a:cxnLst/>
              <a:rect l="l" t="t" r="r" b="b"/>
              <a:pathLst>
                <a:path w="1703" h="2702" extrusionOk="0">
                  <a:moveTo>
                    <a:pt x="1608" y="1"/>
                  </a:moveTo>
                  <a:cubicBezTo>
                    <a:pt x="1592" y="1"/>
                    <a:pt x="1575" y="6"/>
                    <a:pt x="1561" y="19"/>
                  </a:cubicBezTo>
                  <a:cubicBezTo>
                    <a:pt x="875" y="768"/>
                    <a:pt x="342" y="1659"/>
                    <a:pt x="14" y="2623"/>
                  </a:cubicBezTo>
                  <a:cubicBezTo>
                    <a:pt x="1" y="2669"/>
                    <a:pt x="41" y="2702"/>
                    <a:pt x="78" y="2702"/>
                  </a:cubicBezTo>
                  <a:cubicBezTo>
                    <a:pt x="99" y="2702"/>
                    <a:pt x="119" y="2691"/>
                    <a:pt x="126" y="2664"/>
                  </a:cubicBezTo>
                  <a:cubicBezTo>
                    <a:pt x="454" y="1711"/>
                    <a:pt x="977" y="830"/>
                    <a:pt x="1664" y="92"/>
                  </a:cubicBezTo>
                  <a:cubicBezTo>
                    <a:pt x="1702" y="46"/>
                    <a:pt x="1656" y="1"/>
                    <a:pt x="1608" y="1"/>
                  </a:cubicBezTo>
                  <a:close/>
                </a:path>
              </a:pathLst>
            </a:custGeom>
            <a:solidFill>
              <a:srgbClr val="D185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78" name="Google Shape;244;p32"/>
            <p:cNvSpPr/>
            <p:nvPr/>
          </p:nvSpPr>
          <p:spPr>
            <a:xfrm>
              <a:off x="2175042" y="3446217"/>
              <a:ext cx="110456" cy="173351"/>
            </a:xfrm>
            <a:custGeom>
              <a:avLst/>
              <a:gdLst/>
              <a:ahLst/>
              <a:cxnLst/>
              <a:rect l="l" t="t" r="r" b="b"/>
              <a:pathLst>
                <a:path w="1131" h="1775" extrusionOk="0">
                  <a:moveTo>
                    <a:pt x="1051" y="0"/>
                  </a:moveTo>
                  <a:cubicBezTo>
                    <a:pt x="1040" y="0"/>
                    <a:pt x="1028" y="5"/>
                    <a:pt x="1018" y="16"/>
                  </a:cubicBezTo>
                  <a:cubicBezTo>
                    <a:pt x="546" y="487"/>
                    <a:pt x="198" y="1061"/>
                    <a:pt x="13" y="1697"/>
                  </a:cubicBezTo>
                  <a:cubicBezTo>
                    <a:pt x="0" y="1742"/>
                    <a:pt x="37" y="1775"/>
                    <a:pt x="70" y="1775"/>
                  </a:cubicBezTo>
                  <a:cubicBezTo>
                    <a:pt x="90" y="1775"/>
                    <a:pt x="108" y="1764"/>
                    <a:pt x="116" y="1738"/>
                  </a:cubicBezTo>
                  <a:cubicBezTo>
                    <a:pt x="300" y="1123"/>
                    <a:pt x="628" y="558"/>
                    <a:pt x="1089" y="107"/>
                  </a:cubicBezTo>
                  <a:cubicBezTo>
                    <a:pt x="1130" y="67"/>
                    <a:pt x="1093" y="0"/>
                    <a:pt x="1051" y="0"/>
                  </a:cubicBezTo>
                  <a:close/>
                </a:path>
              </a:pathLst>
            </a:custGeom>
            <a:solidFill>
              <a:srgbClr val="D185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79" name="Google Shape;245;p32"/>
            <p:cNvSpPr/>
            <p:nvPr/>
          </p:nvSpPr>
          <p:spPr>
            <a:xfrm>
              <a:off x="1649031" y="1683604"/>
              <a:ext cx="420632" cy="129500"/>
            </a:xfrm>
            <a:custGeom>
              <a:avLst/>
              <a:gdLst/>
              <a:ahLst/>
              <a:cxnLst/>
              <a:rect l="l" t="t" r="r" b="b"/>
              <a:pathLst>
                <a:path w="4307" h="1326" extrusionOk="0">
                  <a:moveTo>
                    <a:pt x="441" y="0"/>
                  </a:moveTo>
                  <a:cubicBezTo>
                    <a:pt x="121" y="0"/>
                    <a:pt x="0" y="486"/>
                    <a:pt x="336" y="535"/>
                  </a:cubicBezTo>
                  <a:cubicBezTo>
                    <a:pt x="1391" y="689"/>
                    <a:pt x="2816" y="1007"/>
                    <a:pt x="3841" y="1315"/>
                  </a:cubicBezTo>
                  <a:cubicBezTo>
                    <a:pt x="3869" y="1322"/>
                    <a:pt x="3896" y="1325"/>
                    <a:pt x="3921" y="1325"/>
                  </a:cubicBezTo>
                  <a:cubicBezTo>
                    <a:pt x="4210" y="1325"/>
                    <a:pt x="4306" y="876"/>
                    <a:pt x="3995" y="781"/>
                  </a:cubicBezTo>
                  <a:cubicBezTo>
                    <a:pt x="2970" y="484"/>
                    <a:pt x="1535" y="156"/>
                    <a:pt x="479" y="2"/>
                  </a:cubicBezTo>
                  <a:cubicBezTo>
                    <a:pt x="466" y="1"/>
                    <a:pt x="453" y="0"/>
                    <a:pt x="441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80" name="Google Shape;246;p32"/>
            <p:cNvSpPr/>
            <p:nvPr/>
          </p:nvSpPr>
          <p:spPr>
            <a:xfrm>
              <a:off x="1566409" y="1616607"/>
              <a:ext cx="163487" cy="177550"/>
            </a:xfrm>
            <a:custGeom>
              <a:avLst/>
              <a:gdLst/>
              <a:ahLst/>
              <a:cxnLst/>
              <a:rect l="l" t="t" r="r" b="b"/>
              <a:pathLst>
                <a:path w="1674" h="1818" extrusionOk="0">
                  <a:moveTo>
                    <a:pt x="711" y="0"/>
                  </a:moveTo>
                  <a:cubicBezTo>
                    <a:pt x="489" y="0"/>
                    <a:pt x="297" y="278"/>
                    <a:pt x="505" y="463"/>
                  </a:cubicBezTo>
                  <a:cubicBezTo>
                    <a:pt x="659" y="596"/>
                    <a:pt x="813" y="739"/>
                    <a:pt x="946" y="893"/>
                  </a:cubicBezTo>
                  <a:cubicBezTo>
                    <a:pt x="720" y="1037"/>
                    <a:pt x="485" y="1170"/>
                    <a:pt x="259" y="1303"/>
                  </a:cubicBezTo>
                  <a:cubicBezTo>
                    <a:pt x="1" y="1459"/>
                    <a:pt x="155" y="1817"/>
                    <a:pt x="394" y="1817"/>
                  </a:cubicBezTo>
                  <a:cubicBezTo>
                    <a:pt x="439" y="1817"/>
                    <a:pt x="487" y="1804"/>
                    <a:pt x="536" y="1775"/>
                  </a:cubicBezTo>
                  <a:cubicBezTo>
                    <a:pt x="864" y="1590"/>
                    <a:pt x="1192" y="1395"/>
                    <a:pt x="1510" y="1201"/>
                  </a:cubicBezTo>
                  <a:cubicBezTo>
                    <a:pt x="1674" y="1108"/>
                    <a:pt x="1674" y="903"/>
                    <a:pt x="1571" y="770"/>
                  </a:cubicBezTo>
                  <a:cubicBezTo>
                    <a:pt x="1366" y="514"/>
                    <a:pt x="1141" y="288"/>
                    <a:pt x="895" y="73"/>
                  </a:cubicBezTo>
                  <a:cubicBezTo>
                    <a:pt x="837" y="22"/>
                    <a:pt x="772" y="0"/>
                    <a:pt x="711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81" name="Google Shape;247;p32"/>
            <p:cNvSpPr/>
            <p:nvPr/>
          </p:nvSpPr>
          <p:spPr>
            <a:xfrm>
              <a:off x="1742104" y="522592"/>
              <a:ext cx="381958" cy="186047"/>
            </a:xfrm>
            <a:custGeom>
              <a:avLst/>
              <a:gdLst/>
              <a:ahLst/>
              <a:cxnLst/>
              <a:rect l="l" t="t" r="r" b="b"/>
              <a:pathLst>
                <a:path w="3911" h="1905" extrusionOk="0">
                  <a:moveTo>
                    <a:pt x="424" y="0"/>
                  </a:moveTo>
                  <a:cubicBezTo>
                    <a:pt x="169" y="0"/>
                    <a:pt x="0" y="370"/>
                    <a:pt x="274" y="502"/>
                  </a:cubicBezTo>
                  <a:cubicBezTo>
                    <a:pt x="1320" y="1014"/>
                    <a:pt x="2386" y="1476"/>
                    <a:pt x="3472" y="1886"/>
                  </a:cubicBezTo>
                  <a:cubicBezTo>
                    <a:pt x="3506" y="1899"/>
                    <a:pt x="3537" y="1904"/>
                    <a:pt x="3567" y="1904"/>
                  </a:cubicBezTo>
                  <a:cubicBezTo>
                    <a:pt x="3825" y="1904"/>
                    <a:pt x="3910" y="1464"/>
                    <a:pt x="3616" y="1353"/>
                  </a:cubicBezTo>
                  <a:cubicBezTo>
                    <a:pt x="2581" y="964"/>
                    <a:pt x="1556" y="522"/>
                    <a:pt x="551" y="30"/>
                  </a:cubicBezTo>
                  <a:cubicBezTo>
                    <a:pt x="508" y="9"/>
                    <a:pt x="465" y="0"/>
                    <a:pt x="424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82" name="Google Shape;248;p32"/>
            <p:cNvSpPr/>
            <p:nvPr/>
          </p:nvSpPr>
          <p:spPr>
            <a:xfrm>
              <a:off x="1674326" y="459404"/>
              <a:ext cx="153721" cy="158409"/>
            </a:xfrm>
            <a:custGeom>
              <a:avLst/>
              <a:gdLst/>
              <a:ahLst/>
              <a:cxnLst/>
              <a:rect l="l" t="t" r="r" b="b"/>
              <a:pathLst>
                <a:path w="1574" h="1622" extrusionOk="0">
                  <a:moveTo>
                    <a:pt x="894" y="0"/>
                  </a:moveTo>
                  <a:cubicBezTo>
                    <a:pt x="708" y="0"/>
                    <a:pt x="520" y="198"/>
                    <a:pt x="640" y="411"/>
                  </a:cubicBezTo>
                  <a:cubicBezTo>
                    <a:pt x="702" y="524"/>
                    <a:pt x="774" y="627"/>
                    <a:pt x="845" y="729"/>
                  </a:cubicBezTo>
                  <a:cubicBezTo>
                    <a:pt x="651" y="852"/>
                    <a:pt x="456" y="975"/>
                    <a:pt x="251" y="1108"/>
                  </a:cubicBezTo>
                  <a:cubicBezTo>
                    <a:pt x="1" y="1263"/>
                    <a:pt x="157" y="1621"/>
                    <a:pt x="390" y="1621"/>
                  </a:cubicBezTo>
                  <a:cubicBezTo>
                    <a:pt x="434" y="1621"/>
                    <a:pt x="481" y="1609"/>
                    <a:pt x="528" y="1579"/>
                  </a:cubicBezTo>
                  <a:cubicBezTo>
                    <a:pt x="815" y="1395"/>
                    <a:pt x="1112" y="1221"/>
                    <a:pt x="1399" y="1037"/>
                  </a:cubicBezTo>
                  <a:cubicBezTo>
                    <a:pt x="1553" y="934"/>
                    <a:pt x="1573" y="739"/>
                    <a:pt x="1450" y="606"/>
                  </a:cubicBezTo>
                  <a:cubicBezTo>
                    <a:pt x="1317" y="463"/>
                    <a:pt x="1214" y="299"/>
                    <a:pt x="1112" y="135"/>
                  </a:cubicBezTo>
                  <a:cubicBezTo>
                    <a:pt x="1058" y="40"/>
                    <a:pt x="976" y="0"/>
                    <a:pt x="894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83" name="Google Shape;249;p32"/>
            <p:cNvSpPr/>
            <p:nvPr/>
          </p:nvSpPr>
          <p:spPr>
            <a:xfrm>
              <a:off x="3312517" y="1127220"/>
              <a:ext cx="92193" cy="61137"/>
            </a:xfrm>
            <a:custGeom>
              <a:avLst/>
              <a:gdLst/>
              <a:ahLst/>
              <a:cxnLst/>
              <a:rect l="l" t="t" r="r" b="b"/>
              <a:pathLst>
                <a:path w="944" h="626" extrusionOk="0">
                  <a:moveTo>
                    <a:pt x="851" y="0"/>
                  </a:moveTo>
                  <a:lnTo>
                    <a:pt x="0" y="513"/>
                  </a:lnTo>
                  <a:lnTo>
                    <a:pt x="943" y="625"/>
                  </a:lnTo>
                  <a:lnTo>
                    <a:pt x="851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84" name="Google Shape;250;p32"/>
            <p:cNvSpPr/>
            <p:nvPr/>
          </p:nvSpPr>
          <p:spPr>
            <a:xfrm>
              <a:off x="3072267" y="766846"/>
              <a:ext cx="96198" cy="62113"/>
            </a:xfrm>
            <a:custGeom>
              <a:avLst/>
              <a:gdLst/>
              <a:ahLst/>
              <a:cxnLst/>
              <a:rect l="l" t="t" r="r" b="b"/>
              <a:pathLst>
                <a:path w="985" h="636" extrusionOk="0">
                  <a:moveTo>
                    <a:pt x="339" y="0"/>
                  </a:moveTo>
                  <a:lnTo>
                    <a:pt x="0" y="472"/>
                  </a:lnTo>
                  <a:lnTo>
                    <a:pt x="656" y="636"/>
                  </a:lnTo>
                  <a:lnTo>
                    <a:pt x="984" y="431"/>
                  </a:lnTo>
                  <a:lnTo>
                    <a:pt x="3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85" name="Google Shape;251;p32"/>
            <p:cNvSpPr/>
            <p:nvPr/>
          </p:nvSpPr>
          <p:spPr>
            <a:xfrm>
              <a:off x="2064195" y="0"/>
              <a:ext cx="96198" cy="62113"/>
            </a:xfrm>
            <a:custGeom>
              <a:avLst/>
              <a:gdLst/>
              <a:ahLst/>
              <a:cxnLst/>
              <a:rect l="l" t="t" r="r" b="b"/>
              <a:pathLst>
                <a:path w="985" h="636" extrusionOk="0">
                  <a:moveTo>
                    <a:pt x="338" y="0"/>
                  </a:moveTo>
                  <a:lnTo>
                    <a:pt x="0" y="472"/>
                  </a:lnTo>
                  <a:lnTo>
                    <a:pt x="656" y="636"/>
                  </a:lnTo>
                  <a:lnTo>
                    <a:pt x="984" y="431"/>
                  </a:lnTo>
                  <a:lnTo>
                    <a:pt x="33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86" name="Google Shape;252;p32"/>
            <p:cNvSpPr/>
            <p:nvPr/>
          </p:nvSpPr>
          <p:spPr>
            <a:xfrm>
              <a:off x="2684840" y="2724881"/>
              <a:ext cx="96198" cy="62211"/>
            </a:xfrm>
            <a:custGeom>
              <a:avLst/>
              <a:gdLst/>
              <a:ahLst/>
              <a:cxnLst/>
              <a:rect l="l" t="t" r="r" b="b"/>
              <a:pathLst>
                <a:path w="985" h="637" extrusionOk="0">
                  <a:moveTo>
                    <a:pt x="338" y="1"/>
                  </a:moveTo>
                  <a:lnTo>
                    <a:pt x="1" y="472"/>
                  </a:lnTo>
                  <a:lnTo>
                    <a:pt x="666" y="636"/>
                  </a:lnTo>
                  <a:lnTo>
                    <a:pt x="985" y="431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87" name="Google Shape;253;p32"/>
            <p:cNvSpPr/>
            <p:nvPr/>
          </p:nvSpPr>
          <p:spPr>
            <a:xfrm>
              <a:off x="514486" y="3647890"/>
              <a:ext cx="96198" cy="61137"/>
            </a:xfrm>
            <a:custGeom>
              <a:avLst/>
              <a:gdLst/>
              <a:ahLst/>
              <a:cxnLst/>
              <a:rect l="l" t="t" r="r" b="b"/>
              <a:pathLst>
                <a:path w="985" h="626" extrusionOk="0">
                  <a:moveTo>
                    <a:pt x="339" y="1"/>
                  </a:moveTo>
                  <a:lnTo>
                    <a:pt x="1" y="472"/>
                  </a:lnTo>
                  <a:lnTo>
                    <a:pt x="667" y="626"/>
                  </a:lnTo>
                  <a:lnTo>
                    <a:pt x="985" y="431"/>
                  </a:lnTo>
                  <a:lnTo>
                    <a:pt x="33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88" name="Google Shape;254;p32"/>
            <p:cNvSpPr/>
            <p:nvPr/>
          </p:nvSpPr>
          <p:spPr>
            <a:xfrm>
              <a:off x="54984" y="644670"/>
              <a:ext cx="97272" cy="62211"/>
            </a:xfrm>
            <a:custGeom>
              <a:avLst/>
              <a:gdLst/>
              <a:ahLst/>
              <a:cxnLst/>
              <a:rect l="l" t="t" r="r" b="b"/>
              <a:pathLst>
                <a:path w="996" h="637" extrusionOk="0">
                  <a:moveTo>
                    <a:pt x="339" y="1"/>
                  </a:moveTo>
                  <a:lnTo>
                    <a:pt x="1" y="472"/>
                  </a:lnTo>
                  <a:lnTo>
                    <a:pt x="667" y="636"/>
                  </a:lnTo>
                  <a:lnTo>
                    <a:pt x="995" y="431"/>
                  </a:lnTo>
                  <a:lnTo>
                    <a:pt x="33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89" name="Google Shape;255;p32"/>
            <p:cNvSpPr/>
            <p:nvPr/>
          </p:nvSpPr>
          <p:spPr>
            <a:xfrm>
              <a:off x="708737" y="2284423"/>
              <a:ext cx="96198" cy="61137"/>
            </a:xfrm>
            <a:custGeom>
              <a:avLst/>
              <a:gdLst/>
              <a:ahLst/>
              <a:cxnLst/>
              <a:rect l="l" t="t" r="r" b="b"/>
              <a:pathLst>
                <a:path w="985" h="626" extrusionOk="0">
                  <a:moveTo>
                    <a:pt x="338" y="1"/>
                  </a:moveTo>
                  <a:lnTo>
                    <a:pt x="0" y="472"/>
                  </a:lnTo>
                  <a:lnTo>
                    <a:pt x="666" y="626"/>
                  </a:lnTo>
                  <a:lnTo>
                    <a:pt x="984" y="431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90" name="Google Shape;256;p32"/>
            <p:cNvSpPr/>
            <p:nvPr/>
          </p:nvSpPr>
          <p:spPr>
            <a:xfrm>
              <a:off x="2857019" y="3841066"/>
              <a:ext cx="96198" cy="62211"/>
            </a:xfrm>
            <a:custGeom>
              <a:avLst/>
              <a:gdLst/>
              <a:ahLst/>
              <a:cxnLst/>
              <a:rect l="l" t="t" r="r" b="b"/>
              <a:pathLst>
                <a:path w="985" h="637" extrusionOk="0">
                  <a:moveTo>
                    <a:pt x="338" y="1"/>
                  </a:moveTo>
                  <a:lnTo>
                    <a:pt x="1" y="472"/>
                  </a:lnTo>
                  <a:lnTo>
                    <a:pt x="657" y="636"/>
                  </a:lnTo>
                  <a:lnTo>
                    <a:pt x="985" y="431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91" name="Google Shape;257;p32"/>
            <p:cNvSpPr/>
            <p:nvPr/>
          </p:nvSpPr>
          <p:spPr>
            <a:xfrm>
              <a:off x="3716937" y="763721"/>
              <a:ext cx="106159" cy="67289"/>
            </a:xfrm>
            <a:custGeom>
              <a:avLst/>
              <a:gdLst/>
              <a:ahLst/>
              <a:cxnLst/>
              <a:rect l="l" t="t" r="r" b="b"/>
              <a:pathLst>
                <a:path w="1087" h="689" extrusionOk="0">
                  <a:moveTo>
                    <a:pt x="349" y="1"/>
                  </a:moveTo>
                  <a:lnTo>
                    <a:pt x="0" y="688"/>
                  </a:lnTo>
                  <a:lnTo>
                    <a:pt x="1087" y="381"/>
                  </a:lnTo>
                  <a:lnTo>
                    <a:pt x="349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92" name="Google Shape;258;p32"/>
            <p:cNvSpPr/>
            <p:nvPr/>
          </p:nvSpPr>
          <p:spPr>
            <a:xfrm>
              <a:off x="557555" y="1754800"/>
              <a:ext cx="106159" cy="67192"/>
            </a:xfrm>
            <a:custGeom>
              <a:avLst/>
              <a:gdLst/>
              <a:ahLst/>
              <a:cxnLst/>
              <a:rect l="l" t="t" r="r" b="b"/>
              <a:pathLst>
                <a:path w="1087" h="688" extrusionOk="0">
                  <a:moveTo>
                    <a:pt x="349" y="1"/>
                  </a:moveTo>
                  <a:lnTo>
                    <a:pt x="0" y="688"/>
                  </a:lnTo>
                  <a:lnTo>
                    <a:pt x="0" y="688"/>
                  </a:lnTo>
                  <a:lnTo>
                    <a:pt x="1087" y="380"/>
                  </a:lnTo>
                  <a:lnTo>
                    <a:pt x="349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93" name="Google Shape;259;p32"/>
            <p:cNvSpPr/>
            <p:nvPr/>
          </p:nvSpPr>
          <p:spPr>
            <a:xfrm>
              <a:off x="2273388" y="518588"/>
              <a:ext cx="106159" cy="67094"/>
            </a:xfrm>
            <a:custGeom>
              <a:avLst/>
              <a:gdLst/>
              <a:ahLst/>
              <a:cxnLst/>
              <a:rect l="l" t="t" r="r" b="b"/>
              <a:pathLst>
                <a:path w="1087" h="687" extrusionOk="0">
                  <a:moveTo>
                    <a:pt x="339" y="0"/>
                  </a:moveTo>
                  <a:lnTo>
                    <a:pt x="0" y="686"/>
                  </a:lnTo>
                  <a:lnTo>
                    <a:pt x="0" y="686"/>
                  </a:lnTo>
                  <a:lnTo>
                    <a:pt x="1087" y="379"/>
                  </a:lnTo>
                  <a:lnTo>
                    <a:pt x="339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94" name="Google Shape;260;p32"/>
            <p:cNvSpPr/>
            <p:nvPr/>
          </p:nvSpPr>
          <p:spPr>
            <a:xfrm>
              <a:off x="1837911" y="2446641"/>
              <a:ext cx="106257" cy="67094"/>
            </a:xfrm>
            <a:custGeom>
              <a:avLst/>
              <a:gdLst/>
              <a:ahLst/>
              <a:cxnLst/>
              <a:rect l="l" t="t" r="r" b="b"/>
              <a:pathLst>
                <a:path w="1088" h="687" extrusionOk="0">
                  <a:moveTo>
                    <a:pt x="349" y="0"/>
                  </a:moveTo>
                  <a:lnTo>
                    <a:pt x="1" y="687"/>
                  </a:lnTo>
                  <a:lnTo>
                    <a:pt x="1" y="687"/>
                  </a:lnTo>
                  <a:lnTo>
                    <a:pt x="1087" y="379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95" name="Google Shape;261;p32"/>
            <p:cNvSpPr/>
            <p:nvPr/>
          </p:nvSpPr>
          <p:spPr>
            <a:xfrm>
              <a:off x="2564715" y="2278466"/>
              <a:ext cx="106257" cy="67094"/>
            </a:xfrm>
            <a:custGeom>
              <a:avLst/>
              <a:gdLst/>
              <a:ahLst/>
              <a:cxnLst/>
              <a:rect l="l" t="t" r="r" b="b"/>
              <a:pathLst>
                <a:path w="1088" h="687" extrusionOk="0">
                  <a:moveTo>
                    <a:pt x="349" y="0"/>
                  </a:moveTo>
                  <a:lnTo>
                    <a:pt x="1" y="687"/>
                  </a:lnTo>
                  <a:lnTo>
                    <a:pt x="1" y="687"/>
                  </a:lnTo>
                  <a:lnTo>
                    <a:pt x="1087" y="379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96" name="Google Shape;262;p32"/>
            <p:cNvSpPr/>
            <p:nvPr/>
          </p:nvSpPr>
          <p:spPr>
            <a:xfrm>
              <a:off x="81050" y="163311"/>
              <a:ext cx="107136" cy="67094"/>
            </a:xfrm>
            <a:custGeom>
              <a:avLst/>
              <a:gdLst/>
              <a:ahLst/>
              <a:cxnLst/>
              <a:rect l="l" t="t" r="r" b="b"/>
              <a:pathLst>
                <a:path w="1097" h="687" extrusionOk="0">
                  <a:moveTo>
                    <a:pt x="349" y="1"/>
                  </a:moveTo>
                  <a:lnTo>
                    <a:pt x="0" y="687"/>
                  </a:lnTo>
                  <a:lnTo>
                    <a:pt x="1097" y="379"/>
                  </a:lnTo>
                  <a:lnTo>
                    <a:pt x="349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97" name="Google Shape;263;p32"/>
            <p:cNvSpPr/>
            <p:nvPr/>
          </p:nvSpPr>
          <p:spPr>
            <a:xfrm>
              <a:off x="987954" y="2706911"/>
              <a:ext cx="106257" cy="67094"/>
            </a:xfrm>
            <a:custGeom>
              <a:avLst/>
              <a:gdLst/>
              <a:ahLst/>
              <a:cxnLst/>
              <a:rect l="l" t="t" r="r" b="b"/>
              <a:pathLst>
                <a:path w="1088" h="687" extrusionOk="0">
                  <a:moveTo>
                    <a:pt x="349" y="0"/>
                  </a:moveTo>
                  <a:lnTo>
                    <a:pt x="1" y="687"/>
                  </a:lnTo>
                  <a:lnTo>
                    <a:pt x="1" y="687"/>
                  </a:lnTo>
                  <a:lnTo>
                    <a:pt x="1087" y="379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03" name="Google Shape;264;p32"/>
            <p:cNvSpPr/>
            <p:nvPr/>
          </p:nvSpPr>
          <p:spPr>
            <a:xfrm>
              <a:off x="3604821" y="1563674"/>
              <a:ext cx="78130" cy="75102"/>
            </a:xfrm>
            <a:custGeom>
              <a:avLst/>
              <a:gdLst/>
              <a:ahLst/>
              <a:cxnLst/>
              <a:rect l="l" t="t" r="r" b="b"/>
              <a:pathLst>
                <a:path w="800" h="769" extrusionOk="0">
                  <a:moveTo>
                    <a:pt x="134" y="0"/>
                  </a:moveTo>
                  <a:lnTo>
                    <a:pt x="0" y="769"/>
                  </a:lnTo>
                  <a:lnTo>
                    <a:pt x="800" y="76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04" name="Google Shape;265;p32"/>
            <p:cNvSpPr/>
            <p:nvPr/>
          </p:nvSpPr>
          <p:spPr>
            <a:xfrm>
              <a:off x="2273388" y="1119212"/>
              <a:ext cx="78130" cy="76177"/>
            </a:xfrm>
            <a:custGeom>
              <a:avLst/>
              <a:gdLst/>
              <a:ahLst/>
              <a:cxnLst/>
              <a:rect l="l" t="t" r="r" b="b"/>
              <a:pathLst>
                <a:path w="800" h="780" extrusionOk="0">
                  <a:moveTo>
                    <a:pt x="134" y="0"/>
                  </a:moveTo>
                  <a:lnTo>
                    <a:pt x="0" y="779"/>
                  </a:lnTo>
                  <a:lnTo>
                    <a:pt x="800" y="77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05" name="Google Shape;266;p32"/>
            <p:cNvSpPr/>
            <p:nvPr/>
          </p:nvSpPr>
          <p:spPr>
            <a:xfrm>
              <a:off x="3447682" y="1125755"/>
              <a:ext cx="293378" cy="187707"/>
            </a:xfrm>
            <a:custGeom>
              <a:avLst/>
              <a:gdLst/>
              <a:ahLst/>
              <a:cxnLst/>
              <a:rect l="l" t="t" r="r" b="b"/>
              <a:pathLst>
                <a:path w="3004" h="1922" extrusionOk="0">
                  <a:moveTo>
                    <a:pt x="2646" y="1"/>
                  </a:moveTo>
                  <a:cubicBezTo>
                    <a:pt x="2604" y="1"/>
                    <a:pt x="2563" y="2"/>
                    <a:pt x="2522" y="5"/>
                  </a:cubicBezTo>
                  <a:cubicBezTo>
                    <a:pt x="2358" y="15"/>
                    <a:pt x="2204" y="46"/>
                    <a:pt x="2050" y="77"/>
                  </a:cubicBezTo>
                  <a:cubicBezTo>
                    <a:pt x="1896" y="118"/>
                    <a:pt x="1743" y="179"/>
                    <a:pt x="1599" y="251"/>
                  </a:cubicBezTo>
                  <a:cubicBezTo>
                    <a:pt x="1466" y="323"/>
                    <a:pt x="1322" y="405"/>
                    <a:pt x="1199" y="497"/>
                  </a:cubicBezTo>
                  <a:cubicBezTo>
                    <a:pt x="933" y="671"/>
                    <a:pt x="697" y="886"/>
                    <a:pt x="492" y="1122"/>
                  </a:cubicBezTo>
                  <a:cubicBezTo>
                    <a:pt x="297" y="1358"/>
                    <a:pt x="123" y="1624"/>
                    <a:pt x="0" y="1901"/>
                  </a:cubicBezTo>
                  <a:cubicBezTo>
                    <a:pt x="0" y="1911"/>
                    <a:pt x="0" y="1911"/>
                    <a:pt x="10" y="1922"/>
                  </a:cubicBezTo>
                  <a:cubicBezTo>
                    <a:pt x="10" y="1922"/>
                    <a:pt x="21" y="1922"/>
                    <a:pt x="21" y="1911"/>
                  </a:cubicBezTo>
                  <a:cubicBezTo>
                    <a:pt x="185" y="1655"/>
                    <a:pt x="369" y="1409"/>
                    <a:pt x="584" y="1204"/>
                  </a:cubicBezTo>
                  <a:cubicBezTo>
                    <a:pt x="800" y="989"/>
                    <a:pt x="1035" y="804"/>
                    <a:pt x="1292" y="651"/>
                  </a:cubicBezTo>
                  <a:cubicBezTo>
                    <a:pt x="1425" y="579"/>
                    <a:pt x="1558" y="517"/>
                    <a:pt x="1702" y="456"/>
                  </a:cubicBezTo>
                  <a:cubicBezTo>
                    <a:pt x="1835" y="405"/>
                    <a:pt x="1978" y="353"/>
                    <a:pt x="2122" y="302"/>
                  </a:cubicBezTo>
                  <a:cubicBezTo>
                    <a:pt x="2255" y="251"/>
                    <a:pt x="2399" y="210"/>
                    <a:pt x="2542" y="169"/>
                  </a:cubicBezTo>
                  <a:cubicBezTo>
                    <a:pt x="2696" y="128"/>
                    <a:pt x="2839" y="87"/>
                    <a:pt x="2993" y="56"/>
                  </a:cubicBezTo>
                  <a:cubicBezTo>
                    <a:pt x="2993" y="46"/>
                    <a:pt x="3003" y="46"/>
                    <a:pt x="3003" y="46"/>
                  </a:cubicBezTo>
                  <a:cubicBezTo>
                    <a:pt x="3003" y="36"/>
                    <a:pt x="2993" y="25"/>
                    <a:pt x="2993" y="25"/>
                  </a:cubicBezTo>
                  <a:cubicBezTo>
                    <a:pt x="2880" y="10"/>
                    <a:pt x="2762" y="1"/>
                    <a:pt x="2646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06" name="Google Shape;267;p32"/>
            <p:cNvSpPr/>
            <p:nvPr/>
          </p:nvSpPr>
          <p:spPr>
            <a:xfrm>
              <a:off x="3469656" y="1254279"/>
              <a:ext cx="357445" cy="67680"/>
            </a:xfrm>
            <a:custGeom>
              <a:avLst/>
              <a:gdLst/>
              <a:ahLst/>
              <a:cxnLst/>
              <a:rect l="l" t="t" r="r" b="b"/>
              <a:pathLst>
                <a:path w="3660" h="693" extrusionOk="0">
                  <a:moveTo>
                    <a:pt x="2491" y="1"/>
                  </a:moveTo>
                  <a:cubicBezTo>
                    <a:pt x="2409" y="1"/>
                    <a:pt x="2327" y="11"/>
                    <a:pt x="2245" y="21"/>
                  </a:cubicBezTo>
                  <a:lnTo>
                    <a:pt x="2020" y="42"/>
                  </a:lnTo>
                  <a:lnTo>
                    <a:pt x="1784" y="83"/>
                  </a:lnTo>
                  <a:cubicBezTo>
                    <a:pt x="1466" y="134"/>
                    <a:pt x="1169" y="206"/>
                    <a:pt x="872" y="308"/>
                  </a:cubicBezTo>
                  <a:cubicBezTo>
                    <a:pt x="575" y="401"/>
                    <a:pt x="288" y="524"/>
                    <a:pt x="11" y="667"/>
                  </a:cubicBezTo>
                  <a:cubicBezTo>
                    <a:pt x="1" y="677"/>
                    <a:pt x="1" y="677"/>
                    <a:pt x="1" y="688"/>
                  </a:cubicBezTo>
                  <a:cubicBezTo>
                    <a:pt x="7" y="688"/>
                    <a:pt x="10" y="692"/>
                    <a:pt x="13" y="692"/>
                  </a:cubicBezTo>
                  <a:cubicBezTo>
                    <a:pt x="15" y="692"/>
                    <a:pt x="18" y="691"/>
                    <a:pt x="21" y="688"/>
                  </a:cubicBezTo>
                  <a:cubicBezTo>
                    <a:pt x="308" y="585"/>
                    <a:pt x="605" y="483"/>
                    <a:pt x="903" y="421"/>
                  </a:cubicBezTo>
                  <a:cubicBezTo>
                    <a:pt x="1200" y="349"/>
                    <a:pt x="1497" y="298"/>
                    <a:pt x="1805" y="267"/>
                  </a:cubicBezTo>
                  <a:lnTo>
                    <a:pt x="2030" y="257"/>
                  </a:lnTo>
                  <a:lnTo>
                    <a:pt x="2266" y="247"/>
                  </a:lnTo>
                  <a:lnTo>
                    <a:pt x="2717" y="247"/>
                  </a:lnTo>
                  <a:lnTo>
                    <a:pt x="3178" y="237"/>
                  </a:lnTo>
                  <a:lnTo>
                    <a:pt x="3404" y="237"/>
                  </a:lnTo>
                  <a:cubicBezTo>
                    <a:pt x="3486" y="237"/>
                    <a:pt x="3557" y="237"/>
                    <a:pt x="3639" y="226"/>
                  </a:cubicBezTo>
                  <a:cubicBezTo>
                    <a:pt x="3650" y="226"/>
                    <a:pt x="3650" y="226"/>
                    <a:pt x="3650" y="216"/>
                  </a:cubicBezTo>
                  <a:cubicBezTo>
                    <a:pt x="3660" y="216"/>
                    <a:pt x="3650" y="206"/>
                    <a:pt x="3650" y="206"/>
                  </a:cubicBezTo>
                  <a:cubicBezTo>
                    <a:pt x="3568" y="175"/>
                    <a:pt x="3496" y="155"/>
                    <a:pt x="3424" y="124"/>
                  </a:cubicBezTo>
                  <a:cubicBezTo>
                    <a:pt x="3342" y="103"/>
                    <a:pt x="3270" y="93"/>
                    <a:pt x="3188" y="73"/>
                  </a:cubicBezTo>
                  <a:cubicBezTo>
                    <a:pt x="3117" y="52"/>
                    <a:pt x="3035" y="42"/>
                    <a:pt x="2963" y="32"/>
                  </a:cubicBezTo>
                  <a:lnTo>
                    <a:pt x="2727" y="11"/>
                  </a:lnTo>
                  <a:cubicBezTo>
                    <a:pt x="2645" y="1"/>
                    <a:pt x="2563" y="1"/>
                    <a:pt x="2491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07" name="Google Shape;268;p32"/>
            <p:cNvSpPr/>
            <p:nvPr/>
          </p:nvSpPr>
          <p:spPr>
            <a:xfrm>
              <a:off x="3370528" y="961975"/>
              <a:ext cx="60160" cy="348460"/>
            </a:xfrm>
            <a:custGeom>
              <a:avLst/>
              <a:gdLst/>
              <a:ahLst/>
              <a:cxnLst/>
              <a:rect l="l" t="t" r="r" b="b"/>
              <a:pathLst>
                <a:path w="616" h="3568" extrusionOk="0">
                  <a:moveTo>
                    <a:pt x="11" y="1"/>
                  </a:moveTo>
                  <a:lnTo>
                    <a:pt x="1" y="11"/>
                  </a:lnTo>
                  <a:cubicBezTo>
                    <a:pt x="11" y="93"/>
                    <a:pt x="21" y="165"/>
                    <a:pt x="42" y="237"/>
                  </a:cubicBezTo>
                  <a:cubicBezTo>
                    <a:pt x="52" y="319"/>
                    <a:pt x="62" y="390"/>
                    <a:pt x="83" y="462"/>
                  </a:cubicBezTo>
                  <a:cubicBezTo>
                    <a:pt x="103" y="606"/>
                    <a:pt x="134" y="759"/>
                    <a:pt x="165" y="903"/>
                  </a:cubicBezTo>
                  <a:cubicBezTo>
                    <a:pt x="216" y="1190"/>
                    <a:pt x="298" y="1477"/>
                    <a:pt x="349" y="1774"/>
                  </a:cubicBezTo>
                  <a:cubicBezTo>
                    <a:pt x="401" y="2071"/>
                    <a:pt x="442" y="2369"/>
                    <a:pt x="483" y="2666"/>
                  </a:cubicBezTo>
                  <a:cubicBezTo>
                    <a:pt x="524" y="2963"/>
                    <a:pt x="554" y="3260"/>
                    <a:pt x="595" y="3558"/>
                  </a:cubicBezTo>
                  <a:cubicBezTo>
                    <a:pt x="595" y="3568"/>
                    <a:pt x="606" y="3568"/>
                    <a:pt x="606" y="3568"/>
                  </a:cubicBezTo>
                  <a:cubicBezTo>
                    <a:pt x="616" y="3568"/>
                    <a:pt x="616" y="3568"/>
                    <a:pt x="616" y="3558"/>
                  </a:cubicBezTo>
                  <a:cubicBezTo>
                    <a:pt x="616" y="3260"/>
                    <a:pt x="606" y="2953"/>
                    <a:pt x="595" y="2656"/>
                  </a:cubicBezTo>
                  <a:cubicBezTo>
                    <a:pt x="585" y="2348"/>
                    <a:pt x="565" y="2051"/>
                    <a:pt x="534" y="1754"/>
                  </a:cubicBezTo>
                  <a:cubicBezTo>
                    <a:pt x="503" y="1446"/>
                    <a:pt x="483" y="1139"/>
                    <a:pt x="390" y="852"/>
                  </a:cubicBezTo>
                  <a:lnTo>
                    <a:pt x="319" y="626"/>
                  </a:lnTo>
                  <a:cubicBezTo>
                    <a:pt x="298" y="554"/>
                    <a:pt x="267" y="483"/>
                    <a:pt x="237" y="421"/>
                  </a:cubicBezTo>
                  <a:lnTo>
                    <a:pt x="144" y="206"/>
                  </a:lnTo>
                  <a:cubicBezTo>
                    <a:pt x="103" y="144"/>
                    <a:pt x="73" y="73"/>
                    <a:pt x="21" y="11"/>
                  </a:cubicBezTo>
                  <a:cubicBezTo>
                    <a:pt x="21" y="1"/>
                    <a:pt x="21" y="1"/>
                    <a:pt x="11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08" name="Google Shape;269;p32"/>
            <p:cNvSpPr/>
            <p:nvPr/>
          </p:nvSpPr>
          <p:spPr>
            <a:xfrm>
              <a:off x="3086233" y="1199295"/>
              <a:ext cx="328439" cy="119930"/>
            </a:xfrm>
            <a:custGeom>
              <a:avLst/>
              <a:gdLst/>
              <a:ahLst/>
              <a:cxnLst/>
              <a:rect l="l" t="t" r="r" b="b"/>
              <a:pathLst>
                <a:path w="3363" h="1228" extrusionOk="0">
                  <a:moveTo>
                    <a:pt x="237" y="0"/>
                  </a:moveTo>
                  <a:cubicBezTo>
                    <a:pt x="165" y="10"/>
                    <a:pt x="83" y="10"/>
                    <a:pt x="11" y="21"/>
                  </a:cubicBezTo>
                  <a:cubicBezTo>
                    <a:pt x="11" y="21"/>
                    <a:pt x="1" y="21"/>
                    <a:pt x="1" y="31"/>
                  </a:cubicBezTo>
                  <a:cubicBezTo>
                    <a:pt x="1" y="41"/>
                    <a:pt x="1" y="41"/>
                    <a:pt x="11" y="41"/>
                  </a:cubicBezTo>
                  <a:cubicBezTo>
                    <a:pt x="83" y="72"/>
                    <a:pt x="155" y="92"/>
                    <a:pt x="226" y="103"/>
                  </a:cubicBezTo>
                  <a:lnTo>
                    <a:pt x="442" y="164"/>
                  </a:lnTo>
                  <a:cubicBezTo>
                    <a:pt x="513" y="185"/>
                    <a:pt x="585" y="205"/>
                    <a:pt x="657" y="215"/>
                  </a:cubicBezTo>
                  <a:lnTo>
                    <a:pt x="872" y="277"/>
                  </a:lnTo>
                  <a:cubicBezTo>
                    <a:pt x="944" y="297"/>
                    <a:pt x="1016" y="318"/>
                    <a:pt x="1087" y="328"/>
                  </a:cubicBezTo>
                  <a:cubicBezTo>
                    <a:pt x="1159" y="349"/>
                    <a:pt x="1231" y="369"/>
                    <a:pt x="1303" y="379"/>
                  </a:cubicBezTo>
                  <a:lnTo>
                    <a:pt x="1518" y="431"/>
                  </a:lnTo>
                  <a:lnTo>
                    <a:pt x="1733" y="492"/>
                  </a:lnTo>
                  <a:cubicBezTo>
                    <a:pt x="2010" y="584"/>
                    <a:pt x="2287" y="687"/>
                    <a:pt x="2553" y="810"/>
                  </a:cubicBezTo>
                  <a:cubicBezTo>
                    <a:pt x="2830" y="933"/>
                    <a:pt x="3086" y="1066"/>
                    <a:pt x="3342" y="1220"/>
                  </a:cubicBezTo>
                  <a:cubicBezTo>
                    <a:pt x="3347" y="1225"/>
                    <a:pt x="3350" y="1228"/>
                    <a:pt x="3353" y="1228"/>
                  </a:cubicBezTo>
                  <a:cubicBezTo>
                    <a:pt x="3355" y="1228"/>
                    <a:pt x="3358" y="1225"/>
                    <a:pt x="3363" y="1220"/>
                  </a:cubicBezTo>
                  <a:lnTo>
                    <a:pt x="3363" y="1210"/>
                  </a:lnTo>
                  <a:cubicBezTo>
                    <a:pt x="3127" y="1015"/>
                    <a:pt x="2871" y="851"/>
                    <a:pt x="2615" y="707"/>
                  </a:cubicBezTo>
                  <a:cubicBezTo>
                    <a:pt x="2348" y="554"/>
                    <a:pt x="2071" y="431"/>
                    <a:pt x="1795" y="318"/>
                  </a:cubicBezTo>
                  <a:lnTo>
                    <a:pt x="1579" y="236"/>
                  </a:lnTo>
                  <a:lnTo>
                    <a:pt x="1364" y="154"/>
                  </a:lnTo>
                  <a:lnTo>
                    <a:pt x="1149" y="92"/>
                  </a:lnTo>
                  <a:cubicBezTo>
                    <a:pt x="1077" y="72"/>
                    <a:pt x="995" y="62"/>
                    <a:pt x="923" y="51"/>
                  </a:cubicBezTo>
                  <a:lnTo>
                    <a:pt x="698" y="21"/>
                  </a:lnTo>
                  <a:cubicBezTo>
                    <a:pt x="616" y="10"/>
                    <a:pt x="544" y="0"/>
                    <a:pt x="472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09" name="Google Shape;270;p32"/>
            <p:cNvSpPr/>
            <p:nvPr/>
          </p:nvSpPr>
          <p:spPr>
            <a:xfrm>
              <a:off x="3065235" y="1336414"/>
              <a:ext cx="343479" cy="114167"/>
            </a:xfrm>
            <a:custGeom>
              <a:avLst/>
              <a:gdLst/>
              <a:ahLst/>
              <a:cxnLst/>
              <a:rect l="l" t="t" r="r" b="b"/>
              <a:pathLst>
                <a:path w="3517" h="1169" extrusionOk="0">
                  <a:moveTo>
                    <a:pt x="3506" y="0"/>
                  </a:moveTo>
                  <a:cubicBezTo>
                    <a:pt x="3199" y="0"/>
                    <a:pt x="2881" y="31"/>
                    <a:pt x="2573" y="72"/>
                  </a:cubicBezTo>
                  <a:cubicBezTo>
                    <a:pt x="2266" y="123"/>
                    <a:pt x="1958" y="185"/>
                    <a:pt x="1651" y="277"/>
                  </a:cubicBezTo>
                  <a:lnTo>
                    <a:pt x="1425" y="349"/>
                  </a:lnTo>
                  <a:lnTo>
                    <a:pt x="1200" y="421"/>
                  </a:lnTo>
                  <a:cubicBezTo>
                    <a:pt x="1128" y="441"/>
                    <a:pt x="1056" y="472"/>
                    <a:pt x="985" y="503"/>
                  </a:cubicBezTo>
                  <a:cubicBezTo>
                    <a:pt x="913" y="533"/>
                    <a:pt x="841" y="564"/>
                    <a:pt x="769" y="605"/>
                  </a:cubicBezTo>
                  <a:lnTo>
                    <a:pt x="564" y="718"/>
                  </a:lnTo>
                  <a:cubicBezTo>
                    <a:pt x="503" y="759"/>
                    <a:pt x="431" y="800"/>
                    <a:pt x="370" y="851"/>
                  </a:cubicBezTo>
                  <a:cubicBezTo>
                    <a:pt x="308" y="892"/>
                    <a:pt x="236" y="943"/>
                    <a:pt x="175" y="984"/>
                  </a:cubicBezTo>
                  <a:cubicBezTo>
                    <a:pt x="124" y="1036"/>
                    <a:pt x="62" y="1087"/>
                    <a:pt x="1" y="1148"/>
                  </a:cubicBezTo>
                  <a:lnTo>
                    <a:pt x="1" y="1159"/>
                  </a:lnTo>
                  <a:cubicBezTo>
                    <a:pt x="1" y="1169"/>
                    <a:pt x="11" y="1169"/>
                    <a:pt x="11" y="1169"/>
                  </a:cubicBezTo>
                  <a:cubicBezTo>
                    <a:pt x="93" y="1138"/>
                    <a:pt x="165" y="1107"/>
                    <a:pt x="236" y="1077"/>
                  </a:cubicBezTo>
                  <a:cubicBezTo>
                    <a:pt x="308" y="1056"/>
                    <a:pt x="380" y="1025"/>
                    <a:pt x="452" y="995"/>
                  </a:cubicBezTo>
                  <a:cubicBezTo>
                    <a:pt x="523" y="964"/>
                    <a:pt x="595" y="933"/>
                    <a:pt x="657" y="902"/>
                  </a:cubicBezTo>
                  <a:lnTo>
                    <a:pt x="872" y="810"/>
                  </a:lnTo>
                  <a:cubicBezTo>
                    <a:pt x="944" y="790"/>
                    <a:pt x="1015" y="759"/>
                    <a:pt x="1087" y="728"/>
                  </a:cubicBezTo>
                  <a:cubicBezTo>
                    <a:pt x="1149" y="697"/>
                    <a:pt x="1220" y="667"/>
                    <a:pt x="1292" y="636"/>
                  </a:cubicBezTo>
                  <a:lnTo>
                    <a:pt x="1497" y="544"/>
                  </a:lnTo>
                  <a:lnTo>
                    <a:pt x="1712" y="451"/>
                  </a:lnTo>
                  <a:cubicBezTo>
                    <a:pt x="1999" y="349"/>
                    <a:pt x="2297" y="267"/>
                    <a:pt x="2594" y="195"/>
                  </a:cubicBezTo>
                  <a:cubicBezTo>
                    <a:pt x="2891" y="113"/>
                    <a:pt x="3199" y="62"/>
                    <a:pt x="3506" y="31"/>
                  </a:cubicBezTo>
                  <a:cubicBezTo>
                    <a:pt x="3516" y="21"/>
                    <a:pt x="3516" y="21"/>
                    <a:pt x="3516" y="11"/>
                  </a:cubicBezTo>
                  <a:cubicBezTo>
                    <a:pt x="3516" y="11"/>
                    <a:pt x="3516" y="0"/>
                    <a:pt x="3506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10" name="Google Shape;271;p32"/>
            <p:cNvSpPr/>
            <p:nvPr/>
          </p:nvSpPr>
          <p:spPr>
            <a:xfrm>
              <a:off x="3464675" y="1347449"/>
              <a:ext cx="319454" cy="204310"/>
            </a:xfrm>
            <a:custGeom>
              <a:avLst/>
              <a:gdLst/>
              <a:ahLst/>
              <a:cxnLst/>
              <a:rect l="l" t="t" r="r" b="b"/>
              <a:pathLst>
                <a:path w="3271" h="2092" extrusionOk="0">
                  <a:moveTo>
                    <a:pt x="11" y="0"/>
                  </a:moveTo>
                  <a:cubicBezTo>
                    <a:pt x="11" y="0"/>
                    <a:pt x="0" y="0"/>
                    <a:pt x="0" y="10"/>
                  </a:cubicBezTo>
                  <a:cubicBezTo>
                    <a:pt x="0" y="10"/>
                    <a:pt x="0" y="21"/>
                    <a:pt x="11" y="21"/>
                  </a:cubicBezTo>
                  <a:cubicBezTo>
                    <a:pt x="318" y="133"/>
                    <a:pt x="626" y="246"/>
                    <a:pt x="933" y="379"/>
                  </a:cubicBezTo>
                  <a:cubicBezTo>
                    <a:pt x="1230" y="502"/>
                    <a:pt x="1528" y="646"/>
                    <a:pt x="1804" y="820"/>
                  </a:cubicBezTo>
                  <a:cubicBezTo>
                    <a:pt x="1938" y="902"/>
                    <a:pt x="2071" y="994"/>
                    <a:pt x="2194" y="1097"/>
                  </a:cubicBezTo>
                  <a:cubicBezTo>
                    <a:pt x="2317" y="1189"/>
                    <a:pt x="2450" y="1292"/>
                    <a:pt x="2563" y="1394"/>
                  </a:cubicBezTo>
                  <a:cubicBezTo>
                    <a:pt x="2686" y="1497"/>
                    <a:pt x="2809" y="1609"/>
                    <a:pt x="2922" y="1722"/>
                  </a:cubicBezTo>
                  <a:cubicBezTo>
                    <a:pt x="3034" y="1835"/>
                    <a:pt x="3137" y="1958"/>
                    <a:pt x="3250" y="2081"/>
                  </a:cubicBezTo>
                  <a:cubicBezTo>
                    <a:pt x="3250" y="2091"/>
                    <a:pt x="3260" y="2091"/>
                    <a:pt x="3260" y="2091"/>
                  </a:cubicBezTo>
                  <a:cubicBezTo>
                    <a:pt x="3270" y="2081"/>
                    <a:pt x="3270" y="2081"/>
                    <a:pt x="3270" y="2071"/>
                  </a:cubicBezTo>
                  <a:cubicBezTo>
                    <a:pt x="3219" y="1907"/>
                    <a:pt x="3137" y="1763"/>
                    <a:pt x="3045" y="1620"/>
                  </a:cubicBezTo>
                  <a:cubicBezTo>
                    <a:pt x="2952" y="1476"/>
                    <a:pt x="2850" y="1343"/>
                    <a:pt x="2727" y="1230"/>
                  </a:cubicBezTo>
                  <a:cubicBezTo>
                    <a:pt x="2604" y="1107"/>
                    <a:pt x="2471" y="994"/>
                    <a:pt x="2337" y="902"/>
                  </a:cubicBezTo>
                  <a:cubicBezTo>
                    <a:pt x="2194" y="820"/>
                    <a:pt x="2040" y="728"/>
                    <a:pt x="1897" y="656"/>
                  </a:cubicBezTo>
                  <a:cubicBezTo>
                    <a:pt x="1599" y="502"/>
                    <a:pt x="1282" y="379"/>
                    <a:pt x="974" y="267"/>
                  </a:cubicBezTo>
                  <a:cubicBezTo>
                    <a:pt x="656" y="164"/>
                    <a:pt x="339" y="72"/>
                    <a:pt x="11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11" name="Google Shape;272;p32"/>
            <p:cNvSpPr/>
            <p:nvPr/>
          </p:nvSpPr>
          <p:spPr>
            <a:xfrm>
              <a:off x="3214366" y="1357704"/>
              <a:ext cx="210365" cy="286151"/>
            </a:xfrm>
            <a:custGeom>
              <a:avLst/>
              <a:gdLst/>
              <a:ahLst/>
              <a:cxnLst/>
              <a:rect l="l" t="t" r="r" b="b"/>
              <a:pathLst>
                <a:path w="2154" h="2930" extrusionOk="0">
                  <a:moveTo>
                    <a:pt x="2147" y="0"/>
                  </a:moveTo>
                  <a:cubicBezTo>
                    <a:pt x="2143" y="0"/>
                    <a:pt x="2138" y="3"/>
                    <a:pt x="2133" y="8"/>
                  </a:cubicBezTo>
                  <a:cubicBezTo>
                    <a:pt x="1877" y="172"/>
                    <a:pt x="1631" y="356"/>
                    <a:pt x="1405" y="572"/>
                  </a:cubicBezTo>
                  <a:cubicBezTo>
                    <a:pt x="1180" y="777"/>
                    <a:pt x="964" y="1002"/>
                    <a:pt x="770" y="1248"/>
                  </a:cubicBezTo>
                  <a:lnTo>
                    <a:pt x="626" y="1433"/>
                  </a:lnTo>
                  <a:lnTo>
                    <a:pt x="493" y="1617"/>
                  </a:lnTo>
                  <a:cubicBezTo>
                    <a:pt x="452" y="1689"/>
                    <a:pt x="411" y="1750"/>
                    <a:pt x="370" y="1812"/>
                  </a:cubicBezTo>
                  <a:cubicBezTo>
                    <a:pt x="329" y="1884"/>
                    <a:pt x="298" y="1955"/>
                    <a:pt x="257" y="2027"/>
                  </a:cubicBezTo>
                  <a:lnTo>
                    <a:pt x="175" y="2242"/>
                  </a:lnTo>
                  <a:cubicBezTo>
                    <a:pt x="144" y="2314"/>
                    <a:pt x="114" y="2386"/>
                    <a:pt x="93" y="2458"/>
                  </a:cubicBezTo>
                  <a:cubicBezTo>
                    <a:pt x="73" y="2529"/>
                    <a:pt x="52" y="2611"/>
                    <a:pt x="32" y="2683"/>
                  </a:cubicBezTo>
                  <a:cubicBezTo>
                    <a:pt x="21" y="2755"/>
                    <a:pt x="1" y="2837"/>
                    <a:pt x="1" y="2909"/>
                  </a:cubicBezTo>
                  <a:lnTo>
                    <a:pt x="1" y="2929"/>
                  </a:lnTo>
                  <a:cubicBezTo>
                    <a:pt x="11" y="2929"/>
                    <a:pt x="11" y="2929"/>
                    <a:pt x="21" y="2919"/>
                  </a:cubicBezTo>
                  <a:cubicBezTo>
                    <a:pt x="62" y="2857"/>
                    <a:pt x="103" y="2786"/>
                    <a:pt x="134" y="2724"/>
                  </a:cubicBezTo>
                  <a:cubicBezTo>
                    <a:pt x="175" y="2652"/>
                    <a:pt x="216" y="2591"/>
                    <a:pt x="247" y="2519"/>
                  </a:cubicBezTo>
                  <a:lnTo>
                    <a:pt x="472" y="2130"/>
                  </a:lnTo>
                  <a:cubicBezTo>
                    <a:pt x="513" y="2068"/>
                    <a:pt x="544" y="2007"/>
                    <a:pt x="585" y="1935"/>
                  </a:cubicBezTo>
                  <a:cubicBezTo>
                    <a:pt x="626" y="1873"/>
                    <a:pt x="657" y="1812"/>
                    <a:pt x="698" y="1740"/>
                  </a:cubicBezTo>
                  <a:lnTo>
                    <a:pt x="800" y="1545"/>
                  </a:lnTo>
                  <a:lnTo>
                    <a:pt x="923" y="1361"/>
                  </a:lnTo>
                  <a:cubicBezTo>
                    <a:pt x="1098" y="1105"/>
                    <a:pt x="1282" y="869"/>
                    <a:pt x="1487" y="654"/>
                  </a:cubicBezTo>
                  <a:cubicBezTo>
                    <a:pt x="1692" y="428"/>
                    <a:pt x="1918" y="213"/>
                    <a:pt x="2153" y="18"/>
                  </a:cubicBezTo>
                  <a:lnTo>
                    <a:pt x="2153" y="8"/>
                  </a:lnTo>
                  <a:cubicBezTo>
                    <a:pt x="2153" y="3"/>
                    <a:pt x="2151" y="0"/>
                    <a:pt x="2147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12" name="Google Shape;273;p32"/>
            <p:cNvSpPr/>
            <p:nvPr/>
          </p:nvSpPr>
          <p:spPr>
            <a:xfrm>
              <a:off x="3447682" y="1360438"/>
              <a:ext cx="86138" cy="310371"/>
            </a:xfrm>
            <a:custGeom>
              <a:avLst/>
              <a:gdLst/>
              <a:ahLst/>
              <a:cxnLst/>
              <a:rect l="l" t="t" r="r" b="b"/>
              <a:pathLst>
                <a:path w="882" h="3178" extrusionOk="0">
                  <a:moveTo>
                    <a:pt x="10" y="0"/>
                  </a:moveTo>
                  <a:cubicBezTo>
                    <a:pt x="0" y="11"/>
                    <a:pt x="0" y="11"/>
                    <a:pt x="0" y="21"/>
                  </a:cubicBezTo>
                  <a:cubicBezTo>
                    <a:pt x="113" y="277"/>
                    <a:pt x="205" y="533"/>
                    <a:pt x="287" y="790"/>
                  </a:cubicBezTo>
                  <a:cubicBezTo>
                    <a:pt x="369" y="1046"/>
                    <a:pt x="441" y="1312"/>
                    <a:pt x="492" y="1579"/>
                  </a:cubicBezTo>
                  <a:cubicBezTo>
                    <a:pt x="554" y="1835"/>
                    <a:pt x="574" y="2112"/>
                    <a:pt x="625" y="2368"/>
                  </a:cubicBezTo>
                  <a:cubicBezTo>
                    <a:pt x="656" y="2501"/>
                    <a:pt x="677" y="2635"/>
                    <a:pt x="707" y="2768"/>
                  </a:cubicBezTo>
                  <a:cubicBezTo>
                    <a:pt x="728" y="2840"/>
                    <a:pt x="738" y="2901"/>
                    <a:pt x="759" y="2973"/>
                  </a:cubicBezTo>
                  <a:cubicBezTo>
                    <a:pt x="769" y="3034"/>
                    <a:pt x="789" y="3106"/>
                    <a:pt x="810" y="3168"/>
                  </a:cubicBezTo>
                  <a:cubicBezTo>
                    <a:pt x="810" y="3178"/>
                    <a:pt x="810" y="3178"/>
                    <a:pt x="820" y="3178"/>
                  </a:cubicBezTo>
                  <a:cubicBezTo>
                    <a:pt x="820" y="3178"/>
                    <a:pt x="830" y="3178"/>
                    <a:pt x="830" y="3168"/>
                  </a:cubicBezTo>
                  <a:cubicBezTo>
                    <a:pt x="851" y="3106"/>
                    <a:pt x="851" y="3034"/>
                    <a:pt x="861" y="2963"/>
                  </a:cubicBezTo>
                  <a:cubicBezTo>
                    <a:pt x="871" y="2891"/>
                    <a:pt x="871" y="2829"/>
                    <a:pt x="882" y="2758"/>
                  </a:cubicBezTo>
                  <a:cubicBezTo>
                    <a:pt x="882" y="2686"/>
                    <a:pt x="882" y="2614"/>
                    <a:pt x="871" y="2542"/>
                  </a:cubicBezTo>
                  <a:lnTo>
                    <a:pt x="861" y="2337"/>
                  </a:lnTo>
                  <a:cubicBezTo>
                    <a:pt x="841" y="2061"/>
                    <a:pt x="759" y="1794"/>
                    <a:pt x="677" y="1528"/>
                  </a:cubicBezTo>
                  <a:cubicBezTo>
                    <a:pt x="595" y="1261"/>
                    <a:pt x="502" y="1005"/>
                    <a:pt x="400" y="749"/>
                  </a:cubicBezTo>
                  <a:cubicBezTo>
                    <a:pt x="287" y="492"/>
                    <a:pt x="164" y="246"/>
                    <a:pt x="21" y="11"/>
                  </a:cubicBezTo>
                  <a:cubicBezTo>
                    <a:pt x="21" y="0"/>
                    <a:pt x="21" y="0"/>
                    <a:pt x="10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13" name="Google Shape;274;p32"/>
            <p:cNvSpPr/>
            <p:nvPr/>
          </p:nvSpPr>
          <p:spPr>
            <a:xfrm>
              <a:off x="3479715" y="1322643"/>
              <a:ext cx="145224" cy="12891"/>
            </a:xfrm>
            <a:custGeom>
              <a:avLst/>
              <a:gdLst/>
              <a:ahLst/>
              <a:cxnLst/>
              <a:rect l="l" t="t" r="r" b="b"/>
              <a:pathLst>
                <a:path w="1487" h="132" extrusionOk="0">
                  <a:moveTo>
                    <a:pt x="933" y="0"/>
                  </a:moveTo>
                  <a:cubicBezTo>
                    <a:pt x="871" y="0"/>
                    <a:pt x="810" y="3"/>
                    <a:pt x="748" y="8"/>
                  </a:cubicBezTo>
                  <a:cubicBezTo>
                    <a:pt x="615" y="8"/>
                    <a:pt x="492" y="18"/>
                    <a:pt x="369" y="29"/>
                  </a:cubicBezTo>
                  <a:lnTo>
                    <a:pt x="0" y="90"/>
                  </a:lnTo>
                  <a:lnTo>
                    <a:pt x="0" y="100"/>
                  </a:lnTo>
                  <a:cubicBezTo>
                    <a:pt x="123" y="100"/>
                    <a:pt x="246" y="90"/>
                    <a:pt x="369" y="90"/>
                  </a:cubicBezTo>
                  <a:cubicBezTo>
                    <a:pt x="492" y="90"/>
                    <a:pt x="615" y="90"/>
                    <a:pt x="738" y="100"/>
                  </a:cubicBezTo>
                  <a:cubicBezTo>
                    <a:pt x="861" y="111"/>
                    <a:pt x="984" y="131"/>
                    <a:pt x="1107" y="131"/>
                  </a:cubicBezTo>
                  <a:cubicBezTo>
                    <a:pt x="1230" y="131"/>
                    <a:pt x="1353" y="131"/>
                    <a:pt x="1486" y="121"/>
                  </a:cubicBezTo>
                  <a:lnTo>
                    <a:pt x="1486" y="111"/>
                  </a:lnTo>
                  <a:cubicBezTo>
                    <a:pt x="1363" y="59"/>
                    <a:pt x="1240" y="29"/>
                    <a:pt x="1117" y="8"/>
                  </a:cubicBezTo>
                  <a:cubicBezTo>
                    <a:pt x="1056" y="3"/>
                    <a:pt x="994" y="0"/>
                    <a:pt x="933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14" name="Google Shape;275;p32"/>
            <p:cNvSpPr/>
            <p:nvPr/>
          </p:nvSpPr>
          <p:spPr>
            <a:xfrm>
              <a:off x="3465652" y="1214238"/>
              <a:ext cx="121199" cy="91217"/>
            </a:xfrm>
            <a:custGeom>
              <a:avLst/>
              <a:gdLst/>
              <a:ahLst/>
              <a:cxnLst/>
              <a:rect l="l" t="t" r="r" b="b"/>
              <a:pathLst>
                <a:path w="1241" h="934" extrusionOk="0">
                  <a:moveTo>
                    <a:pt x="1241" y="1"/>
                  </a:moveTo>
                  <a:cubicBezTo>
                    <a:pt x="1097" y="11"/>
                    <a:pt x="974" y="62"/>
                    <a:pt x="851" y="114"/>
                  </a:cubicBezTo>
                  <a:cubicBezTo>
                    <a:pt x="728" y="165"/>
                    <a:pt x="626" y="257"/>
                    <a:pt x="513" y="339"/>
                  </a:cubicBezTo>
                  <a:cubicBezTo>
                    <a:pt x="411" y="421"/>
                    <a:pt x="318" y="513"/>
                    <a:pt x="226" y="616"/>
                  </a:cubicBezTo>
                  <a:cubicBezTo>
                    <a:pt x="144" y="708"/>
                    <a:pt x="62" y="821"/>
                    <a:pt x="1" y="934"/>
                  </a:cubicBezTo>
                  <a:cubicBezTo>
                    <a:pt x="93" y="841"/>
                    <a:pt x="175" y="739"/>
                    <a:pt x="277" y="657"/>
                  </a:cubicBezTo>
                  <a:cubicBezTo>
                    <a:pt x="370" y="565"/>
                    <a:pt x="472" y="483"/>
                    <a:pt x="575" y="411"/>
                  </a:cubicBezTo>
                  <a:cubicBezTo>
                    <a:pt x="677" y="339"/>
                    <a:pt x="800" y="288"/>
                    <a:pt x="903" y="216"/>
                  </a:cubicBezTo>
                  <a:cubicBezTo>
                    <a:pt x="1015" y="155"/>
                    <a:pt x="1128" y="83"/>
                    <a:pt x="1241" y="11"/>
                  </a:cubicBezTo>
                  <a:lnTo>
                    <a:pt x="1241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15" name="Google Shape;276;p32"/>
            <p:cNvSpPr/>
            <p:nvPr/>
          </p:nvSpPr>
          <p:spPr>
            <a:xfrm>
              <a:off x="3440650" y="1094113"/>
              <a:ext cx="74126" cy="202357"/>
            </a:xfrm>
            <a:custGeom>
              <a:avLst/>
              <a:gdLst/>
              <a:ahLst/>
              <a:cxnLst/>
              <a:rect l="l" t="t" r="r" b="b"/>
              <a:pathLst>
                <a:path w="759" h="2072" extrusionOk="0">
                  <a:moveTo>
                    <a:pt x="749" y="1"/>
                  </a:moveTo>
                  <a:cubicBezTo>
                    <a:pt x="636" y="155"/>
                    <a:pt x="533" y="308"/>
                    <a:pt x="441" y="472"/>
                  </a:cubicBezTo>
                  <a:cubicBezTo>
                    <a:pt x="349" y="626"/>
                    <a:pt x="287" y="800"/>
                    <a:pt x="216" y="975"/>
                  </a:cubicBezTo>
                  <a:cubicBezTo>
                    <a:pt x="154" y="1149"/>
                    <a:pt x="103" y="1333"/>
                    <a:pt x="62" y="1518"/>
                  </a:cubicBezTo>
                  <a:cubicBezTo>
                    <a:pt x="21" y="1692"/>
                    <a:pt x="0" y="1877"/>
                    <a:pt x="0" y="2061"/>
                  </a:cubicBezTo>
                  <a:cubicBezTo>
                    <a:pt x="0" y="2071"/>
                    <a:pt x="0" y="2071"/>
                    <a:pt x="11" y="2071"/>
                  </a:cubicBezTo>
                  <a:lnTo>
                    <a:pt x="11" y="2061"/>
                  </a:lnTo>
                  <a:cubicBezTo>
                    <a:pt x="31" y="1887"/>
                    <a:pt x="62" y="1702"/>
                    <a:pt x="113" y="1528"/>
                  </a:cubicBezTo>
                  <a:cubicBezTo>
                    <a:pt x="164" y="1354"/>
                    <a:pt x="236" y="1180"/>
                    <a:pt x="308" y="1016"/>
                  </a:cubicBezTo>
                  <a:cubicBezTo>
                    <a:pt x="380" y="841"/>
                    <a:pt x="472" y="688"/>
                    <a:pt x="544" y="524"/>
                  </a:cubicBezTo>
                  <a:cubicBezTo>
                    <a:pt x="626" y="349"/>
                    <a:pt x="697" y="185"/>
                    <a:pt x="759" y="11"/>
                  </a:cubicBezTo>
                  <a:lnTo>
                    <a:pt x="759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16" name="Google Shape;277;p32"/>
            <p:cNvSpPr/>
            <p:nvPr/>
          </p:nvSpPr>
          <p:spPr>
            <a:xfrm>
              <a:off x="3274428" y="1133178"/>
              <a:ext cx="139267" cy="160264"/>
            </a:xfrm>
            <a:custGeom>
              <a:avLst/>
              <a:gdLst/>
              <a:ahLst/>
              <a:cxnLst/>
              <a:rect l="l" t="t" r="r" b="b"/>
              <a:pathLst>
                <a:path w="1426" h="1641" extrusionOk="0">
                  <a:moveTo>
                    <a:pt x="11" y="1"/>
                  </a:moveTo>
                  <a:cubicBezTo>
                    <a:pt x="1" y="1"/>
                    <a:pt x="1" y="1"/>
                    <a:pt x="11" y="11"/>
                  </a:cubicBezTo>
                  <a:cubicBezTo>
                    <a:pt x="134" y="134"/>
                    <a:pt x="267" y="257"/>
                    <a:pt x="401" y="390"/>
                  </a:cubicBezTo>
                  <a:cubicBezTo>
                    <a:pt x="524" y="513"/>
                    <a:pt x="657" y="626"/>
                    <a:pt x="780" y="759"/>
                  </a:cubicBezTo>
                  <a:cubicBezTo>
                    <a:pt x="903" y="892"/>
                    <a:pt x="1016" y="1036"/>
                    <a:pt x="1118" y="1179"/>
                  </a:cubicBezTo>
                  <a:cubicBezTo>
                    <a:pt x="1231" y="1323"/>
                    <a:pt x="1323" y="1477"/>
                    <a:pt x="1415" y="1641"/>
                  </a:cubicBezTo>
                  <a:cubicBezTo>
                    <a:pt x="1426" y="1641"/>
                    <a:pt x="1426" y="1641"/>
                    <a:pt x="1426" y="1630"/>
                  </a:cubicBezTo>
                  <a:cubicBezTo>
                    <a:pt x="1344" y="1466"/>
                    <a:pt x="1262" y="1302"/>
                    <a:pt x="1169" y="1149"/>
                  </a:cubicBezTo>
                  <a:cubicBezTo>
                    <a:pt x="1077" y="995"/>
                    <a:pt x="964" y="841"/>
                    <a:pt x="852" y="698"/>
                  </a:cubicBezTo>
                  <a:cubicBezTo>
                    <a:pt x="739" y="564"/>
                    <a:pt x="616" y="421"/>
                    <a:pt x="472" y="298"/>
                  </a:cubicBezTo>
                  <a:cubicBezTo>
                    <a:pt x="339" y="185"/>
                    <a:pt x="185" y="72"/>
                    <a:pt x="11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17" name="Google Shape;278;p32"/>
            <p:cNvSpPr/>
            <p:nvPr/>
          </p:nvSpPr>
          <p:spPr>
            <a:xfrm>
              <a:off x="3201377" y="1309166"/>
              <a:ext cx="186340" cy="16310"/>
            </a:xfrm>
            <a:custGeom>
              <a:avLst/>
              <a:gdLst/>
              <a:ahLst/>
              <a:cxnLst/>
              <a:rect l="l" t="t" r="r" b="b"/>
              <a:pathLst>
                <a:path w="1908" h="167" extrusionOk="0">
                  <a:moveTo>
                    <a:pt x="670" y="1"/>
                  </a:moveTo>
                  <a:cubicBezTo>
                    <a:pt x="603" y="1"/>
                    <a:pt x="537" y="4"/>
                    <a:pt x="472" y="13"/>
                  </a:cubicBezTo>
                  <a:cubicBezTo>
                    <a:pt x="308" y="33"/>
                    <a:pt x="154" y="64"/>
                    <a:pt x="1" y="126"/>
                  </a:cubicBezTo>
                  <a:lnTo>
                    <a:pt x="1" y="136"/>
                  </a:lnTo>
                  <a:cubicBezTo>
                    <a:pt x="165" y="136"/>
                    <a:pt x="318" y="136"/>
                    <a:pt x="482" y="126"/>
                  </a:cubicBezTo>
                  <a:cubicBezTo>
                    <a:pt x="636" y="126"/>
                    <a:pt x="790" y="105"/>
                    <a:pt x="954" y="105"/>
                  </a:cubicBezTo>
                  <a:cubicBezTo>
                    <a:pt x="999" y="102"/>
                    <a:pt x="1046" y="101"/>
                    <a:pt x="1092" y="101"/>
                  </a:cubicBezTo>
                  <a:cubicBezTo>
                    <a:pt x="1204" y="101"/>
                    <a:pt x="1317" y="108"/>
                    <a:pt x="1425" y="115"/>
                  </a:cubicBezTo>
                  <a:cubicBezTo>
                    <a:pt x="1579" y="126"/>
                    <a:pt x="1743" y="146"/>
                    <a:pt x="1897" y="167"/>
                  </a:cubicBezTo>
                  <a:lnTo>
                    <a:pt x="1907" y="167"/>
                  </a:lnTo>
                  <a:cubicBezTo>
                    <a:pt x="1907" y="167"/>
                    <a:pt x="1907" y="156"/>
                    <a:pt x="1897" y="156"/>
                  </a:cubicBezTo>
                  <a:cubicBezTo>
                    <a:pt x="1743" y="115"/>
                    <a:pt x="1589" y="85"/>
                    <a:pt x="1436" y="54"/>
                  </a:cubicBezTo>
                  <a:cubicBezTo>
                    <a:pt x="1272" y="33"/>
                    <a:pt x="1118" y="23"/>
                    <a:pt x="954" y="13"/>
                  </a:cubicBezTo>
                  <a:cubicBezTo>
                    <a:pt x="858" y="7"/>
                    <a:pt x="763" y="1"/>
                    <a:pt x="670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18" name="Google Shape;279;p32"/>
            <p:cNvSpPr/>
            <p:nvPr/>
          </p:nvSpPr>
          <p:spPr>
            <a:xfrm>
              <a:off x="3230383" y="1351454"/>
              <a:ext cx="168272" cy="102155"/>
            </a:xfrm>
            <a:custGeom>
              <a:avLst/>
              <a:gdLst/>
              <a:ahLst/>
              <a:cxnLst/>
              <a:rect l="l" t="t" r="r" b="b"/>
              <a:pathLst>
                <a:path w="1723" h="1046" extrusionOk="0">
                  <a:moveTo>
                    <a:pt x="1713" y="0"/>
                  </a:moveTo>
                  <a:cubicBezTo>
                    <a:pt x="1549" y="41"/>
                    <a:pt x="1385" y="92"/>
                    <a:pt x="1231" y="154"/>
                  </a:cubicBezTo>
                  <a:cubicBezTo>
                    <a:pt x="1077" y="215"/>
                    <a:pt x="923" y="297"/>
                    <a:pt x="770" y="379"/>
                  </a:cubicBezTo>
                  <a:cubicBezTo>
                    <a:pt x="626" y="461"/>
                    <a:pt x="472" y="543"/>
                    <a:pt x="349" y="656"/>
                  </a:cubicBezTo>
                  <a:cubicBezTo>
                    <a:pt x="216" y="769"/>
                    <a:pt x="103" y="892"/>
                    <a:pt x="11" y="1035"/>
                  </a:cubicBezTo>
                  <a:cubicBezTo>
                    <a:pt x="1" y="1035"/>
                    <a:pt x="1" y="1046"/>
                    <a:pt x="11" y="1046"/>
                  </a:cubicBezTo>
                  <a:cubicBezTo>
                    <a:pt x="155" y="943"/>
                    <a:pt x="288" y="851"/>
                    <a:pt x="421" y="748"/>
                  </a:cubicBezTo>
                  <a:cubicBezTo>
                    <a:pt x="554" y="656"/>
                    <a:pt x="677" y="543"/>
                    <a:pt x="821" y="451"/>
                  </a:cubicBezTo>
                  <a:lnTo>
                    <a:pt x="1251" y="205"/>
                  </a:lnTo>
                  <a:cubicBezTo>
                    <a:pt x="1405" y="133"/>
                    <a:pt x="1559" y="72"/>
                    <a:pt x="1723" y="21"/>
                  </a:cubicBezTo>
                  <a:lnTo>
                    <a:pt x="1723" y="10"/>
                  </a:lnTo>
                  <a:cubicBezTo>
                    <a:pt x="1723" y="10"/>
                    <a:pt x="1723" y="0"/>
                    <a:pt x="1713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19" name="Google Shape;280;p32"/>
            <p:cNvSpPr/>
            <p:nvPr/>
          </p:nvSpPr>
          <p:spPr>
            <a:xfrm>
              <a:off x="3403636" y="1369033"/>
              <a:ext cx="31057" cy="170128"/>
            </a:xfrm>
            <a:custGeom>
              <a:avLst/>
              <a:gdLst/>
              <a:ahLst/>
              <a:cxnLst/>
              <a:rect l="l" t="t" r="r" b="b"/>
              <a:pathLst>
                <a:path w="318" h="1742" extrusionOk="0">
                  <a:moveTo>
                    <a:pt x="307" y="0"/>
                  </a:moveTo>
                  <a:cubicBezTo>
                    <a:pt x="307" y="0"/>
                    <a:pt x="304" y="5"/>
                    <a:pt x="297" y="5"/>
                  </a:cubicBezTo>
                  <a:cubicBezTo>
                    <a:pt x="256" y="148"/>
                    <a:pt x="226" y="281"/>
                    <a:pt x="185" y="425"/>
                  </a:cubicBezTo>
                  <a:lnTo>
                    <a:pt x="92" y="855"/>
                  </a:lnTo>
                  <a:cubicBezTo>
                    <a:pt x="62" y="999"/>
                    <a:pt x="31" y="1142"/>
                    <a:pt x="21" y="1296"/>
                  </a:cubicBezTo>
                  <a:cubicBezTo>
                    <a:pt x="10" y="1440"/>
                    <a:pt x="0" y="1583"/>
                    <a:pt x="21" y="1737"/>
                  </a:cubicBezTo>
                  <a:lnTo>
                    <a:pt x="31" y="1737"/>
                  </a:lnTo>
                  <a:cubicBezTo>
                    <a:pt x="31" y="1740"/>
                    <a:pt x="31" y="1741"/>
                    <a:pt x="31" y="1741"/>
                  </a:cubicBezTo>
                  <a:cubicBezTo>
                    <a:pt x="32" y="1741"/>
                    <a:pt x="34" y="1737"/>
                    <a:pt x="41" y="1737"/>
                  </a:cubicBezTo>
                  <a:cubicBezTo>
                    <a:pt x="82" y="1593"/>
                    <a:pt x="113" y="1450"/>
                    <a:pt x="133" y="1306"/>
                  </a:cubicBezTo>
                  <a:cubicBezTo>
                    <a:pt x="164" y="1163"/>
                    <a:pt x="164" y="1019"/>
                    <a:pt x="185" y="876"/>
                  </a:cubicBezTo>
                  <a:cubicBezTo>
                    <a:pt x="205" y="732"/>
                    <a:pt x="215" y="579"/>
                    <a:pt x="246" y="435"/>
                  </a:cubicBezTo>
                  <a:cubicBezTo>
                    <a:pt x="267" y="292"/>
                    <a:pt x="287" y="148"/>
                    <a:pt x="318" y="5"/>
                  </a:cubicBezTo>
                  <a:lnTo>
                    <a:pt x="308" y="5"/>
                  </a:lnTo>
                  <a:cubicBezTo>
                    <a:pt x="308" y="1"/>
                    <a:pt x="308" y="0"/>
                    <a:pt x="307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20" name="Google Shape;281;p32"/>
            <p:cNvSpPr/>
            <p:nvPr/>
          </p:nvSpPr>
          <p:spPr>
            <a:xfrm>
              <a:off x="3471707" y="1364443"/>
              <a:ext cx="111140" cy="137216"/>
            </a:xfrm>
            <a:custGeom>
              <a:avLst/>
              <a:gdLst/>
              <a:ahLst/>
              <a:cxnLst/>
              <a:rect l="l" t="t" r="r" b="b"/>
              <a:pathLst>
                <a:path w="1138" h="1405" extrusionOk="0">
                  <a:moveTo>
                    <a:pt x="0" y="0"/>
                  </a:moveTo>
                  <a:lnTo>
                    <a:pt x="0" y="11"/>
                  </a:lnTo>
                  <a:cubicBezTo>
                    <a:pt x="113" y="113"/>
                    <a:pt x="215" y="216"/>
                    <a:pt x="318" y="328"/>
                  </a:cubicBezTo>
                  <a:cubicBezTo>
                    <a:pt x="420" y="441"/>
                    <a:pt x="513" y="554"/>
                    <a:pt x="605" y="677"/>
                  </a:cubicBezTo>
                  <a:lnTo>
                    <a:pt x="851" y="1046"/>
                  </a:lnTo>
                  <a:cubicBezTo>
                    <a:pt x="943" y="1159"/>
                    <a:pt x="1025" y="1282"/>
                    <a:pt x="1128" y="1405"/>
                  </a:cubicBezTo>
                  <a:cubicBezTo>
                    <a:pt x="1128" y="1405"/>
                    <a:pt x="1138" y="1405"/>
                    <a:pt x="1138" y="1394"/>
                  </a:cubicBezTo>
                  <a:cubicBezTo>
                    <a:pt x="1097" y="1251"/>
                    <a:pt x="1025" y="1107"/>
                    <a:pt x="953" y="974"/>
                  </a:cubicBezTo>
                  <a:cubicBezTo>
                    <a:pt x="871" y="851"/>
                    <a:pt x="769" y="728"/>
                    <a:pt x="677" y="615"/>
                  </a:cubicBezTo>
                  <a:cubicBezTo>
                    <a:pt x="574" y="503"/>
                    <a:pt x="472" y="390"/>
                    <a:pt x="359" y="287"/>
                  </a:cubicBezTo>
                  <a:cubicBezTo>
                    <a:pt x="246" y="185"/>
                    <a:pt x="133" y="93"/>
                    <a:pt x="10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grpSp>
          <p:nvGrpSpPr>
            <p:cNvPr id="121" name="Google Shape;282;p32"/>
            <p:cNvGrpSpPr/>
            <p:nvPr/>
          </p:nvGrpSpPr>
          <p:grpSpPr>
            <a:xfrm>
              <a:off x="582557" y="24025"/>
              <a:ext cx="763916" cy="698872"/>
              <a:chOff x="582557" y="24025"/>
              <a:chExt cx="763916" cy="698872"/>
            </a:xfrm>
          </p:grpSpPr>
          <p:sp>
            <p:nvSpPr>
              <p:cNvPr id="154" name="Google Shape;283;p32"/>
              <p:cNvSpPr/>
              <p:nvPr/>
            </p:nvSpPr>
            <p:spPr>
              <a:xfrm>
                <a:off x="876912" y="253239"/>
                <a:ext cx="79107" cy="76177"/>
              </a:xfrm>
              <a:custGeom>
                <a:avLst/>
                <a:gdLst/>
                <a:ahLst/>
                <a:cxnLst/>
                <a:rect l="l" t="t" r="r" b="b"/>
                <a:pathLst>
                  <a:path w="810" h="780" extrusionOk="0">
                    <a:moveTo>
                      <a:pt x="144" y="0"/>
                    </a:moveTo>
                    <a:lnTo>
                      <a:pt x="1" y="779"/>
                    </a:lnTo>
                    <a:lnTo>
                      <a:pt x="810" y="779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5" name="Google Shape;284;p32"/>
              <p:cNvSpPr/>
              <p:nvPr/>
            </p:nvSpPr>
            <p:spPr>
              <a:xfrm>
                <a:off x="960999" y="91021"/>
                <a:ext cx="236343" cy="253434"/>
              </a:xfrm>
              <a:custGeom>
                <a:avLst/>
                <a:gdLst/>
                <a:ahLst/>
                <a:cxnLst/>
                <a:rect l="l" t="t" r="r" b="b"/>
                <a:pathLst>
                  <a:path w="2420" h="2595" extrusionOk="0">
                    <a:moveTo>
                      <a:pt x="2409" y="1"/>
                    </a:moveTo>
                    <a:cubicBezTo>
                      <a:pt x="2245" y="21"/>
                      <a:pt x="2092" y="52"/>
                      <a:pt x="1948" y="103"/>
                    </a:cubicBezTo>
                    <a:cubicBezTo>
                      <a:pt x="1794" y="155"/>
                      <a:pt x="1650" y="216"/>
                      <a:pt x="1507" y="298"/>
                    </a:cubicBezTo>
                    <a:cubicBezTo>
                      <a:pt x="1374" y="370"/>
                      <a:pt x="1240" y="462"/>
                      <a:pt x="1117" y="575"/>
                    </a:cubicBezTo>
                    <a:cubicBezTo>
                      <a:pt x="1005" y="677"/>
                      <a:pt x="892" y="790"/>
                      <a:pt x="789" y="913"/>
                    </a:cubicBezTo>
                    <a:cubicBezTo>
                      <a:pt x="584" y="1149"/>
                      <a:pt x="411" y="1415"/>
                      <a:pt x="277" y="1692"/>
                    </a:cubicBezTo>
                    <a:cubicBezTo>
                      <a:pt x="144" y="1979"/>
                      <a:pt x="42" y="2276"/>
                      <a:pt x="1" y="2584"/>
                    </a:cubicBezTo>
                    <a:cubicBezTo>
                      <a:pt x="1" y="2584"/>
                      <a:pt x="1" y="2594"/>
                      <a:pt x="10" y="2594"/>
                    </a:cubicBezTo>
                    <a:cubicBezTo>
                      <a:pt x="10" y="2594"/>
                      <a:pt x="21" y="2594"/>
                      <a:pt x="21" y="2584"/>
                    </a:cubicBezTo>
                    <a:cubicBezTo>
                      <a:pt x="103" y="2287"/>
                      <a:pt x="226" y="2010"/>
                      <a:pt x="379" y="1754"/>
                    </a:cubicBezTo>
                    <a:cubicBezTo>
                      <a:pt x="534" y="1487"/>
                      <a:pt x="718" y="1251"/>
                      <a:pt x="923" y="1036"/>
                    </a:cubicBezTo>
                    <a:cubicBezTo>
                      <a:pt x="1035" y="934"/>
                      <a:pt x="1149" y="841"/>
                      <a:pt x="1272" y="749"/>
                    </a:cubicBezTo>
                    <a:cubicBezTo>
                      <a:pt x="1384" y="667"/>
                      <a:pt x="1507" y="575"/>
                      <a:pt x="1630" y="493"/>
                    </a:cubicBezTo>
                    <a:cubicBezTo>
                      <a:pt x="1753" y="411"/>
                      <a:pt x="1887" y="329"/>
                      <a:pt x="2010" y="257"/>
                    </a:cubicBezTo>
                    <a:cubicBezTo>
                      <a:pt x="2142" y="175"/>
                      <a:pt x="2276" y="103"/>
                      <a:pt x="2409" y="32"/>
                    </a:cubicBezTo>
                    <a:cubicBezTo>
                      <a:pt x="2420" y="21"/>
                      <a:pt x="2420" y="21"/>
                      <a:pt x="2420" y="11"/>
                    </a:cubicBezTo>
                    <a:lnTo>
                      <a:pt x="2409" y="1"/>
                    </a:ln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6" name="Google Shape;285;p32"/>
              <p:cNvSpPr/>
              <p:nvPr/>
            </p:nvSpPr>
            <p:spPr>
              <a:xfrm>
                <a:off x="983950" y="209193"/>
                <a:ext cx="333517" cy="137997"/>
              </a:xfrm>
              <a:custGeom>
                <a:avLst/>
                <a:gdLst/>
                <a:ahLst/>
                <a:cxnLst/>
                <a:rect l="l" t="t" r="r" b="b"/>
                <a:pathLst>
                  <a:path w="3415" h="1413" extrusionOk="0">
                    <a:moveTo>
                      <a:pt x="2932" y="0"/>
                    </a:moveTo>
                    <a:cubicBezTo>
                      <a:pt x="2850" y="0"/>
                      <a:pt x="2779" y="11"/>
                      <a:pt x="2697" y="21"/>
                    </a:cubicBezTo>
                    <a:lnTo>
                      <a:pt x="2461" y="62"/>
                    </a:lnTo>
                    <a:cubicBezTo>
                      <a:pt x="2390" y="72"/>
                      <a:pt x="2308" y="93"/>
                      <a:pt x="2235" y="113"/>
                    </a:cubicBezTo>
                    <a:cubicBezTo>
                      <a:pt x="2153" y="134"/>
                      <a:pt x="2082" y="164"/>
                      <a:pt x="2010" y="185"/>
                    </a:cubicBezTo>
                    <a:lnTo>
                      <a:pt x="1784" y="277"/>
                    </a:lnTo>
                    <a:lnTo>
                      <a:pt x="1570" y="369"/>
                    </a:lnTo>
                    <a:cubicBezTo>
                      <a:pt x="1283" y="492"/>
                      <a:pt x="1005" y="646"/>
                      <a:pt x="739" y="820"/>
                    </a:cubicBezTo>
                    <a:cubicBezTo>
                      <a:pt x="483" y="984"/>
                      <a:pt x="237" y="1179"/>
                      <a:pt x="12" y="1394"/>
                    </a:cubicBezTo>
                    <a:cubicBezTo>
                      <a:pt x="1" y="1394"/>
                      <a:pt x="1" y="1405"/>
                      <a:pt x="1" y="1405"/>
                    </a:cubicBezTo>
                    <a:cubicBezTo>
                      <a:pt x="6" y="1410"/>
                      <a:pt x="11" y="1412"/>
                      <a:pt x="15" y="1412"/>
                    </a:cubicBezTo>
                    <a:cubicBezTo>
                      <a:pt x="19" y="1412"/>
                      <a:pt x="21" y="1410"/>
                      <a:pt x="21" y="1405"/>
                    </a:cubicBezTo>
                    <a:cubicBezTo>
                      <a:pt x="267" y="1230"/>
                      <a:pt x="534" y="1056"/>
                      <a:pt x="800" y="913"/>
                    </a:cubicBezTo>
                    <a:cubicBezTo>
                      <a:pt x="1078" y="769"/>
                      <a:pt x="1354" y="646"/>
                      <a:pt x="1641" y="544"/>
                    </a:cubicBezTo>
                    <a:lnTo>
                      <a:pt x="1857" y="472"/>
                    </a:lnTo>
                    <a:lnTo>
                      <a:pt x="2082" y="410"/>
                    </a:lnTo>
                    <a:lnTo>
                      <a:pt x="2297" y="349"/>
                    </a:lnTo>
                    <a:lnTo>
                      <a:pt x="2513" y="287"/>
                    </a:lnTo>
                    <a:lnTo>
                      <a:pt x="2953" y="164"/>
                    </a:lnTo>
                    <a:cubicBezTo>
                      <a:pt x="3035" y="144"/>
                      <a:pt x="3107" y="123"/>
                      <a:pt x="3178" y="103"/>
                    </a:cubicBezTo>
                    <a:cubicBezTo>
                      <a:pt x="3251" y="82"/>
                      <a:pt x="3333" y="62"/>
                      <a:pt x="3404" y="41"/>
                    </a:cubicBezTo>
                    <a:lnTo>
                      <a:pt x="3415" y="31"/>
                    </a:lnTo>
                    <a:cubicBezTo>
                      <a:pt x="3415" y="21"/>
                      <a:pt x="3415" y="11"/>
                      <a:pt x="3404" y="11"/>
                    </a:cubicBezTo>
                    <a:cubicBezTo>
                      <a:pt x="3322" y="0"/>
                      <a:pt x="3251" y="0"/>
                      <a:pt x="3169" y="0"/>
                    </a:cubicBez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7" name="Google Shape;286;p32"/>
              <p:cNvSpPr/>
              <p:nvPr/>
            </p:nvSpPr>
            <p:spPr>
              <a:xfrm>
                <a:off x="796828" y="24025"/>
                <a:ext cx="147177" cy="322384"/>
              </a:xfrm>
              <a:custGeom>
                <a:avLst/>
                <a:gdLst/>
                <a:ahLst/>
                <a:cxnLst/>
                <a:rect l="l" t="t" r="r" b="b"/>
                <a:pathLst>
                  <a:path w="1507" h="3301" extrusionOk="0">
                    <a:moveTo>
                      <a:pt x="10" y="0"/>
                    </a:moveTo>
                    <a:cubicBezTo>
                      <a:pt x="10" y="10"/>
                      <a:pt x="0" y="10"/>
                      <a:pt x="10" y="21"/>
                    </a:cubicBezTo>
                    <a:cubicBezTo>
                      <a:pt x="31" y="92"/>
                      <a:pt x="62" y="164"/>
                      <a:pt x="103" y="226"/>
                    </a:cubicBezTo>
                    <a:cubicBezTo>
                      <a:pt x="133" y="297"/>
                      <a:pt x="165" y="369"/>
                      <a:pt x="195" y="431"/>
                    </a:cubicBezTo>
                    <a:cubicBezTo>
                      <a:pt x="256" y="564"/>
                      <a:pt x="318" y="697"/>
                      <a:pt x="379" y="841"/>
                    </a:cubicBezTo>
                    <a:cubicBezTo>
                      <a:pt x="502" y="1107"/>
                      <a:pt x="657" y="1363"/>
                      <a:pt x="789" y="1630"/>
                    </a:cubicBezTo>
                    <a:cubicBezTo>
                      <a:pt x="912" y="1907"/>
                      <a:pt x="1026" y="2183"/>
                      <a:pt x="1138" y="2460"/>
                    </a:cubicBezTo>
                    <a:cubicBezTo>
                      <a:pt x="1261" y="2737"/>
                      <a:pt x="1363" y="3014"/>
                      <a:pt x="1477" y="3290"/>
                    </a:cubicBezTo>
                    <a:cubicBezTo>
                      <a:pt x="1486" y="3301"/>
                      <a:pt x="1486" y="3301"/>
                      <a:pt x="1497" y="3301"/>
                    </a:cubicBezTo>
                    <a:lnTo>
                      <a:pt x="1507" y="3290"/>
                    </a:lnTo>
                    <a:cubicBezTo>
                      <a:pt x="1425" y="2993"/>
                      <a:pt x="1343" y="2706"/>
                      <a:pt x="1251" y="2419"/>
                    </a:cubicBezTo>
                    <a:cubicBezTo>
                      <a:pt x="1169" y="2132"/>
                      <a:pt x="1067" y="1845"/>
                      <a:pt x="964" y="1558"/>
                    </a:cubicBezTo>
                    <a:cubicBezTo>
                      <a:pt x="851" y="1281"/>
                      <a:pt x="748" y="984"/>
                      <a:pt x="595" y="728"/>
                    </a:cubicBezTo>
                    <a:lnTo>
                      <a:pt x="472" y="533"/>
                    </a:lnTo>
                    <a:cubicBezTo>
                      <a:pt x="420" y="472"/>
                      <a:pt x="379" y="410"/>
                      <a:pt x="338" y="349"/>
                    </a:cubicBezTo>
                    <a:lnTo>
                      <a:pt x="185" y="164"/>
                    </a:lnTo>
                    <a:cubicBezTo>
                      <a:pt x="133" y="113"/>
                      <a:pt x="82" y="62"/>
                      <a:pt x="21" y="10"/>
                    </a:cubicBezTo>
                    <a:cubicBezTo>
                      <a:pt x="21" y="0"/>
                      <a:pt x="21" y="0"/>
                      <a:pt x="10" y="0"/>
                    </a:cubicBez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8" name="Google Shape;287;p32"/>
              <p:cNvSpPr/>
              <p:nvPr/>
            </p:nvSpPr>
            <p:spPr>
              <a:xfrm>
                <a:off x="582557" y="306269"/>
                <a:ext cx="347483" cy="52640"/>
              </a:xfrm>
              <a:custGeom>
                <a:avLst/>
                <a:gdLst/>
                <a:ahLst/>
                <a:cxnLst/>
                <a:rect l="l" t="t" r="r" b="b"/>
                <a:pathLst>
                  <a:path w="3558" h="539" extrusionOk="0">
                    <a:moveTo>
                      <a:pt x="1128" y="1"/>
                    </a:moveTo>
                    <a:cubicBezTo>
                      <a:pt x="1056" y="11"/>
                      <a:pt x="974" y="11"/>
                      <a:pt x="903" y="21"/>
                    </a:cubicBezTo>
                    <a:lnTo>
                      <a:pt x="677" y="42"/>
                    </a:lnTo>
                    <a:cubicBezTo>
                      <a:pt x="595" y="62"/>
                      <a:pt x="523" y="72"/>
                      <a:pt x="452" y="93"/>
                    </a:cubicBezTo>
                    <a:cubicBezTo>
                      <a:pt x="380" y="103"/>
                      <a:pt x="298" y="124"/>
                      <a:pt x="226" y="144"/>
                    </a:cubicBezTo>
                    <a:cubicBezTo>
                      <a:pt x="154" y="175"/>
                      <a:pt x="83" y="195"/>
                      <a:pt x="11" y="226"/>
                    </a:cubicBezTo>
                    <a:lnTo>
                      <a:pt x="11" y="236"/>
                    </a:lnTo>
                    <a:cubicBezTo>
                      <a:pt x="1" y="236"/>
                      <a:pt x="11" y="247"/>
                      <a:pt x="21" y="247"/>
                    </a:cubicBezTo>
                    <a:cubicBezTo>
                      <a:pt x="93" y="257"/>
                      <a:pt x="165" y="257"/>
                      <a:pt x="247" y="257"/>
                    </a:cubicBezTo>
                    <a:lnTo>
                      <a:pt x="472" y="257"/>
                    </a:lnTo>
                    <a:cubicBezTo>
                      <a:pt x="544" y="257"/>
                      <a:pt x="616" y="247"/>
                      <a:pt x="687" y="247"/>
                    </a:cubicBezTo>
                    <a:lnTo>
                      <a:pt x="1354" y="247"/>
                    </a:lnTo>
                    <a:lnTo>
                      <a:pt x="1569" y="236"/>
                    </a:lnTo>
                    <a:lnTo>
                      <a:pt x="1794" y="247"/>
                    </a:lnTo>
                    <a:cubicBezTo>
                      <a:pt x="2092" y="257"/>
                      <a:pt x="2379" y="288"/>
                      <a:pt x="2676" y="339"/>
                    </a:cubicBezTo>
                    <a:cubicBezTo>
                      <a:pt x="2963" y="380"/>
                      <a:pt x="3261" y="452"/>
                      <a:pt x="3548" y="534"/>
                    </a:cubicBezTo>
                    <a:cubicBezTo>
                      <a:pt x="3548" y="537"/>
                      <a:pt x="3549" y="538"/>
                      <a:pt x="3550" y="538"/>
                    </a:cubicBezTo>
                    <a:cubicBezTo>
                      <a:pt x="3553" y="538"/>
                      <a:pt x="3557" y="534"/>
                      <a:pt x="3557" y="534"/>
                    </a:cubicBezTo>
                    <a:cubicBezTo>
                      <a:pt x="3557" y="523"/>
                      <a:pt x="3557" y="513"/>
                      <a:pt x="3548" y="513"/>
                    </a:cubicBezTo>
                    <a:cubicBezTo>
                      <a:pt x="3281" y="400"/>
                      <a:pt x="2994" y="298"/>
                      <a:pt x="2696" y="226"/>
                    </a:cubicBezTo>
                    <a:cubicBezTo>
                      <a:pt x="2409" y="144"/>
                      <a:pt x="2112" y="93"/>
                      <a:pt x="1805" y="52"/>
                    </a:cubicBezTo>
                    <a:lnTo>
                      <a:pt x="1579" y="31"/>
                    </a:lnTo>
                    <a:lnTo>
                      <a:pt x="1354" y="11"/>
                    </a:lnTo>
                    <a:cubicBezTo>
                      <a:pt x="1282" y="11"/>
                      <a:pt x="1200" y="1"/>
                      <a:pt x="1128" y="1"/>
                    </a:cubicBez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9" name="Google Shape;288;p32"/>
              <p:cNvSpPr/>
              <p:nvPr/>
            </p:nvSpPr>
            <p:spPr>
              <a:xfrm>
                <a:off x="625626" y="377368"/>
                <a:ext cx="304414" cy="197376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2021" extrusionOk="0">
                    <a:moveTo>
                      <a:pt x="3096" y="0"/>
                    </a:moveTo>
                    <a:cubicBezTo>
                      <a:pt x="2799" y="82"/>
                      <a:pt x="2501" y="185"/>
                      <a:pt x="2214" y="308"/>
                    </a:cubicBezTo>
                    <a:cubicBezTo>
                      <a:pt x="1927" y="431"/>
                      <a:pt x="1640" y="574"/>
                      <a:pt x="1374" y="738"/>
                    </a:cubicBezTo>
                    <a:lnTo>
                      <a:pt x="1179" y="861"/>
                    </a:lnTo>
                    <a:lnTo>
                      <a:pt x="974" y="984"/>
                    </a:lnTo>
                    <a:cubicBezTo>
                      <a:pt x="913" y="1036"/>
                      <a:pt x="851" y="1077"/>
                      <a:pt x="779" y="1128"/>
                    </a:cubicBezTo>
                    <a:cubicBezTo>
                      <a:pt x="718" y="1169"/>
                      <a:pt x="667" y="1230"/>
                      <a:pt x="605" y="1282"/>
                    </a:cubicBezTo>
                    <a:lnTo>
                      <a:pt x="431" y="1446"/>
                    </a:lnTo>
                    <a:cubicBezTo>
                      <a:pt x="380" y="1497"/>
                      <a:pt x="328" y="1558"/>
                      <a:pt x="277" y="1620"/>
                    </a:cubicBezTo>
                    <a:cubicBezTo>
                      <a:pt x="226" y="1681"/>
                      <a:pt x="175" y="1743"/>
                      <a:pt x="134" y="1804"/>
                    </a:cubicBezTo>
                    <a:cubicBezTo>
                      <a:pt x="82" y="1866"/>
                      <a:pt x="41" y="1927"/>
                      <a:pt x="0" y="2000"/>
                    </a:cubicBezTo>
                    <a:lnTo>
                      <a:pt x="0" y="2009"/>
                    </a:lnTo>
                    <a:cubicBezTo>
                      <a:pt x="0" y="2020"/>
                      <a:pt x="11" y="2020"/>
                      <a:pt x="21" y="2020"/>
                    </a:cubicBezTo>
                    <a:cubicBezTo>
                      <a:pt x="82" y="1968"/>
                      <a:pt x="144" y="1927"/>
                      <a:pt x="205" y="1877"/>
                    </a:cubicBezTo>
                    <a:cubicBezTo>
                      <a:pt x="267" y="1825"/>
                      <a:pt x="328" y="1784"/>
                      <a:pt x="390" y="1733"/>
                    </a:cubicBezTo>
                    <a:cubicBezTo>
                      <a:pt x="451" y="1692"/>
                      <a:pt x="513" y="1640"/>
                      <a:pt x="574" y="1599"/>
                    </a:cubicBezTo>
                    <a:lnTo>
                      <a:pt x="759" y="1456"/>
                    </a:lnTo>
                    <a:cubicBezTo>
                      <a:pt x="820" y="1405"/>
                      <a:pt x="882" y="1364"/>
                      <a:pt x="933" y="1312"/>
                    </a:cubicBezTo>
                    <a:cubicBezTo>
                      <a:pt x="995" y="1271"/>
                      <a:pt x="1056" y="1221"/>
                      <a:pt x="1118" y="1169"/>
                    </a:cubicBezTo>
                    <a:lnTo>
                      <a:pt x="1292" y="1025"/>
                    </a:lnTo>
                    <a:lnTo>
                      <a:pt x="1476" y="893"/>
                    </a:lnTo>
                    <a:cubicBezTo>
                      <a:pt x="1733" y="718"/>
                      <a:pt x="1989" y="554"/>
                      <a:pt x="2266" y="410"/>
                    </a:cubicBezTo>
                    <a:cubicBezTo>
                      <a:pt x="2533" y="267"/>
                      <a:pt x="2820" y="134"/>
                      <a:pt x="3107" y="21"/>
                    </a:cubicBezTo>
                    <a:lnTo>
                      <a:pt x="3116" y="11"/>
                    </a:lnTo>
                    <a:cubicBezTo>
                      <a:pt x="3107" y="0"/>
                      <a:pt x="3107" y="0"/>
                      <a:pt x="3096" y="0"/>
                    </a:cubicBez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0" name="Google Shape;289;p32"/>
              <p:cNvSpPr/>
              <p:nvPr/>
            </p:nvSpPr>
            <p:spPr>
              <a:xfrm>
                <a:off x="986001" y="372387"/>
                <a:ext cx="360472" cy="117195"/>
              </a:xfrm>
              <a:custGeom>
                <a:avLst/>
                <a:gdLst/>
                <a:ahLst/>
                <a:cxnLst/>
                <a:rect l="l" t="t" r="r" b="b"/>
                <a:pathLst>
                  <a:path w="3691" h="1200" extrusionOk="0">
                    <a:moveTo>
                      <a:pt x="11" y="0"/>
                    </a:moveTo>
                    <a:lnTo>
                      <a:pt x="0" y="10"/>
                    </a:lnTo>
                    <a:cubicBezTo>
                      <a:pt x="0" y="21"/>
                      <a:pt x="11" y="31"/>
                      <a:pt x="11" y="31"/>
                    </a:cubicBezTo>
                    <a:cubicBezTo>
                      <a:pt x="339" y="62"/>
                      <a:pt x="667" y="82"/>
                      <a:pt x="995" y="133"/>
                    </a:cubicBezTo>
                    <a:cubicBezTo>
                      <a:pt x="1323" y="185"/>
                      <a:pt x="1640" y="247"/>
                      <a:pt x="1948" y="338"/>
                    </a:cubicBezTo>
                    <a:cubicBezTo>
                      <a:pt x="2102" y="390"/>
                      <a:pt x="2255" y="441"/>
                      <a:pt x="2399" y="502"/>
                    </a:cubicBezTo>
                    <a:cubicBezTo>
                      <a:pt x="2553" y="575"/>
                      <a:pt x="2697" y="636"/>
                      <a:pt x="2840" y="707"/>
                    </a:cubicBezTo>
                    <a:cubicBezTo>
                      <a:pt x="2984" y="769"/>
                      <a:pt x="3116" y="851"/>
                      <a:pt x="3260" y="933"/>
                    </a:cubicBezTo>
                    <a:cubicBezTo>
                      <a:pt x="3394" y="1015"/>
                      <a:pt x="3537" y="1097"/>
                      <a:pt x="3670" y="1199"/>
                    </a:cubicBezTo>
                    <a:lnTo>
                      <a:pt x="3681" y="1199"/>
                    </a:lnTo>
                    <a:cubicBezTo>
                      <a:pt x="3691" y="1190"/>
                      <a:pt x="3691" y="1179"/>
                      <a:pt x="3691" y="1179"/>
                    </a:cubicBezTo>
                    <a:cubicBezTo>
                      <a:pt x="3599" y="1035"/>
                      <a:pt x="3486" y="912"/>
                      <a:pt x="3362" y="800"/>
                    </a:cubicBezTo>
                    <a:cubicBezTo>
                      <a:pt x="3239" y="687"/>
                      <a:pt x="3096" y="584"/>
                      <a:pt x="2952" y="502"/>
                    </a:cubicBezTo>
                    <a:cubicBezTo>
                      <a:pt x="2799" y="411"/>
                      <a:pt x="2645" y="338"/>
                      <a:pt x="2481" y="288"/>
                    </a:cubicBezTo>
                    <a:cubicBezTo>
                      <a:pt x="2328" y="236"/>
                      <a:pt x="2164" y="195"/>
                      <a:pt x="2000" y="154"/>
                    </a:cubicBezTo>
                    <a:cubicBezTo>
                      <a:pt x="1672" y="82"/>
                      <a:pt x="1333" y="41"/>
                      <a:pt x="1005" y="21"/>
                    </a:cubicBezTo>
                    <a:cubicBezTo>
                      <a:pt x="677" y="0"/>
                      <a:pt x="349" y="0"/>
                      <a:pt x="11" y="0"/>
                    </a:cubicBez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1" name="Google Shape;290;p32"/>
              <p:cNvSpPr/>
              <p:nvPr/>
            </p:nvSpPr>
            <p:spPr>
              <a:xfrm>
                <a:off x="815775" y="393677"/>
                <a:ext cx="134286" cy="329220"/>
              </a:xfrm>
              <a:custGeom>
                <a:avLst/>
                <a:gdLst/>
                <a:ahLst/>
                <a:cxnLst/>
                <a:rect l="l" t="t" r="r" b="b"/>
                <a:pathLst>
                  <a:path w="1375" h="3371" extrusionOk="0">
                    <a:moveTo>
                      <a:pt x="1364" y="0"/>
                    </a:moveTo>
                    <a:cubicBezTo>
                      <a:pt x="1362" y="0"/>
                      <a:pt x="1359" y="3"/>
                      <a:pt x="1354" y="8"/>
                    </a:cubicBezTo>
                    <a:cubicBezTo>
                      <a:pt x="1149" y="234"/>
                      <a:pt x="964" y="480"/>
                      <a:pt x="791" y="735"/>
                    </a:cubicBezTo>
                    <a:cubicBezTo>
                      <a:pt x="627" y="992"/>
                      <a:pt x="483" y="1268"/>
                      <a:pt x="360" y="1555"/>
                    </a:cubicBezTo>
                    <a:lnTo>
                      <a:pt x="267" y="1771"/>
                    </a:lnTo>
                    <a:lnTo>
                      <a:pt x="185" y="1986"/>
                    </a:lnTo>
                    <a:cubicBezTo>
                      <a:pt x="155" y="2058"/>
                      <a:pt x="135" y="2129"/>
                      <a:pt x="114" y="2211"/>
                    </a:cubicBezTo>
                    <a:cubicBezTo>
                      <a:pt x="94" y="2284"/>
                      <a:pt x="73" y="2355"/>
                      <a:pt x="62" y="2437"/>
                    </a:cubicBezTo>
                    <a:lnTo>
                      <a:pt x="21" y="2662"/>
                    </a:lnTo>
                    <a:cubicBezTo>
                      <a:pt x="21" y="2744"/>
                      <a:pt x="12" y="2817"/>
                      <a:pt x="12" y="2899"/>
                    </a:cubicBezTo>
                    <a:cubicBezTo>
                      <a:pt x="1" y="2981"/>
                      <a:pt x="12" y="3052"/>
                      <a:pt x="12" y="3134"/>
                    </a:cubicBezTo>
                    <a:cubicBezTo>
                      <a:pt x="12" y="3206"/>
                      <a:pt x="21" y="3288"/>
                      <a:pt x="32" y="3359"/>
                    </a:cubicBezTo>
                    <a:cubicBezTo>
                      <a:pt x="32" y="3370"/>
                      <a:pt x="32" y="3370"/>
                      <a:pt x="42" y="3370"/>
                    </a:cubicBezTo>
                    <a:cubicBezTo>
                      <a:pt x="42" y="3370"/>
                      <a:pt x="53" y="3370"/>
                      <a:pt x="53" y="3359"/>
                    </a:cubicBezTo>
                    <a:lnTo>
                      <a:pt x="114" y="3145"/>
                    </a:lnTo>
                    <a:cubicBezTo>
                      <a:pt x="135" y="3072"/>
                      <a:pt x="155" y="2990"/>
                      <a:pt x="176" y="2919"/>
                    </a:cubicBezTo>
                    <a:lnTo>
                      <a:pt x="288" y="2489"/>
                    </a:lnTo>
                    <a:lnTo>
                      <a:pt x="349" y="2273"/>
                    </a:lnTo>
                    <a:cubicBezTo>
                      <a:pt x="370" y="2202"/>
                      <a:pt x="390" y="2129"/>
                      <a:pt x="401" y="2058"/>
                    </a:cubicBezTo>
                    <a:lnTo>
                      <a:pt x="463" y="1833"/>
                    </a:lnTo>
                    <a:lnTo>
                      <a:pt x="534" y="1617"/>
                    </a:lnTo>
                    <a:cubicBezTo>
                      <a:pt x="636" y="1341"/>
                      <a:pt x="750" y="1063"/>
                      <a:pt x="893" y="797"/>
                    </a:cubicBezTo>
                    <a:cubicBezTo>
                      <a:pt x="1037" y="521"/>
                      <a:pt x="1201" y="264"/>
                      <a:pt x="1374" y="18"/>
                    </a:cubicBezTo>
                    <a:lnTo>
                      <a:pt x="1374" y="8"/>
                    </a:lnTo>
                    <a:cubicBezTo>
                      <a:pt x="1369" y="3"/>
                      <a:pt x="1367" y="0"/>
                      <a:pt x="1364" y="0"/>
                    </a:cubicBez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2" name="Google Shape;291;p32"/>
              <p:cNvSpPr/>
              <p:nvPr/>
            </p:nvSpPr>
            <p:spPr>
              <a:xfrm>
                <a:off x="973012" y="390455"/>
                <a:ext cx="157237" cy="279315"/>
              </a:xfrm>
              <a:custGeom>
                <a:avLst/>
                <a:gdLst/>
                <a:ahLst/>
                <a:cxnLst/>
                <a:rect l="l" t="t" r="r" b="b"/>
                <a:pathLst>
                  <a:path w="1610" h="2860" extrusionOk="0">
                    <a:moveTo>
                      <a:pt x="10" y="0"/>
                    </a:moveTo>
                    <a:cubicBezTo>
                      <a:pt x="1" y="0"/>
                      <a:pt x="1" y="10"/>
                      <a:pt x="10" y="21"/>
                    </a:cubicBezTo>
                    <a:cubicBezTo>
                      <a:pt x="174" y="235"/>
                      <a:pt x="329" y="451"/>
                      <a:pt x="472" y="686"/>
                    </a:cubicBezTo>
                    <a:cubicBezTo>
                      <a:pt x="616" y="912"/>
                      <a:pt x="748" y="1148"/>
                      <a:pt x="871" y="1394"/>
                    </a:cubicBezTo>
                    <a:cubicBezTo>
                      <a:pt x="994" y="1640"/>
                      <a:pt x="1087" y="1886"/>
                      <a:pt x="1210" y="2132"/>
                    </a:cubicBezTo>
                    <a:cubicBezTo>
                      <a:pt x="1272" y="2255"/>
                      <a:pt x="1333" y="2378"/>
                      <a:pt x="1395" y="2490"/>
                    </a:cubicBezTo>
                    <a:lnTo>
                      <a:pt x="1486" y="2675"/>
                    </a:lnTo>
                    <a:cubicBezTo>
                      <a:pt x="1518" y="2736"/>
                      <a:pt x="1548" y="2798"/>
                      <a:pt x="1589" y="2859"/>
                    </a:cubicBezTo>
                    <a:lnTo>
                      <a:pt x="1600" y="2859"/>
                    </a:lnTo>
                    <a:cubicBezTo>
                      <a:pt x="1609" y="2859"/>
                      <a:pt x="1609" y="2859"/>
                      <a:pt x="1609" y="2850"/>
                    </a:cubicBezTo>
                    <a:cubicBezTo>
                      <a:pt x="1609" y="2777"/>
                      <a:pt x="1600" y="2716"/>
                      <a:pt x="1589" y="2645"/>
                    </a:cubicBezTo>
                    <a:cubicBezTo>
                      <a:pt x="1579" y="2572"/>
                      <a:pt x="1559" y="2501"/>
                      <a:pt x="1548" y="2440"/>
                    </a:cubicBezTo>
                    <a:cubicBezTo>
                      <a:pt x="1527" y="2367"/>
                      <a:pt x="1507" y="2306"/>
                      <a:pt x="1497" y="2235"/>
                    </a:cubicBezTo>
                    <a:lnTo>
                      <a:pt x="1425" y="2039"/>
                    </a:lnTo>
                    <a:cubicBezTo>
                      <a:pt x="1333" y="1773"/>
                      <a:pt x="1190" y="1538"/>
                      <a:pt x="1046" y="1301"/>
                    </a:cubicBezTo>
                    <a:cubicBezTo>
                      <a:pt x="903" y="1066"/>
                      <a:pt x="739" y="841"/>
                      <a:pt x="575" y="615"/>
                    </a:cubicBezTo>
                    <a:cubicBezTo>
                      <a:pt x="400" y="399"/>
                      <a:pt x="215" y="194"/>
                      <a:pt x="21" y="0"/>
                    </a:cubicBez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3" name="Google Shape;292;p32"/>
              <p:cNvSpPr/>
              <p:nvPr/>
            </p:nvSpPr>
            <p:spPr>
              <a:xfrm>
                <a:off x="995962" y="317598"/>
                <a:ext cx="141318" cy="37795"/>
              </a:xfrm>
              <a:custGeom>
                <a:avLst/>
                <a:gdLst/>
                <a:ahLst/>
                <a:cxnLst/>
                <a:rect l="l" t="t" r="r" b="b"/>
                <a:pathLst>
                  <a:path w="1447" h="387" extrusionOk="0">
                    <a:moveTo>
                      <a:pt x="1226" y="1"/>
                    </a:moveTo>
                    <a:cubicBezTo>
                      <a:pt x="1172" y="1"/>
                      <a:pt x="1118" y="4"/>
                      <a:pt x="1067" y="8"/>
                    </a:cubicBezTo>
                    <a:cubicBezTo>
                      <a:pt x="944" y="28"/>
                      <a:pt x="821" y="69"/>
                      <a:pt x="698" y="100"/>
                    </a:cubicBezTo>
                    <a:cubicBezTo>
                      <a:pt x="586" y="141"/>
                      <a:pt x="463" y="182"/>
                      <a:pt x="349" y="223"/>
                    </a:cubicBezTo>
                    <a:cubicBezTo>
                      <a:pt x="226" y="274"/>
                      <a:pt x="114" y="315"/>
                      <a:pt x="1" y="377"/>
                    </a:cubicBezTo>
                    <a:cubicBezTo>
                      <a:pt x="1" y="387"/>
                      <a:pt x="12" y="387"/>
                      <a:pt x="12" y="387"/>
                    </a:cubicBezTo>
                    <a:cubicBezTo>
                      <a:pt x="124" y="346"/>
                      <a:pt x="247" y="305"/>
                      <a:pt x="370" y="274"/>
                    </a:cubicBezTo>
                    <a:cubicBezTo>
                      <a:pt x="483" y="243"/>
                      <a:pt x="606" y="213"/>
                      <a:pt x="729" y="192"/>
                    </a:cubicBezTo>
                    <a:cubicBezTo>
                      <a:pt x="841" y="172"/>
                      <a:pt x="964" y="151"/>
                      <a:pt x="1087" y="131"/>
                    </a:cubicBezTo>
                    <a:cubicBezTo>
                      <a:pt x="1210" y="100"/>
                      <a:pt x="1324" y="69"/>
                      <a:pt x="1447" y="28"/>
                    </a:cubicBezTo>
                    <a:lnTo>
                      <a:pt x="1447" y="18"/>
                    </a:lnTo>
                    <a:cubicBezTo>
                      <a:pt x="1375" y="6"/>
                      <a:pt x="1300" y="1"/>
                      <a:pt x="1226" y="1"/>
                    </a:cubicBez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4" name="Google Shape;293;p32"/>
              <p:cNvSpPr/>
              <p:nvPr/>
            </p:nvSpPr>
            <p:spPr>
              <a:xfrm>
                <a:off x="975941" y="213197"/>
                <a:ext cx="94244" cy="119637"/>
              </a:xfrm>
              <a:custGeom>
                <a:avLst/>
                <a:gdLst/>
                <a:ahLst/>
                <a:cxnLst/>
                <a:rect l="l" t="t" r="r" b="b"/>
                <a:pathLst>
                  <a:path w="965" h="1225" extrusionOk="0">
                    <a:moveTo>
                      <a:pt x="964" y="0"/>
                    </a:moveTo>
                    <a:cubicBezTo>
                      <a:pt x="832" y="52"/>
                      <a:pt x="718" y="123"/>
                      <a:pt x="616" y="205"/>
                    </a:cubicBezTo>
                    <a:cubicBezTo>
                      <a:pt x="513" y="298"/>
                      <a:pt x="431" y="400"/>
                      <a:pt x="349" y="513"/>
                    </a:cubicBezTo>
                    <a:cubicBezTo>
                      <a:pt x="267" y="615"/>
                      <a:pt x="206" y="738"/>
                      <a:pt x="144" y="851"/>
                    </a:cubicBezTo>
                    <a:cubicBezTo>
                      <a:pt x="83" y="974"/>
                      <a:pt x="32" y="1097"/>
                      <a:pt x="1" y="1220"/>
                    </a:cubicBezTo>
                    <a:cubicBezTo>
                      <a:pt x="1" y="1224"/>
                      <a:pt x="2" y="1225"/>
                      <a:pt x="4" y="1225"/>
                    </a:cubicBezTo>
                    <a:cubicBezTo>
                      <a:pt x="7" y="1225"/>
                      <a:pt x="12" y="1220"/>
                      <a:pt x="12" y="1220"/>
                    </a:cubicBezTo>
                    <a:cubicBezTo>
                      <a:pt x="62" y="1107"/>
                      <a:pt x="124" y="984"/>
                      <a:pt x="196" y="882"/>
                    </a:cubicBezTo>
                    <a:cubicBezTo>
                      <a:pt x="267" y="769"/>
                      <a:pt x="340" y="667"/>
                      <a:pt x="422" y="574"/>
                    </a:cubicBezTo>
                    <a:cubicBezTo>
                      <a:pt x="513" y="472"/>
                      <a:pt x="606" y="390"/>
                      <a:pt x="698" y="298"/>
                    </a:cubicBezTo>
                    <a:cubicBezTo>
                      <a:pt x="780" y="205"/>
                      <a:pt x="873" y="113"/>
                      <a:pt x="964" y="11"/>
                    </a:cubicBez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5" name="Google Shape;294;p32"/>
              <p:cNvSpPr/>
              <p:nvPr/>
            </p:nvSpPr>
            <p:spPr>
              <a:xfrm>
                <a:off x="940978" y="116121"/>
                <a:ext cx="29103" cy="213295"/>
              </a:xfrm>
              <a:custGeom>
                <a:avLst/>
                <a:gdLst/>
                <a:ahLst/>
                <a:cxnLst/>
                <a:rect l="l" t="t" r="r" b="b"/>
                <a:pathLst>
                  <a:path w="298" h="2184" extrusionOk="0">
                    <a:moveTo>
                      <a:pt x="288" y="0"/>
                    </a:moveTo>
                    <a:cubicBezTo>
                      <a:pt x="206" y="174"/>
                      <a:pt x="154" y="349"/>
                      <a:pt x="103" y="523"/>
                    </a:cubicBezTo>
                    <a:cubicBezTo>
                      <a:pt x="62" y="707"/>
                      <a:pt x="42" y="892"/>
                      <a:pt x="21" y="1076"/>
                    </a:cubicBezTo>
                    <a:cubicBezTo>
                      <a:pt x="1" y="1261"/>
                      <a:pt x="1" y="1445"/>
                      <a:pt x="1" y="1630"/>
                    </a:cubicBezTo>
                    <a:cubicBezTo>
                      <a:pt x="10" y="1825"/>
                      <a:pt x="42" y="2009"/>
                      <a:pt x="92" y="2183"/>
                    </a:cubicBezTo>
                    <a:lnTo>
                      <a:pt x="103" y="2183"/>
                    </a:lnTo>
                    <a:cubicBezTo>
                      <a:pt x="72" y="1999"/>
                      <a:pt x="62" y="1814"/>
                      <a:pt x="62" y="1630"/>
                    </a:cubicBezTo>
                    <a:cubicBezTo>
                      <a:pt x="72" y="1456"/>
                      <a:pt x="83" y="1271"/>
                      <a:pt x="113" y="1087"/>
                    </a:cubicBezTo>
                    <a:cubicBezTo>
                      <a:pt x="144" y="912"/>
                      <a:pt x="195" y="728"/>
                      <a:pt x="226" y="554"/>
                    </a:cubicBezTo>
                    <a:cubicBezTo>
                      <a:pt x="256" y="369"/>
                      <a:pt x="288" y="185"/>
                      <a:pt x="297" y="0"/>
                    </a:cubicBez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6" name="Google Shape;295;p32"/>
              <p:cNvSpPr/>
              <p:nvPr/>
            </p:nvSpPr>
            <p:spPr>
              <a:xfrm>
                <a:off x="747704" y="214174"/>
                <a:ext cx="174328" cy="120223"/>
              </a:xfrm>
              <a:custGeom>
                <a:avLst/>
                <a:gdLst/>
                <a:ahLst/>
                <a:cxnLst/>
                <a:rect l="l" t="t" r="r" b="b"/>
                <a:pathLst>
                  <a:path w="1785" h="1231" extrusionOk="0">
                    <a:moveTo>
                      <a:pt x="1" y="1"/>
                    </a:moveTo>
                    <a:lnTo>
                      <a:pt x="1" y="11"/>
                    </a:lnTo>
                    <a:cubicBezTo>
                      <a:pt x="165" y="103"/>
                      <a:pt x="319" y="185"/>
                      <a:pt x="472" y="277"/>
                    </a:cubicBezTo>
                    <a:cubicBezTo>
                      <a:pt x="636" y="370"/>
                      <a:pt x="791" y="441"/>
                      <a:pt x="944" y="544"/>
                    </a:cubicBezTo>
                    <a:cubicBezTo>
                      <a:pt x="1098" y="636"/>
                      <a:pt x="1242" y="749"/>
                      <a:pt x="1385" y="862"/>
                    </a:cubicBezTo>
                    <a:cubicBezTo>
                      <a:pt x="1518" y="974"/>
                      <a:pt x="1652" y="1097"/>
                      <a:pt x="1775" y="1231"/>
                    </a:cubicBezTo>
                    <a:lnTo>
                      <a:pt x="1784" y="1231"/>
                    </a:lnTo>
                    <a:lnTo>
                      <a:pt x="1784" y="1220"/>
                    </a:lnTo>
                    <a:cubicBezTo>
                      <a:pt x="1672" y="1077"/>
                      <a:pt x="1549" y="944"/>
                      <a:pt x="1415" y="821"/>
                    </a:cubicBezTo>
                    <a:cubicBezTo>
                      <a:pt x="1283" y="687"/>
                      <a:pt x="1149" y="575"/>
                      <a:pt x="996" y="462"/>
                    </a:cubicBezTo>
                    <a:cubicBezTo>
                      <a:pt x="852" y="359"/>
                      <a:pt x="698" y="247"/>
                      <a:pt x="534" y="175"/>
                    </a:cubicBezTo>
                    <a:cubicBezTo>
                      <a:pt x="370" y="93"/>
                      <a:pt x="196" y="31"/>
                      <a:pt x="11" y="1"/>
                    </a:cubicBez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7" name="Google Shape;296;p32"/>
              <p:cNvSpPr/>
              <p:nvPr/>
            </p:nvSpPr>
            <p:spPr>
              <a:xfrm>
                <a:off x="724753" y="370336"/>
                <a:ext cx="181262" cy="46194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473" extrusionOk="0">
                    <a:moveTo>
                      <a:pt x="1846" y="1"/>
                    </a:moveTo>
                    <a:cubicBezTo>
                      <a:pt x="1682" y="1"/>
                      <a:pt x="1527" y="11"/>
                      <a:pt x="1363" y="31"/>
                    </a:cubicBezTo>
                    <a:cubicBezTo>
                      <a:pt x="1210" y="42"/>
                      <a:pt x="1046" y="72"/>
                      <a:pt x="892" y="103"/>
                    </a:cubicBezTo>
                    <a:cubicBezTo>
                      <a:pt x="738" y="134"/>
                      <a:pt x="574" y="165"/>
                      <a:pt x="420" y="227"/>
                    </a:cubicBezTo>
                    <a:cubicBezTo>
                      <a:pt x="277" y="288"/>
                      <a:pt x="133" y="359"/>
                      <a:pt x="0" y="452"/>
                    </a:cubicBezTo>
                    <a:lnTo>
                      <a:pt x="0" y="462"/>
                    </a:lnTo>
                    <a:lnTo>
                      <a:pt x="0" y="473"/>
                    </a:lnTo>
                    <a:cubicBezTo>
                      <a:pt x="164" y="432"/>
                      <a:pt x="308" y="380"/>
                      <a:pt x="461" y="339"/>
                    </a:cubicBezTo>
                    <a:cubicBezTo>
                      <a:pt x="615" y="298"/>
                      <a:pt x="759" y="236"/>
                      <a:pt x="912" y="195"/>
                    </a:cubicBezTo>
                    <a:cubicBezTo>
                      <a:pt x="1067" y="154"/>
                      <a:pt x="1220" y="113"/>
                      <a:pt x="1374" y="83"/>
                    </a:cubicBezTo>
                    <a:cubicBezTo>
                      <a:pt x="1527" y="52"/>
                      <a:pt x="1691" y="31"/>
                      <a:pt x="1846" y="21"/>
                    </a:cubicBezTo>
                    <a:lnTo>
                      <a:pt x="1855" y="11"/>
                    </a:lnTo>
                    <a:lnTo>
                      <a:pt x="1846" y="1"/>
                    </a:ln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8" name="Google Shape;297;p32"/>
              <p:cNvSpPr/>
              <p:nvPr/>
            </p:nvSpPr>
            <p:spPr>
              <a:xfrm>
                <a:off x="786769" y="394459"/>
                <a:ext cx="136337" cy="141122"/>
              </a:xfrm>
              <a:custGeom>
                <a:avLst/>
                <a:gdLst/>
                <a:ahLst/>
                <a:cxnLst/>
                <a:rect l="l" t="t" r="r" b="b"/>
                <a:pathLst>
                  <a:path w="1396" h="1445" extrusionOk="0">
                    <a:moveTo>
                      <a:pt x="1384" y="0"/>
                    </a:moveTo>
                    <a:cubicBezTo>
                      <a:pt x="1241" y="82"/>
                      <a:pt x="1097" y="174"/>
                      <a:pt x="965" y="276"/>
                    </a:cubicBezTo>
                    <a:cubicBezTo>
                      <a:pt x="821" y="369"/>
                      <a:pt x="698" y="481"/>
                      <a:pt x="575" y="604"/>
                    </a:cubicBezTo>
                    <a:cubicBezTo>
                      <a:pt x="452" y="718"/>
                      <a:pt x="329" y="841"/>
                      <a:pt x="236" y="984"/>
                    </a:cubicBezTo>
                    <a:cubicBezTo>
                      <a:pt x="134" y="1128"/>
                      <a:pt x="52" y="1271"/>
                      <a:pt x="1" y="1435"/>
                    </a:cubicBezTo>
                    <a:lnTo>
                      <a:pt x="1" y="1445"/>
                    </a:lnTo>
                    <a:lnTo>
                      <a:pt x="11" y="1445"/>
                    </a:lnTo>
                    <a:cubicBezTo>
                      <a:pt x="124" y="1312"/>
                      <a:pt x="216" y="1178"/>
                      <a:pt x="329" y="1055"/>
                    </a:cubicBezTo>
                    <a:cubicBezTo>
                      <a:pt x="432" y="923"/>
                      <a:pt x="523" y="789"/>
                      <a:pt x="637" y="666"/>
                    </a:cubicBezTo>
                    <a:cubicBezTo>
                      <a:pt x="749" y="543"/>
                      <a:pt x="872" y="431"/>
                      <a:pt x="995" y="317"/>
                    </a:cubicBezTo>
                    <a:cubicBezTo>
                      <a:pt x="1118" y="205"/>
                      <a:pt x="1261" y="103"/>
                      <a:pt x="1395" y="10"/>
                    </a:cubicBezTo>
                    <a:lnTo>
                      <a:pt x="1395" y="0"/>
                    </a:ln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9" name="Google Shape;298;p32"/>
              <p:cNvSpPr/>
              <p:nvPr/>
            </p:nvSpPr>
            <p:spPr>
              <a:xfrm>
                <a:off x="959925" y="401393"/>
                <a:ext cx="20118" cy="172277"/>
              </a:xfrm>
              <a:custGeom>
                <a:avLst/>
                <a:gdLst/>
                <a:ahLst/>
                <a:cxnLst/>
                <a:rect l="l" t="t" r="r" b="b"/>
                <a:pathLst>
                  <a:path w="206" h="1764" extrusionOk="0">
                    <a:moveTo>
                      <a:pt x="21" y="0"/>
                    </a:moveTo>
                    <a:cubicBezTo>
                      <a:pt x="12" y="0"/>
                      <a:pt x="12" y="11"/>
                      <a:pt x="12" y="11"/>
                    </a:cubicBezTo>
                    <a:cubicBezTo>
                      <a:pt x="1" y="155"/>
                      <a:pt x="1" y="308"/>
                      <a:pt x="1" y="451"/>
                    </a:cubicBezTo>
                    <a:cubicBezTo>
                      <a:pt x="12" y="595"/>
                      <a:pt x="12" y="749"/>
                      <a:pt x="21" y="893"/>
                    </a:cubicBezTo>
                    <a:cubicBezTo>
                      <a:pt x="32" y="1036"/>
                      <a:pt x="32" y="1189"/>
                      <a:pt x="62" y="1333"/>
                    </a:cubicBezTo>
                    <a:cubicBezTo>
                      <a:pt x="94" y="1476"/>
                      <a:pt x="124" y="1620"/>
                      <a:pt x="185" y="1754"/>
                    </a:cubicBezTo>
                    <a:lnTo>
                      <a:pt x="185" y="1763"/>
                    </a:lnTo>
                    <a:cubicBezTo>
                      <a:pt x="196" y="1763"/>
                      <a:pt x="196" y="1763"/>
                      <a:pt x="196" y="1754"/>
                    </a:cubicBezTo>
                    <a:cubicBezTo>
                      <a:pt x="206" y="1610"/>
                      <a:pt x="196" y="1456"/>
                      <a:pt x="185" y="1312"/>
                    </a:cubicBezTo>
                    <a:cubicBezTo>
                      <a:pt x="165" y="1169"/>
                      <a:pt x="135" y="1025"/>
                      <a:pt x="114" y="882"/>
                    </a:cubicBezTo>
                    <a:cubicBezTo>
                      <a:pt x="94" y="738"/>
                      <a:pt x="83" y="595"/>
                      <a:pt x="62" y="451"/>
                    </a:cubicBezTo>
                    <a:cubicBezTo>
                      <a:pt x="53" y="298"/>
                      <a:pt x="32" y="155"/>
                      <a:pt x="21" y="11"/>
                    </a:cubicBez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0" name="Google Shape;299;p32"/>
              <p:cNvSpPr/>
              <p:nvPr/>
            </p:nvSpPr>
            <p:spPr>
              <a:xfrm>
                <a:off x="997037" y="387329"/>
                <a:ext cx="142294" cy="105280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1078" extrusionOk="0">
                    <a:moveTo>
                      <a:pt x="10" y="1"/>
                    </a:moveTo>
                    <a:cubicBezTo>
                      <a:pt x="10" y="1"/>
                      <a:pt x="1" y="1"/>
                      <a:pt x="1" y="12"/>
                    </a:cubicBezTo>
                    <a:cubicBezTo>
                      <a:pt x="133" y="83"/>
                      <a:pt x="267" y="165"/>
                      <a:pt x="390" y="247"/>
                    </a:cubicBezTo>
                    <a:cubicBezTo>
                      <a:pt x="513" y="329"/>
                      <a:pt x="636" y="411"/>
                      <a:pt x="748" y="504"/>
                    </a:cubicBezTo>
                    <a:cubicBezTo>
                      <a:pt x="871" y="595"/>
                      <a:pt x="974" y="709"/>
                      <a:pt x="1087" y="800"/>
                    </a:cubicBezTo>
                    <a:cubicBezTo>
                      <a:pt x="1210" y="893"/>
                      <a:pt x="1322" y="985"/>
                      <a:pt x="1445" y="1078"/>
                    </a:cubicBezTo>
                    <a:cubicBezTo>
                      <a:pt x="1456" y="1078"/>
                      <a:pt x="1456" y="1067"/>
                      <a:pt x="1456" y="1067"/>
                    </a:cubicBezTo>
                    <a:cubicBezTo>
                      <a:pt x="1374" y="934"/>
                      <a:pt x="1281" y="821"/>
                      <a:pt x="1169" y="709"/>
                    </a:cubicBezTo>
                    <a:cubicBezTo>
                      <a:pt x="1067" y="606"/>
                      <a:pt x="933" y="513"/>
                      <a:pt x="810" y="431"/>
                    </a:cubicBezTo>
                    <a:cubicBezTo>
                      <a:pt x="687" y="349"/>
                      <a:pt x="554" y="267"/>
                      <a:pt x="420" y="196"/>
                    </a:cubicBezTo>
                    <a:cubicBezTo>
                      <a:pt x="288" y="124"/>
                      <a:pt x="154" y="62"/>
                      <a:pt x="10" y="1"/>
                    </a:cubicBezTo>
                    <a:close/>
                  </a:path>
                </a:pathLst>
              </a:custGeom>
              <a:solidFill>
                <a:srgbClr val="C7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22" name="Google Shape;300;p32"/>
            <p:cNvSpPr/>
            <p:nvPr/>
          </p:nvSpPr>
          <p:spPr>
            <a:xfrm>
              <a:off x="3003220" y="561950"/>
              <a:ext cx="187219" cy="53714"/>
            </a:xfrm>
            <a:custGeom>
              <a:avLst/>
              <a:gdLst/>
              <a:ahLst/>
              <a:cxnLst/>
              <a:rect l="l" t="t" r="r" b="b"/>
              <a:pathLst>
                <a:path w="1917" h="550" extrusionOk="0">
                  <a:moveTo>
                    <a:pt x="695" y="1"/>
                  </a:moveTo>
                  <a:cubicBezTo>
                    <a:pt x="631" y="1"/>
                    <a:pt x="566" y="3"/>
                    <a:pt x="502" y="7"/>
                  </a:cubicBezTo>
                  <a:cubicBezTo>
                    <a:pt x="328" y="28"/>
                    <a:pt x="164" y="69"/>
                    <a:pt x="0" y="130"/>
                  </a:cubicBezTo>
                  <a:lnTo>
                    <a:pt x="0" y="140"/>
                  </a:lnTo>
                  <a:lnTo>
                    <a:pt x="10" y="140"/>
                  </a:lnTo>
                  <a:cubicBezTo>
                    <a:pt x="174" y="99"/>
                    <a:pt x="338" y="78"/>
                    <a:pt x="502" y="78"/>
                  </a:cubicBezTo>
                  <a:cubicBezTo>
                    <a:pt x="531" y="77"/>
                    <a:pt x="560" y="76"/>
                    <a:pt x="589" y="76"/>
                  </a:cubicBezTo>
                  <a:cubicBezTo>
                    <a:pt x="731" y="76"/>
                    <a:pt x="868" y="96"/>
                    <a:pt x="1005" y="130"/>
                  </a:cubicBezTo>
                  <a:cubicBezTo>
                    <a:pt x="1087" y="151"/>
                    <a:pt x="1158" y="181"/>
                    <a:pt x="1240" y="212"/>
                  </a:cubicBezTo>
                  <a:cubicBezTo>
                    <a:pt x="1312" y="242"/>
                    <a:pt x="1394" y="274"/>
                    <a:pt x="1466" y="304"/>
                  </a:cubicBezTo>
                  <a:cubicBezTo>
                    <a:pt x="1538" y="345"/>
                    <a:pt x="1609" y="376"/>
                    <a:pt x="1691" y="417"/>
                  </a:cubicBezTo>
                  <a:cubicBezTo>
                    <a:pt x="1763" y="458"/>
                    <a:pt x="1835" y="499"/>
                    <a:pt x="1907" y="550"/>
                  </a:cubicBezTo>
                  <a:lnTo>
                    <a:pt x="1917" y="550"/>
                  </a:lnTo>
                  <a:lnTo>
                    <a:pt x="1917" y="540"/>
                  </a:lnTo>
                  <a:cubicBezTo>
                    <a:pt x="1866" y="468"/>
                    <a:pt x="1804" y="397"/>
                    <a:pt x="1743" y="345"/>
                  </a:cubicBezTo>
                  <a:cubicBezTo>
                    <a:pt x="1671" y="283"/>
                    <a:pt x="1599" y="233"/>
                    <a:pt x="1527" y="192"/>
                  </a:cubicBezTo>
                  <a:cubicBezTo>
                    <a:pt x="1445" y="151"/>
                    <a:pt x="1363" y="110"/>
                    <a:pt x="1281" y="89"/>
                  </a:cubicBezTo>
                  <a:cubicBezTo>
                    <a:pt x="1199" y="69"/>
                    <a:pt x="1107" y="48"/>
                    <a:pt x="1025" y="28"/>
                  </a:cubicBezTo>
                  <a:cubicBezTo>
                    <a:pt x="915" y="8"/>
                    <a:pt x="805" y="1"/>
                    <a:pt x="695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23" name="Google Shape;301;p32"/>
            <p:cNvSpPr/>
            <p:nvPr/>
          </p:nvSpPr>
          <p:spPr>
            <a:xfrm>
              <a:off x="3008200" y="586658"/>
              <a:ext cx="160264" cy="120223"/>
            </a:xfrm>
            <a:custGeom>
              <a:avLst/>
              <a:gdLst/>
              <a:ahLst/>
              <a:cxnLst/>
              <a:rect l="l" t="t" r="r" b="b"/>
              <a:pathLst>
                <a:path w="1641" h="1231" extrusionOk="0">
                  <a:moveTo>
                    <a:pt x="11" y="0"/>
                  </a:moveTo>
                  <a:cubicBezTo>
                    <a:pt x="0" y="10"/>
                    <a:pt x="11" y="10"/>
                    <a:pt x="11" y="10"/>
                  </a:cubicBezTo>
                  <a:cubicBezTo>
                    <a:pt x="164" y="82"/>
                    <a:pt x="318" y="153"/>
                    <a:pt x="472" y="246"/>
                  </a:cubicBezTo>
                  <a:cubicBezTo>
                    <a:pt x="615" y="328"/>
                    <a:pt x="749" y="431"/>
                    <a:pt x="882" y="533"/>
                  </a:cubicBezTo>
                  <a:lnTo>
                    <a:pt x="984" y="615"/>
                  </a:lnTo>
                  <a:lnTo>
                    <a:pt x="1077" y="697"/>
                  </a:lnTo>
                  <a:lnTo>
                    <a:pt x="1169" y="789"/>
                  </a:lnTo>
                  <a:cubicBezTo>
                    <a:pt x="1200" y="820"/>
                    <a:pt x="1230" y="850"/>
                    <a:pt x="1261" y="871"/>
                  </a:cubicBezTo>
                  <a:lnTo>
                    <a:pt x="1446" y="1046"/>
                  </a:lnTo>
                  <a:lnTo>
                    <a:pt x="1538" y="1137"/>
                  </a:lnTo>
                  <a:lnTo>
                    <a:pt x="1630" y="1230"/>
                  </a:lnTo>
                  <a:lnTo>
                    <a:pt x="1640" y="1230"/>
                  </a:lnTo>
                  <a:lnTo>
                    <a:pt x="1640" y="1219"/>
                  </a:lnTo>
                  <a:cubicBezTo>
                    <a:pt x="1630" y="1178"/>
                    <a:pt x="1610" y="1137"/>
                    <a:pt x="1589" y="1096"/>
                  </a:cubicBezTo>
                  <a:cubicBezTo>
                    <a:pt x="1558" y="1066"/>
                    <a:pt x="1538" y="1025"/>
                    <a:pt x="1517" y="994"/>
                  </a:cubicBezTo>
                  <a:cubicBezTo>
                    <a:pt x="1487" y="953"/>
                    <a:pt x="1466" y="923"/>
                    <a:pt x="1435" y="882"/>
                  </a:cubicBezTo>
                  <a:lnTo>
                    <a:pt x="1353" y="779"/>
                  </a:lnTo>
                  <a:lnTo>
                    <a:pt x="1261" y="686"/>
                  </a:lnTo>
                  <a:cubicBezTo>
                    <a:pt x="1230" y="656"/>
                    <a:pt x="1189" y="636"/>
                    <a:pt x="1159" y="604"/>
                  </a:cubicBezTo>
                  <a:lnTo>
                    <a:pt x="1056" y="522"/>
                  </a:lnTo>
                  <a:lnTo>
                    <a:pt x="943" y="451"/>
                  </a:lnTo>
                  <a:cubicBezTo>
                    <a:pt x="800" y="349"/>
                    <a:pt x="656" y="256"/>
                    <a:pt x="503" y="185"/>
                  </a:cubicBezTo>
                  <a:cubicBezTo>
                    <a:pt x="339" y="112"/>
                    <a:pt x="175" y="51"/>
                    <a:pt x="11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24" name="Google Shape;302;p32"/>
            <p:cNvSpPr/>
            <p:nvPr/>
          </p:nvSpPr>
          <p:spPr>
            <a:xfrm>
              <a:off x="2996188" y="405690"/>
              <a:ext cx="112214" cy="161924"/>
            </a:xfrm>
            <a:custGeom>
              <a:avLst/>
              <a:gdLst/>
              <a:ahLst/>
              <a:cxnLst/>
              <a:rect l="l" t="t" r="r" b="b"/>
              <a:pathLst>
                <a:path w="1149" h="1658" extrusionOk="0">
                  <a:moveTo>
                    <a:pt x="1143" y="0"/>
                  </a:moveTo>
                  <a:cubicBezTo>
                    <a:pt x="1141" y="0"/>
                    <a:pt x="1138" y="3"/>
                    <a:pt x="1138" y="8"/>
                  </a:cubicBezTo>
                  <a:cubicBezTo>
                    <a:pt x="1107" y="38"/>
                    <a:pt x="1087" y="70"/>
                    <a:pt x="1066" y="111"/>
                  </a:cubicBezTo>
                  <a:cubicBezTo>
                    <a:pt x="1046" y="141"/>
                    <a:pt x="1015" y="182"/>
                    <a:pt x="995" y="213"/>
                  </a:cubicBezTo>
                  <a:cubicBezTo>
                    <a:pt x="943" y="284"/>
                    <a:pt x="902" y="346"/>
                    <a:pt x="861" y="418"/>
                  </a:cubicBezTo>
                  <a:cubicBezTo>
                    <a:pt x="769" y="551"/>
                    <a:pt x="687" y="705"/>
                    <a:pt x="595" y="838"/>
                  </a:cubicBezTo>
                  <a:cubicBezTo>
                    <a:pt x="503" y="972"/>
                    <a:pt x="400" y="1115"/>
                    <a:pt x="308" y="1248"/>
                  </a:cubicBezTo>
                  <a:cubicBezTo>
                    <a:pt x="205" y="1382"/>
                    <a:pt x="103" y="1514"/>
                    <a:pt x="11" y="1648"/>
                  </a:cubicBezTo>
                  <a:cubicBezTo>
                    <a:pt x="0" y="1648"/>
                    <a:pt x="0" y="1648"/>
                    <a:pt x="11" y="1658"/>
                  </a:cubicBezTo>
                  <a:lnTo>
                    <a:pt x="21" y="1658"/>
                  </a:lnTo>
                  <a:lnTo>
                    <a:pt x="359" y="1289"/>
                  </a:lnTo>
                  <a:cubicBezTo>
                    <a:pt x="472" y="1166"/>
                    <a:pt x="574" y="1033"/>
                    <a:pt x="677" y="899"/>
                  </a:cubicBezTo>
                  <a:cubicBezTo>
                    <a:pt x="779" y="767"/>
                    <a:pt x="892" y="633"/>
                    <a:pt x="974" y="489"/>
                  </a:cubicBezTo>
                  <a:lnTo>
                    <a:pt x="1025" y="377"/>
                  </a:lnTo>
                  <a:cubicBezTo>
                    <a:pt x="1046" y="336"/>
                    <a:pt x="1066" y="295"/>
                    <a:pt x="1077" y="254"/>
                  </a:cubicBezTo>
                  <a:cubicBezTo>
                    <a:pt x="1087" y="213"/>
                    <a:pt x="1107" y="172"/>
                    <a:pt x="1118" y="131"/>
                  </a:cubicBezTo>
                  <a:lnTo>
                    <a:pt x="1148" y="8"/>
                  </a:lnTo>
                  <a:cubicBezTo>
                    <a:pt x="1148" y="3"/>
                    <a:pt x="1146" y="0"/>
                    <a:pt x="1143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25" name="Google Shape;303;p32"/>
            <p:cNvSpPr/>
            <p:nvPr/>
          </p:nvSpPr>
          <p:spPr>
            <a:xfrm>
              <a:off x="2901065" y="391333"/>
              <a:ext cx="87213" cy="173351"/>
            </a:xfrm>
            <a:custGeom>
              <a:avLst/>
              <a:gdLst/>
              <a:ahLst/>
              <a:cxnLst/>
              <a:rect l="l" t="t" r="r" b="b"/>
              <a:pathLst>
                <a:path w="893" h="1775" extrusionOk="0">
                  <a:moveTo>
                    <a:pt x="10" y="1"/>
                  </a:moveTo>
                  <a:cubicBezTo>
                    <a:pt x="1" y="1"/>
                    <a:pt x="1" y="12"/>
                    <a:pt x="1" y="12"/>
                  </a:cubicBezTo>
                  <a:cubicBezTo>
                    <a:pt x="21" y="53"/>
                    <a:pt x="42" y="83"/>
                    <a:pt x="62" y="124"/>
                  </a:cubicBezTo>
                  <a:cubicBezTo>
                    <a:pt x="92" y="155"/>
                    <a:pt x="113" y="196"/>
                    <a:pt x="133" y="226"/>
                  </a:cubicBezTo>
                  <a:cubicBezTo>
                    <a:pt x="154" y="267"/>
                    <a:pt x="174" y="299"/>
                    <a:pt x="195" y="329"/>
                  </a:cubicBezTo>
                  <a:lnTo>
                    <a:pt x="256" y="431"/>
                  </a:lnTo>
                  <a:cubicBezTo>
                    <a:pt x="277" y="472"/>
                    <a:pt x="298" y="504"/>
                    <a:pt x="318" y="545"/>
                  </a:cubicBezTo>
                  <a:cubicBezTo>
                    <a:pt x="349" y="575"/>
                    <a:pt x="370" y="606"/>
                    <a:pt x="390" y="647"/>
                  </a:cubicBezTo>
                  <a:lnTo>
                    <a:pt x="452" y="750"/>
                  </a:lnTo>
                  <a:lnTo>
                    <a:pt x="513" y="852"/>
                  </a:lnTo>
                  <a:cubicBezTo>
                    <a:pt x="595" y="996"/>
                    <a:pt x="667" y="1149"/>
                    <a:pt x="728" y="1303"/>
                  </a:cubicBezTo>
                  <a:cubicBezTo>
                    <a:pt x="790" y="1447"/>
                    <a:pt x="841" y="1611"/>
                    <a:pt x="882" y="1764"/>
                  </a:cubicBezTo>
                  <a:lnTo>
                    <a:pt x="882" y="1775"/>
                  </a:lnTo>
                  <a:cubicBezTo>
                    <a:pt x="892" y="1775"/>
                    <a:pt x="892" y="1775"/>
                    <a:pt x="892" y="1764"/>
                  </a:cubicBezTo>
                  <a:cubicBezTo>
                    <a:pt x="872" y="1600"/>
                    <a:pt x="831" y="1436"/>
                    <a:pt x="790" y="1283"/>
                  </a:cubicBezTo>
                  <a:cubicBezTo>
                    <a:pt x="739" y="1119"/>
                    <a:pt x="677" y="964"/>
                    <a:pt x="605" y="811"/>
                  </a:cubicBezTo>
                  <a:lnTo>
                    <a:pt x="554" y="688"/>
                  </a:lnTo>
                  <a:lnTo>
                    <a:pt x="503" y="575"/>
                  </a:lnTo>
                  <a:cubicBezTo>
                    <a:pt x="482" y="545"/>
                    <a:pt x="462" y="504"/>
                    <a:pt x="441" y="472"/>
                  </a:cubicBezTo>
                  <a:cubicBezTo>
                    <a:pt x="411" y="431"/>
                    <a:pt x="390" y="401"/>
                    <a:pt x="370" y="360"/>
                  </a:cubicBezTo>
                  <a:lnTo>
                    <a:pt x="288" y="267"/>
                  </a:lnTo>
                  <a:cubicBezTo>
                    <a:pt x="256" y="237"/>
                    <a:pt x="236" y="206"/>
                    <a:pt x="206" y="176"/>
                  </a:cubicBezTo>
                  <a:lnTo>
                    <a:pt x="113" y="83"/>
                  </a:lnTo>
                  <a:cubicBezTo>
                    <a:pt x="83" y="53"/>
                    <a:pt x="51" y="32"/>
                    <a:pt x="10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26" name="Google Shape;304;p32"/>
            <p:cNvSpPr/>
            <p:nvPr/>
          </p:nvSpPr>
          <p:spPr>
            <a:xfrm>
              <a:off x="2797933" y="481476"/>
              <a:ext cx="180285" cy="89264"/>
            </a:xfrm>
            <a:custGeom>
              <a:avLst/>
              <a:gdLst/>
              <a:ahLst/>
              <a:cxnLst/>
              <a:rect l="l" t="t" r="r" b="b"/>
              <a:pathLst>
                <a:path w="1846" h="914" extrusionOk="0">
                  <a:moveTo>
                    <a:pt x="0" y="0"/>
                  </a:moveTo>
                  <a:lnTo>
                    <a:pt x="0" y="11"/>
                  </a:lnTo>
                  <a:cubicBezTo>
                    <a:pt x="41" y="32"/>
                    <a:pt x="82" y="52"/>
                    <a:pt x="123" y="62"/>
                  </a:cubicBezTo>
                  <a:cubicBezTo>
                    <a:pt x="164" y="82"/>
                    <a:pt x="205" y="93"/>
                    <a:pt x="246" y="114"/>
                  </a:cubicBezTo>
                  <a:cubicBezTo>
                    <a:pt x="278" y="123"/>
                    <a:pt x="319" y="144"/>
                    <a:pt x="360" y="155"/>
                  </a:cubicBezTo>
                  <a:lnTo>
                    <a:pt x="483" y="205"/>
                  </a:lnTo>
                  <a:cubicBezTo>
                    <a:pt x="524" y="216"/>
                    <a:pt x="554" y="237"/>
                    <a:pt x="595" y="246"/>
                  </a:cubicBezTo>
                  <a:cubicBezTo>
                    <a:pt x="636" y="267"/>
                    <a:pt x="677" y="278"/>
                    <a:pt x="718" y="298"/>
                  </a:cubicBezTo>
                  <a:lnTo>
                    <a:pt x="841" y="339"/>
                  </a:lnTo>
                  <a:lnTo>
                    <a:pt x="954" y="390"/>
                  </a:lnTo>
                  <a:cubicBezTo>
                    <a:pt x="1107" y="451"/>
                    <a:pt x="1262" y="533"/>
                    <a:pt x="1405" y="626"/>
                  </a:cubicBezTo>
                  <a:cubicBezTo>
                    <a:pt x="1559" y="708"/>
                    <a:pt x="1692" y="800"/>
                    <a:pt x="1836" y="913"/>
                  </a:cubicBezTo>
                  <a:cubicBezTo>
                    <a:pt x="1836" y="913"/>
                    <a:pt x="1846" y="913"/>
                    <a:pt x="1846" y="902"/>
                  </a:cubicBezTo>
                  <a:cubicBezTo>
                    <a:pt x="1723" y="779"/>
                    <a:pt x="1579" y="667"/>
                    <a:pt x="1446" y="565"/>
                  </a:cubicBezTo>
                  <a:cubicBezTo>
                    <a:pt x="1303" y="462"/>
                    <a:pt x="1148" y="369"/>
                    <a:pt x="995" y="287"/>
                  </a:cubicBezTo>
                  <a:lnTo>
                    <a:pt x="882" y="237"/>
                  </a:lnTo>
                  <a:lnTo>
                    <a:pt x="770" y="175"/>
                  </a:lnTo>
                  <a:cubicBezTo>
                    <a:pt x="729" y="155"/>
                    <a:pt x="688" y="144"/>
                    <a:pt x="647" y="123"/>
                  </a:cubicBezTo>
                  <a:cubicBezTo>
                    <a:pt x="606" y="103"/>
                    <a:pt x="565" y="93"/>
                    <a:pt x="524" y="82"/>
                  </a:cubicBezTo>
                  <a:lnTo>
                    <a:pt x="390" y="52"/>
                  </a:lnTo>
                  <a:lnTo>
                    <a:pt x="267" y="21"/>
                  </a:lnTo>
                  <a:cubicBezTo>
                    <a:pt x="226" y="21"/>
                    <a:pt x="175" y="11"/>
                    <a:pt x="134" y="11"/>
                  </a:cubicBezTo>
                  <a:cubicBezTo>
                    <a:pt x="93" y="0"/>
                    <a:pt x="52" y="0"/>
                    <a:pt x="0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27" name="Google Shape;305;p32"/>
            <p:cNvSpPr/>
            <p:nvPr/>
          </p:nvSpPr>
          <p:spPr>
            <a:xfrm>
              <a:off x="2996188" y="595546"/>
              <a:ext cx="60160" cy="204310"/>
            </a:xfrm>
            <a:custGeom>
              <a:avLst/>
              <a:gdLst/>
              <a:ahLst/>
              <a:cxnLst/>
              <a:rect l="l" t="t" r="r" b="b"/>
              <a:pathLst>
                <a:path w="616" h="2092" extrusionOk="0">
                  <a:moveTo>
                    <a:pt x="0" y="1"/>
                  </a:moveTo>
                  <a:lnTo>
                    <a:pt x="0" y="12"/>
                  </a:lnTo>
                  <a:cubicBezTo>
                    <a:pt x="82" y="176"/>
                    <a:pt x="154" y="340"/>
                    <a:pt x="226" y="504"/>
                  </a:cubicBezTo>
                  <a:cubicBezTo>
                    <a:pt x="298" y="677"/>
                    <a:pt x="359" y="841"/>
                    <a:pt x="410" y="1016"/>
                  </a:cubicBezTo>
                  <a:cubicBezTo>
                    <a:pt x="431" y="1108"/>
                    <a:pt x="441" y="1190"/>
                    <a:pt x="462" y="1283"/>
                  </a:cubicBezTo>
                  <a:cubicBezTo>
                    <a:pt x="472" y="1374"/>
                    <a:pt x="482" y="1456"/>
                    <a:pt x="492" y="1549"/>
                  </a:cubicBezTo>
                  <a:cubicBezTo>
                    <a:pt x="492" y="1631"/>
                    <a:pt x="503" y="1723"/>
                    <a:pt x="503" y="1816"/>
                  </a:cubicBezTo>
                  <a:cubicBezTo>
                    <a:pt x="503" y="1898"/>
                    <a:pt x="503" y="1989"/>
                    <a:pt x="492" y="2082"/>
                  </a:cubicBezTo>
                  <a:cubicBezTo>
                    <a:pt x="492" y="2082"/>
                    <a:pt x="492" y="2092"/>
                    <a:pt x="503" y="2092"/>
                  </a:cubicBezTo>
                  <a:lnTo>
                    <a:pt x="503" y="2082"/>
                  </a:lnTo>
                  <a:cubicBezTo>
                    <a:pt x="554" y="2000"/>
                    <a:pt x="574" y="1918"/>
                    <a:pt x="595" y="1825"/>
                  </a:cubicBezTo>
                  <a:cubicBezTo>
                    <a:pt x="615" y="1734"/>
                    <a:pt x="615" y="1631"/>
                    <a:pt x="615" y="1538"/>
                  </a:cubicBezTo>
                  <a:cubicBezTo>
                    <a:pt x="615" y="1447"/>
                    <a:pt x="605" y="1354"/>
                    <a:pt x="585" y="1262"/>
                  </a:cubicBezTo>
                  <a:cubicBezTo>
                    <a:pt x="564" y="1169"/>
                    <a:pt x="533" y="1078"/>
                    <a:pt x="503" y="996"/>
                  </a:cubicBezTo>
                  <a:cubicBezTo>
                    <a:pt x="451" y="811"/>
                    <a:pt x="369" y="647"/>
                    <a:pt x="287" y="483"/>
                  </a:cubicBezTo>
                  <a:cubicBezTo>
                    <a:pt x="205" y="319"/>
                    <a:pt x="103" y="155"/>
                    <a:pt x="11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28" name="Google Shape;306;p32"/>
            <p:cNvSpPr/>
            <p:nvPr/>
          </p:nvSpPr>
          <p:spPr>
            <a:xfrm>
              <a:off x="2782991" y="577576"/>
              <a:ext cx="193274" cy="40139"/>
            </a:xfrm>
            <a:custGeom>
              <a:avLst/>
              <a:gdLst/>
              <a:ahLst/>
              <a:cxnLst/>
              <a:rect l="l" t="t" r="r" b="b"/>
              <a:pathLst>
                <a:path w="1979" h="411" extrusionOk="0">
                  <a:moveTo>
                    <a:pt x="1465" y="0"/>
                  </a:moveTo>
                  <a:cubicBezTo>
                    <a:pt x="1292" y="0"/>
                    <a:pt x="1117" y="11"/>
                    <a:pt x="953" y="32"/>
                  </a:cubicBezTo>
                  <a:lnTo>
                    <a:pt x="820" y="52"/>
                  </a:lnTo>
                  <a:lnTo>
                    <a:pt x="697" y="73"/>
                  </a:lnTo>
                  <a:lnTo>
                    <a:pt x="574" y="103"/>
                  </a:lnTo>
                  <a:cubicBezTo>
                    <a:pt x="533" y="114"/>
                    <a:pt x="492" y="134"/>
                    <a:pt x="451" y="144"/>
                  </a:cubicBezTo>
                  <a:lnTo>
                    <a:pt x="328" y="196"/>
                  </a:lnTo>
                  <a:cubicBezTo>
                    <a:pt x="287" y="216"/>
                    <a:pt x="246" y="237"/>
                    <a:pt x="215" y="257"/>
                  </a:cubicBezTo>
                  <a:cubicBezTo>
                    <a:pt x="174" y="278"/>
                    <a:pt x="133" y="298"/>
                    <a:pt x="103" y="319"/>
                  </a:cubicBezTo>
                  <a:cubicBezTo>
                    <a:pt x="71" y="349"/>
                    <a:pt x="30" y="369"/>
                    <a:pt x="0" y="401"/>
                  </a:cubicBezTo>
                  <a:lnTo>
                    <a:pt x="0" y="410"/>
                  </a:lnTo>
                  <a:cubicBezTo>
                    <a:pt x="51" y="401"/>
                    <a:pt x="92" y="390"/>
                    <a:pt x="123" y="369"/>
                  </a:cubicBezTo>
                  <a:lnTo>
                    <a:pt x="246" y="339"/>
                  </a:lnTo>
                  <a:lnTo>
                    <a:pt x="492" y="267"/>
                  </a:lnTo>
                  <a:cubicBezTo>
                    <a:pt x="533" y="257"/>
                    <a:pt x="574" y="246"/>
                    <a:pt x="604" y="237"/>
                  </a:cubicBezTo>
                  <a:cubicBezTo>
                    <a:pt x="645" y="226"/>
                    <a:pt x="686" y="205"/>
                    <a:pt x="727" y="196"/>
                  </a:cubicBezTo>
                  <a:lnTo>
                    <a:pt x="850" y="164"/>
                  </a:lnTo>
                  <a:lnTo>
                    <a:pt x="973" y="134"/>
                  </a:lnTo>
                  <a:cubicBezTo>
                    <a:pt x="1128" y="103"/>
                    <a:pt x="1301" y="82"/>
                    <a:pt x="1465" y="73"/>
                  </a:cubicBezTo>
                  <a:cubicBezTo>
                    <a:pt x="1548" y="67"/>
                    <a:pt x="1632" y="65"/>
                    <a:pt x="1717" y="65"/>
                  </a:cubicBezTo>
                  <a:cubicBezTo>
                    <a:pt x="1802" y="65"/>
                    <a:pt x="1886" y="67"/>
                    <a:pt x="1968" y="73"/>
                  </a:cubicBezTo>
                  <a:lnTo>
                    <a:pt x="1978" y="73"/>
                  </a:lnTo>
                  <a:lnTo>
                    <a:pt x="1978" y="62"/>
                  </a:lnTo>
                  <a:cubicBezTo>
                    <a:pt x="1804" y="32"/>
                    <a:pt x="1640" y="11"/>
                    <a:pt x="1465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29" name="Google Shape;307;p32"/>
            <p:cNvSpPr/>
            <p:nvPr/>
          </p:nvSpPr>
          <p:spPr>
            <a:xfrm>
              <a:off x="2895986" y="594667"/>
              <a:ext cx="89264" cy="154209"/>
            </a:xfrm>
            <a:custGeom>
              <a:avLst/>
              <a:gdLst/>
              <a:ahLst/>
              <a:cxnLst/>
              <a:rect l="l" t="t" r="r" b="b"/>
              <a:pathLst>
                <a:path w="914" h="1579" extrusionOk="0">
                  <a:moveTo>
                    <a:pt x="903" y="0"/>
                  </a:moveTo>
                  <a:cubicBezTo>
                    <a:pt x="842" y="144"/>
                    <a:pt x="791" y="287"/>
                    <a:pt x="719" y="420"/>
                  </a:cubicBezTo>
                  <a:cubicBezTo>
                    <a:pt x="647" y="554"/>
                    <a:pt x="575" y="686"/>
                    <a:pt x="493" y="809"/>
                  </a:cubicBezTo>
                  <a:cubicBezTo>
                    <a:pt x="422" y="943"/>
                    <a:pt x="319" y="1055"/>
                    <a:pt x="247" y="1178"/>
                  </a:cubicBezTo>
                  <a:cubicBezTo>
                    <a:pt x="206" y="1251"/>
                    <a:pt x="165" y="1312"/>
                    <a:pt x="124" y="1374"/>
                  </a:cubicBezTo>
                  <a:lnTo>
                    <a:pt x="62" y="1465"/>
                  </a:lnTo>
                  <a:cubicBezTo>
                    <a:pt x="42" y="1506"/>
                    <a:pt x="21" y="1538"/>
                    <a:pt x="12" y="1568"/>
                  </a:cubicBezTo>
                  <a:cubicBezTo>
                    <a:pt x="1" y="1579"/>
                    <a:pt x="1" y="1579"/>
                    <a:pt x="12" y="1579"/>
                  </a:cubicBezTo>
                  <a:lnTo>
                    <a:pt x="21" y="1579"/>
                  </a:lnTo>
                  <a:cubicBezTo>
                    <a:pt x="53" y="1558"/>
                    <a:pt x="83" y="1538"/>
                    <a:pt x="114" y="1506"/>
                  </a:cubicBezTo>
                  <a:cubicBezTo>
                    <a:pt x="135" y="1486"/>
                    <a:pt x="165" y="1456"/>
                    <a:pt x="196" y="1435"/>
                  </a:cubicBezTo>
                  <a:cubicBezTo>
                    <a:pt x="226" y="1404"/>
                    <a:pt x="247" y="1374"/>
                    <a:pt x="278" y="1342"/>
                  </a:cubicBezTo>
                  <a:lnTo>
                    <a:pt x="350" y="1260"/>
                  </a:lnTo>
                  <a:cubicBezTo>
                    <a:pt x="452" y="1137"/>
                    <a:pt x="514" y="1005"/>
                    <a:pt x="586" y="861"/>
                  </a:cubicBezTo>
                  <a:cubicBezTo>
                    <a:pt x="657" y="727"/>
                    <a:pt x="719" y="584"/>
                    <a:pt x="780" y="440"/>
                  </a:cubicBezTo>
                  <a:cubicBezTo>
                    <a:pt x="832" y="297"/>
                    <a:pt x="883" y="153"/>
                    <a:pt x="914" y="10"/>
                  </a:cubicBezTo>
                  <a:lnTo>
                    <a:pt x="914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30" name="Google Shape;308;p32"/>
            <p:cNvSpPr/>
            <p:nvPr/>
          </p:nvSpPr>
          <p:spPr>
            <a:xfrm>
              <a:off x="3008200" y="594667"/>
              <a:ext cx="57133" cy="57035"/>
            </a:xfrm>
            <a:custGeom>
              <a:avLst/>
              <a:gdLst/>
              <a:ahLst/>
              <a:cxnLst/>
              <a:rect l="l" t="t" r="r" b="b"/>
              <a:pathLst>
                <a:path w="585" h="584" extrusionOk="0">
                  <a:moveTo>
                    <a:pt x="0" y="0"/>
                  </a:moveTo>
                  <a:lnTo>
                    <a:pt x="0" y="10"/>
                  </a:lnTo>
                  <a:cubicBezTo>
                    <a:pt x="52" y="51"/>
                    <a:pt x="103" y="103"/>
                    <a:pt x="154" y="144"/>
                  </a:cubicBezTo>
                  <a:cubicBezTo>
                    <a:pt x="205" y="194"/>
                    <a:pt x="246" y="246"/>
                    <a:pt x="298" y="297"/>
                  </a:cubicBezTo>
                  <a:cubicBezTo>
                    <a:pt x="349" y="338"/>
                    <a:pt x="380" y="399"/>
                    <a:pt x="431" y="451"/>
                  </a:cubicBezTo>
                  <a:cubicBezTo>
                    <a:pt x="482" y="492"/>
                    <a:pt x="533" y="543"/>
                    <a:pt x="585" y="584"/>
                  </a:cubicBezTo>
                  <a:cubicBezTo>
                    <a:pt x="564" y="513"/>
                    <a:pt x="523" y="461"/>
                    <a:pt x="482" y="399"/>
                  </a:cubicBezTo>
                  <a:cubicBezTo>
                    <a:pt x="441" y="349"/>
                    <a:pt x="390" y="308"/>
                    <a:pt x="339" y="256"/>
                  </a:cubicBezTo>
                  <a:cubicBezTo>
                    <a:pt x="287" y="205"/>
                    <a:pt x="226" y="164"/>
                    <a:pt x="175" y="123"/>
                  </a:cubicBezTo>
                  <a:cubicBezTo>
                    <a:pt x="123" y="82"/>
                    <a:pt x="62" y="41"/>
                    <a:pt x="0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31" name="Google Shape;309;p32"/>
            <p:cNvSpPr/>
            <p:nvPr/>
          </p:nvSpPr>
          <p:spPr>
            <a:xfrm>
              <a:off x="3013181" y="574841"/>
              <a:ext cx="83208" cy="14845"/>
            </a:xfrm>
            <a:custGeom>
              <a:avLst/>
              <a:gdLst/>
              <a:ahLst/>
              <a:cxnLst/>
              <a:rect l="l" t="t" r="r" b="b"/>
              <a:pathLst>
                <a:path w="852" h="152" extrusionOk="0">
                  <a:moveTo>
                    <a:pt x="323" y="1"/>
                  </a:moveTo>
                  <a:cubicBezTo>
                    <a:pt x="287" y="1"/>
                    <a:pt x="252" y="3"/>
                    <a:pt x="216" y="8"/>
                  </a:cubicBezTo>
                  <a:cubicBezTo>
                    <a:pt x="144" y="8"/>
                    <a:pt x="72" y="19"/>
                    <a:pt x="1" y="39"/>
                  </a:cubicBezTo>
                  <a:lnTo>
                    <a:pt x="1" y="49"/>
                  </a:lnTo>
                  <a:cubicBezTo>
                    <a:pt x="72" y="39"/>
                    <a:pt x="144" y="39"/>
                    <a:pt x="216" y="39"/>
                  </a:cubicBezTo>
                  <a:cubicBezTo>
                    <a:pt x="288" y="39"/>
                    <a:pt x="359" y="49"/>
                    <a:pt x="431" y="60"/>
                  </a:cubicBezTo>
                  <a:cubicBezTo>
                    <a:pt x="503" y="69"/>
                    <a:pt x="564" y="90"/>
                    <a:pt x="636" y="110"/>
                  </a:cubicBezTo>
                  <a:cubicBezTo>
                    <a:pt x="708" y="121"/>
                    <a:pt x="780" y="142"/>
                    <a:pt x="851" y="151"/>
                  </a:cubicBezTo>
                  <a:cubicBezTo>
                    <a:pt x="790" y="101"/>
                    <a:pt x="728" y="69"/>
                    <a:pt x="657" y="49"/>
                  </a:cubicBezTo>
                  <a:cubicBezTo>
                    <a:pt x="585" y="19"/>
                    <a:pt x="513" y="8"/>
                    <a:pt x="431" y="8"/>
                  </a:cubicBezTo>
                  <a:cubicBezTo>
                    <a:pt x="395" y="3"/>
                    <a:pt x="359" y="1"/>
                    <a:pt x="323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32" name="Google Shape;310;p32"/>
            <p:cNvSpPr/>
            <p:nvPr/>
          </p:nvSpPr>
          <p:spPr>
            <a:xfrm>
              <a:off x="3007224" y="513509"/>
              <a:ext cx="107136" cy="53226"/>
            </a:xfrm>
            <a:custGeom>
              <a:avLst/>
              <a:gdLst/>
              <a:ahLst/>
              <a:cxnLst/>
              <a:rect l="l" t="t" r="r" b="b"/>
              <a:pathLst>
                <a:path w="1097" h="545" extrusionOk="0">
                  <a:moveTo>
                    <a:pt x="1087" y="0"/>
                  </a:moveTo>
                  <a:cubicBezTo>
                    <a:pt x="984" y="11"/>
                    <a:pt x="892" y="41"/>
                    <a:pt x="789" y="62"/>
                  </a:cubicBezTo>
                  <a:cubicBezTo>
                    <a:pt x="687" y="93"/>
                    <a:pt x="595" y="144"/>
                    <a:pt x="502" y="185"/>
                  </a:cubicBezTo>
                  <a:cubicBezTo>
                    <a:pt x="410" y="226"/>
                    <a:pt x="318" y="278"/>
                    <a:pt x="236" y="339"/>
                  </a:cubicBezTo>
                  <a:cubicBezTo>
                    <a:pt x="144" y="390"/>
                    <a:pt x="72" y="462"/>
                    <a:pt x="0" y="533"/>
                  </a:cubicBezTo>
                  <a:lnTo>
                    <a:pt x="0" y="544"/>
                  </a:lnTo>
                  <a:cubicBezTo>
                    <a:pt x="82" y="472"/>
                    <a:pt x="164" y="410"/>
                    <a:pt x="246" y="360"/>
                  </a:cubicBezTo>
                  <a:cubicBezTo>
                    <a:pt x="338" y="308"/>
                    <a:pt x="431" y="267"/>
                    <a:pt x="523" y="237"/>
                  </a:cubicBezTo>
                  <a:cubicBezTo>
                    <a:pt x="615" y="196"/>
                    <a:pt x="718" y="164"/>
                    <a:pt x="810" y="123"/>
                  </a:cubicBezTo>
                  <a:cubicBezTo>
                    <a:pt x="902" y="93"/>
                    <a:pt x="1005" y="52"/>
                    <a:pt x="1097" y="11"/>
                  </a:cubicBezTo>
                  <a:lnTo>
                    <a:pt x="1097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33" name="Google Shape;311;p32"/>
            <p:cNvSpPr/>
            <p:nvPr/>
          </p:nvSpPr>
          <p:spPr>
            <a:xfrm>
              <a:off x="2996188" y="436454"/>
              <a:ext cx="15138" cy="117195"/>
            </a:xfrm>
            <a:custGeom>
              <a:avLst/>
              <a:gdLst/>
              <a:ahLst/>
              <a:cxnLst/>
              <a:rect l="l" t="t" r="r" b="b"/>
              <a:pathLst>
                <a:path w="155" h="1200" extrusionOk="0">
                  <a:moveTo>
                    <a:pt x="72" y="1"/>
                  </a:moveTo>
                  <a:lnTo>
                    <a:pt x="72" y="10"/>
                  </a:lnTo>
                  <a:cubicBezTo>
                    <a:pt x="72" y="113"/>
                    <a:pt x="82" y="206"/>
                    <a:pt x="82" y="308"/>
                  </a:cubicBezTo>
                  <a:cubicBezTo>
                    <a:pt x="82" y="411"/>
                    <a:pt x="93" y="502"/>
                    <a:pt x="93" y="605"/>
                  </a:cubicBezTo>
                  <a:cubicBezTo>
                    <a:pt x="82" y="707"/>
                    <a:pt x="82" y="810"/>
                    <a:pt x="62" y="903"/>
                  </a:cubicBezTo>
                  <a:cubicBezTo>
                    <a:pt x="52" y="1005"/>
                    <a:pt x="31" y="1097"/>
                    <a:pt x="0" y="1199"/>
                  </a:cubicBezTo>
                  <a:lnTo>
                    <a:pt x="11" y="1199"/>
                  </a:lnTo>
                  <a:cubicBezTo>
                    <a:pt x="41" y="1108"/>
                    <a:pt x="72" y="1005"/>
                    <a:pt x="93" y="912"/>
                  </a:cubicBezTo>
                  <a:cubicBezTo>
                    <a:pt x="113" y="810"/>
                    <a:pt x="134" y="707"/>
                    <a:pt x="144" y="605"/>
                  </a:cubicBezTo>
                  <a:cubicBezTo>
                    <a:pt x="154" y="513"/>
                    <a:pt x="154" y="411"/>
                    <a:pt x="144" y="308"/>
                  </a:cubicBezTo>
                  <a:cubicBezTo>
                    <a:pt x="134" y="206"/>
                    <a:pt x="113" y="103"/>
                    <a:pt x="82" y="10"/>
                  </a:cubicBezTo>
                  <a:cubicBezTo>
                    <a:pt x="82" y="1"/>
                    <a:pt x="82" y="1"/>
                    <a:pt x="72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34" name="Google Shape;312;p32"/>
            <p:cNvSpPr/>
            <p:nvPr/>
          </p:nvSpPr>
          <p:spPr>
            <a:xfrm>
              <a:off x="2901065" y="483429"/>
              <a:ext cx="73149" cy="73247"/>
            </a:xfrm>
            <a:custGeom>
              <a:avLst/>
              <a:gdLst/>
              <a:ahLst/>
              <a:cxnLst/>
              <a:rect l="l" t="t" r="r" b="b"/>
              <a:pathLst>
                <a:path w="749" h="750" extrusionOk="0">
                  <a:moveTo>
                    <a:pt x="1" y="1"/>
                  </a:moveTo>
                  <a:cubicBezTo>
                    <a:pt x="62" y="73"/>
                    <a:pt x="133" y="124"/>
                    <a:pt x="195" y="185"/>
                  </a:cubicBezTo>
                  <a:cubicBezTo>
                    <a:pt x="256" y="247"/>
                    <a:pt x="329" y="299"/>
                    <a:pt x="390" y="360"/>
                  </a:cubicBezTo>
                  <a:cubicBezTo>
                    <a:pt x="462" y="422"/>
                    <a:pt x="523" y="483"/>
                    <a:pt x="575" y="545"/>
                  </a:cubicBezTo>
                  <a:cubicBezTo>
                    <a:pt x="636" y="616"/>
                    <a:pt x="687" y="677"/>
                    <a:pt x="749" y="750"/>
                  </a:cubicBezTo>
                  <a:cubicBezTo>
                    <a:pt x="708" y="668"/>
                    <a:pt x="657" y="595"/>
                    <a:pt x="605" y="524"/>
                  </a:cubicBezTo>
                  <a:cubicBezTo>
                    <a:pt x="544" y="452"/>
                    <a:pt x="493" y="390"/>
                    <a:pt x="431" y="319"/>
                  </a:cubicBezTo>
                  <a:cubicBezTo>
                    <a:pt x="370" y="258"/>
                    <a:pt x="308" y="185"/>
                    <a:pt x="236" y="135"/>
                  </a:cubicBezTo>
                  <a:cubicBezTo>
                    <a:pt x="165" y="83"/>
                    <a:pt x="92" y="32"/>
                    <a:pt x="10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35" name="Google Shape;313;p32"/>
            <p:cNvSpPr/>
            <p:nvPr/>
          </p:nvSpPr>
          <p:spPr>
            <a:xfrm>
              <a:off x="2863074" y="545152"/>
              <a:ext cx="105183" cy="26467"/>
            </a:xfrm>
            <a:custGeom>
              <a:avLst/>
              <a:gdLst/>
              <a:ahLst/>
              <a:cxnLst/>
              <a:rect l="l" t="t" r="r" b="b"/>
              <a:pathLst>
                <a:path w="1077" h="271" extrusionOk="0">
                  <a:moveTo>
                    <a:pt x="203" y="1"/>
                  </a:moveTo>
                  <a:cubicBezTo>
                    <a:pt x="135" y="1"/>
                    <a:pt x="68" y="10"/>
                    <a:pt x="0" y="25"/>
                  </a:cubicBezTo>
                  <a:cubicBezTo>
                    <a:pt x="92" y="45"/>
                    <a:pt x="185" y="56"/>
                    <a:pt x="276" y="66"/>
                  </a:cubicBezTo>
                  <a:cubicBezTo>
                    <a:pt x="358" y="77"/>
                    <a:pt x="451" y="86"/>
                    <a:pt x="543" y="107"/>
                  </a:cubicBezTo>
                  <a:cubicBezTo>
                    <a:pt x="636" y="118"/>
                    <a:pt x="728" y="148"/>
                    <a:pt x="810" y="168"/>
                  </a:cubicBezTo>
                  <a:cubicBezTo>
                    <a:pt x="902" y="200"/>
                    <a:pt x="984" y="241"/>
                    <a:pt x="1076" y="271"/>
                  </a:cubicBezTo>
                  <a:cubicBezTo>
                    <a:pt x="994" y="220"/>
                    <a:pt x="912" y="179"/>
                    <a:pt x="820" y="148"/>
                  </a:cubicBezTo>
                  <a:cubicBezTo>
                    <a:pt x="738" y="107"/>
                    <a:pt x="645" y="77"/>
                    <a:pt x="554" y="56"/>
                  </a:cubicBezTo>
                  <a:cubicBezTo>
                    <a:pt x="461" y="25"/>
                    <a:pt x="369" y="4"/>
                    <a:pt x="276" y="4"/>
                  </a:cubicBezTo>
                  <a:cubicBezTo>
                    <a:pt x="252" y="2"/>
                    <a:pt x="228" y="1"/>
                    <a:pt x="203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36" name="Google Shape;314;p32"/>
            <p:cNvSpPr/>
            <p:nvPr/>
          </p:nvSpPr>
          <p:spPr>
            <a:xfrm>
              <a:off x="2899111" y="591542"/>
              <a:ext cx="77153" cy="58207"/>
            </a:xfrm>
            <a:custGeom>
              <a:avLst/>
              <a:gdLst/>
              <a:ahLst/>
              <a:cxnLst/>
              <a:rect l="l" t="t" r="r" b="b"/>
              <a:pathLst>
                <a:path w="790" h="596" extrusionOk="0">
                  <a:moveTo>
                    <a:pt x="779" y="1"/>
                  </a:moveTo>
                  <a:cubicBezTo>
                    <a:pt x="707" y="42"/>
                    <a:pt x="636" y="83"/>
                    <a:pt x="574" y="124"/>
                  </a:cubicBezTo>
                  <a:cubicBezTo>
                    <a:pt x="502" y="176"/>
                    <a:pt x="431" y="217"/>
                    <a:pt x="369" y="267"/>
                  </a:cubicBezTo>
                  <a:cubicBezTo>
                    <a:pt x="297" y="308"/>
                    <a:pt x="226" y="349"/>
                    <a:pt x="174" y="411"/>
                  </a:cubicBezTo>
                  <a:cubicBezTo>
                    <a:pt x="112" y="463"/>
                    <a:pt x="51" y="524"/>
                    <a:pt x="0" y="586"/>
                  </a:cubicBezTo>
                  <a:lnTo>
                    <a:pt x="0" y="595"/>
                  </a:lnTo>
                  <a:lnTo>
                    <a:pt x="10" y="595"/>
                  </a:lnTo>
                  <a:cubicBezTo>
                    <a:pt x="82" y="554"/>
                    <a:pt x="144" y="504"/>
                    <a:pt x="215" y="463"/>
                  </a:cubicBezTo>
                  <a:lnTo>
                    <a:pt x="400" y="308"/>
                  </a:lnTo>
                  <a:cubicBezTo>
                    <a:pt x="461" y="258"/>
                    <a:pt x="523" y="206"/>
                    <a:pt x="595" y="155"/>
                  </a:cubicBezTo>
                  <a:cubicBezTo>
                    <a:pt x="656" y="103"/>
                    <a:pt x="718" y="62"/>
                    <a:pt x="789" y="12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37" name="Google Shape;315;p32"/>
            <p:cNvSpPr/>
            <p:nvPr/>
          </p:nvSpPr>
          <p:spPr>
            <a:xfrm>
              <a:off x="2983199" y="604628"/>
              <a:ext cx="13087" cy="97174"/>
            </a:xfrm>
            <a:custGeom>
              <a:avLst/>
              <a:gdLst/>
              <a:ahLst/>
              <a:cxnLst/>
              <a:rect l="l" t="t" r="r" b="b"/>
              <a:pathLst>
                <a:path w="134" h="995" extrusionOk="0">
                  <a:moveTo>
                    <a:pt x="92" y="1"/>
                  </a:moveTo>
                  <a:lnTo>
                    <a:pt x="92" y="10"/>
                  </a:lnTo>
                  <a:cubicBezTo>
                    <a:pt x="103" y="92"/>
                    <a:pt x="103" y="174"/>
                    <a:pt x="92" y="256"/>
                  </a:cubicBezTo>
                  <a:cubicBezTo>
                    <a:pt x="92" y="338"/>
                    <a:pt x="82" y="420"/>
                    <a:pt x="72" y="502"/>
                  </a:cubicBezTo>
                  <a:cubicBezTo>
                    <a:pt x="62" y="584"/>
                    <a:pt x="41" y="666"/>
                    <a:pt x="31" y="748"/>
                  </a:cubicBezTo>
                  <a:lnTo>
                    <a:pt x="0" y="994"/>
                  </a:lnTo>
                  <a:lnTo>
                    <a:pt x="10" y="994"/>
                  </a:lnTo>
                  <a:cubicBezTo>
                    <a:pt x="51" y="923"/>
                    <a:pt x="82" y="841"/>
                    <a:pt x="103" y="759"/>
                  </a:cubicBezTo>
                  <a:cubicBezTo>
                    <a:pt x="123" y="677"/>
                    <a:pt x="123" y="595"/>
                    <a:pt x="123" y="513"/>
                  </a:cubicBezTo>
                  <a:cubicBezTo>
                    <a:pt x="133" y="420"/>
                    <a:pt x="133" y="338"/>
                    <a:pt x="133" y="256"/>
                  </a:cubicBezTo>
                  <a:lnTo>
                    <a:pt x="103" y="10"/>
                  </a:lnTo>
                  <a:cubicBezTo>
                    <a:pt x="103" y="1"/>
                    <a:pt x="103" y="1"/>
                    <a:pt x="92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38" name="Google Shape;316;p32"/>
            <p:cNvSpPr/>
            <p:nvPr/>
          </p:nvSpPr>
          <p:spPr>
            <a:xfrm>
              <a:off x="114070" y="1253303"/>
              <a:ext cx="188293" cy="53128"/>
            </a:xfrm>
            <a:custGeom>
              <a:avLst/>
              <a:gdLst/>
              <a:ahLst/>
              <a:cxnLst/>
              <a:rect l="l" t="t" r="r" b="b"/>
              <a:pathLst>
                <a:path w="1928" h="544" extrusionOk="0">
                  <a:moveTo>
                    <a:pt x="1241" y="0"/>
                  </a:moveTo>
                  <a:cubicBezTo>
                    <a:pt x="1129" y="0"/>
                    <a:pt x="1016" y="11"/>
                    <a:pt x="903" y="31"/>
                  </a:cubicBezTo>
                  <a:cubicBezTo>
                    <a:pt x="821" y="42"/>
                    <a:pt x="728" y="62"/>
                    <a:pt x="646" y="93"/>
                  </a:cubicBezTo>
                  <a:cubicBezTo>
                    <a:pt x="564" y="113"/>
                    <a:pt x="482" y="144"/>
                    <a:pt x="400" y="195"/>
                  </a:cubicBezTo>
                  <a:cubicBezTo>
                    <a:pt x="329" y="236"/>
                    <a:pt x="257" y="288"/>
                    <a:pt x="185" y="339"/>
                  </a:cubicBezTo>
                  <a:cubicBezTo>
                    <a:pt x="124" y="400"/>
                    <a:pt x="62" y="462"/>
                    <a:pt x="11" y="534"/>
                  </a:cubicBezTo>
                  <a:cubicBezTo>
                    <a:pt x="1" y="534"/>
                    <a:pt x="11" y="544"/>
                    <a:pt x="11" y="544"/>
                  </a:cubicBezTo>
                  <a:lnTo>
                    <a:pt x="21" y="544"/>
                  </a:lnTo>
                  <a:lnTo>
                    <a:pt x="236" y="421"/>
                  </a:lnTo>
                  <a:cubicBezTo>
                    <a:pt x="308" y="380"/>
                    <a:pt x="390" y="339"/>
                    <a:pt x="462" y="308"/>
                  </a:cubicBezTo>
                  <a:cubicBezTo>
                    <a:pt x="534" y="277"/>
                    <a:pt x="616" y="236"/>
                    <a:pt x="687" y="206"/>
                  </a:cubicBezTo>
                  <a:cubicBezTo>
                    <a:pt x="769" y="175"/>
                    <a:pt x="841" y="154"/>
                    <a:pt x="923" y="134"/>
                  </a:cubicBezTo>
                  <a:cubicBezTo>
                    <a:pt x="1087" y="93"/>
                    <a:pt x="1251" y="72"/>
                    <a:pt x="1415" y="72"/>
                  </a:cubicBezTo>
                  <a:cubicBezTo>
                    <a:pt x="1589" y="72"/>
                    <a:pt x="1753" y="103"/>
                    <a:pt x="1917" y="144"/>
                  </a:cubicBezTo>
                  <a:lnTo>
                    <a:pt x="1928" y="144"/>
                  </a:lnTo>
                  <a:lnTo>
                    <a:pt x="1928" y="134"/>
                  </a:lnTo>
                  <a:cubicBezTo>
                    <a:pt x="1764" y="62"/>
                    <a:pt x="1600" y="31"/>
                    <a:pt x="1425" y="11"/>
                  </a:cubicBezTo>
                  <a:cubicBezTo>
                    <a:pt x="1364" y="3"/>
                    <a:pt x="1303" y="0"/>
                    <a:pt x="1241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39" name="Google Shape;317;p32"/>
            <p:cNvSpPr/>
            <p:nvPr/>
          </p:nvSpPr>
          <p:spPr>
            <a:xfrm>
              <a:off x="136142" y="1278304"/>
              <a:ext cx="160264" cy="119246"/>
            </a:xfrm>
            <a:custGeom>
              <a:avLst/>
              <a:gdLst/>
              <a:ahLst/>
              <a:cxnLst/>
              <a:rect l="l" t="t" r="r" b="b"/>
              <a:pathLst>
                <a:path w="1641" h="1221" extrusionOk="0">
                  <a:moveTo>
                    <a:pt x="1640" y="1"/>
                  </a:moveTo>
                  <a:cubicBezTo>
                    <a:pt x="1466" y="42"/>
                    <a:pt x="1312" y="103"/>
                    <a:pt x="1148" y="185"/>
                  </a:cubicBezTo>
                  <a:cubicBezTo>
                    <a:pt x="994" y="257"/>
                    <a:pt x="841" y="349"/>
                    <a:pt x="697" y="442"/>
                  </a:cubicBezTo>
                  <a:lnTo>
                    <a:pt x="595" y="524"/>
                  </a:lnTo>
                  <a:lnTo>
                    <a:pt x="492" y="606"/>
                  </a:lnTo>
                  <a:cubicBezTo>
                    <a:pt x="461" y="626"/>
                    <a:pt x="420" y="657"/>
                    <a:pt x="390" y="688"/>
                  </a:cubicBezTo>
                  <a:lnTo>
                    <a:pt x="297" y="780"/>
                  </a:lnTo>
                  <a:lnTo>
                    <a:pt x="215" y="882"/>
                  </a:lnTo>
                  <a:cubicBezTo>
                    <a:pt x="185" y="913"/>
                    <a:pt x="164" y="954"/>
                    <a:pt x="133" y="985"/>
                  </a:cubicBezTo>
                  <a:cubicBezTo>
                    <a:pt x="113" y="1026"/>
                    <a:pt x="92" y="1057"/>
                    <a:pt x="62" y="1098"/>
                  </a:cubicBezTo>
                  <a:cubicBezTo>
                    <a:pt x="41" y="1139"/>
                    <a:pt x="21" y="1180"/>
                    <a:pt x="10" y="1210"/>
                  </a:cubicBezTo>
                  <a:cubicBezTo>
                    <a:pt x="0" y="1221"/>
                    <a:pt x="10" y="1221"/>
                    <a:pt x="10" y="1221"/>
                  </a:cubicBezTo>
                  <a:lnTo>
                    <a:pt x="21" y="1221"/>
                  </a:lnTo>
                  <a:cubicBezTo>
                    <a:pt x="51" y="1190"/>
                    <a:pt x="82" y="1159"/>
                    <a:pt x="113" y="1139"/>
                  </a:cubicBezTo>
                  <a:lnTo>
                    <a:pt x="205" y="1046"/>
                  </a:lnTo>
                  <a:lnTo>
                    <a:pt x="390" y="872"/>
                  </a:lnTo>
                  <a:cubicBezTo>
                    <a:pt x="420" y="841"/>
                    <a:pt x="451" y="811"/>
                    <a:pt x="482" y="790"/>
                  </a:cubicBezTo>
                  <a:lnTo>
                    <a:pt x="574" y="698"/>
                  </a:lnTo>
                  <a:lnTo>
                    <a:pt x="666" y="616"/>
                  </a:lnTo>
                  <a:lnTo>
                    <a:pt x="769" y="534"/>
                  </a:lnTo>
                  <a:cubicBezTo>
                    <a:pt x="892" y="421"/>
                    <a:pt x="1035" y="329"/>
                    <a:pt x="1179" y="237"/>
                  </a:cubicBezTo>
                  <a:cubicBezTo>
                    <a:pt x="1333" y="155"/>
                    <a:pt x="1486" y="73"/>
                    <a:pt x="1640" y="11"/>
                  </a:cubicBezTo>
                  <a:lnTo>
                    <a:pt x="1640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40" name="Google Shape;318;p32"/>
            <p:cNvSpPr/>
            <p:nvPr/>
          </p:nvSpPr>
          <p:spPr>
            <a:xfrm>
              <a:off x="197181" y="1097140"/>
              <a:ext cx="112214" cy="161241"/>
            </a:xfrm>
            <a:custGeom>
              <a:avLst/>
              <a:gdLst/>
              <a:ahLst/>
              <a:cxnLst/>
              <a:rect l="l" t="t" r="r" b="b"/>
              <a:pathLst>
                <a:path w="1149" h="1651" extrusionOk="0">
                  <a:moveTo>
                    <a:pt x="0" y="1"/>
                  </a:moveTo>
                  <a:lnTo>
                    <a:pt x="0" y="11"/>
                  </a:lnTo>
                  <a:lnTo>
                    <a:pt x="31" y="134"/>
                  </a:lnTo>
                  <a:cubicBezTo>
                    <a:pt x="41" y="175"/>
                    <a:pt x="52" y="216"/>
                    <a:pt x="72" y="257"/>
                  </a:cubicBezTo>
                  <a:cubicBezTo>
                    <a:pt x="82" y="298"/>
                    <a:pt x="103" y="329"/>
                    <a:pt x="123" y="370"/>
                  </a:cubicBezTo>
                  <a:lnTo>
                    <a:pt x="175" y="482"/>
                  </a:lnTo>
                  <a:cubicBezTo>
                    <a:pt x="257" y="636"/>
                    <a:pt x="369" y="769"/>
                    <a:pt x="472" y="903"/>
                  </a:cubicBezTo>
                  <a:cubicBezTo>
                    <a:pt x="574" y="1036"/>
                    <a:pt x="677" y="1159"/>
                    <a:pt x="790" y="1282"/>
                  </a:cubicBezTo>
                  <a:lnTo>
                    <a:pt x="1128" y="1651"/>
                  </a:lnTo>
                  <a:lnTo>
                    <a:pt x="1138" y="1651"/>
                  </a:lnTo>
                  <a:cubicBezTo>
                    <a:pt x="1148" y="1651"/>
                    <a:pt x="1148" y="1651"/>
                    <a:pt x="1138" y="1641"/>
                  </a:cubicBezTo>
                  <a:cubicBezTo>
                    <a:pt x="1046" y="1507"/>
                    <a:pt x="943" y="1374"/>
                    <a:pt x="841" y="1241"/>
                  </a:cubicBezTo>
                  <a:cubicBezTo>
                    <a:pt x="738" y="1108"/>
                    <a:pt x="646" y="974"/>
                    <a:pt x="554" y="841"/>
                  </a:cubicBezTo>
                  <a:cubicBezTo>
                    <a:pt x="462" y="698"/>
                    <a:pt x="380" y="554"/>
                    <a:pt x="287" y="421"/>
                  </a:cubicBezTo>
                  <a:cubicBezTo>
                    <a:pt x="246" y="349"/>
                    <a:pt x="195" y="277"/>
                    <a:pt x="154" y="216"/>
                  </a:cubicBezTo>
                  <a:cubicBezTo>
                    <a:pt x="134" y="175"/>
                    <a:pt x="103" y="144"/>
                    <a:pt x="82" y="103"/>
                  </a:cubicBezTo>
                  <a:cubicBezTo>
                    <a:pt x="62" y="72"/>
                    <a:pt x="41" y="42"/>
                    <a:pt x="11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41" name="Google Shape;319;p32"/>
            <p:cNvSpPr/>
            <p:nvPr/>
          </p:nvSpPr>
          <p:spPr>
            <a:xfrm>
              <a:off x="317306" y="1083175"/>
              <a:ext cx="87213" cy="172277"/>
            </a:xfrm>
            <a:custGeom>
              <a:avLst/>
              <a:gdLst/>
              <a:ahLst/>
              <a:cxnLst/>
              <a:rect l="l" t="t" r="r" b="b"/>
              <a:pathLst>
                <a:path w="893" h="1764" extrusionOk="0">
                  <a:moveTo>
                    <a:pt x="882" y="0"/>
                  </a:moveTo>
                  <a:cubicBezTo>
                    <a:pt x="841" y="21"/>
                    <a:pt x="810" y="51"/>
                    <a:pt x="779" y="82"/>
                  </a:cubicBezTo>
                  <a:cubicBezTo>
                    <a:pt x="749" y="103"/>
                    <a:pt x="718" y="133"/>
                    <a:pt x="687" y="164"/>
                  </a:cubicBezTo>
                  <a:cubicBezTo>
                    <a:pt x="656" y="195"/>
                    <a:pt x="636" y="226"/>
                    <a:pt x="605" y="256"/>
                  </a:cubicBezTo>
                  <a:lnTo>
                    <a:pt x="523" y="359"/>
                  </a:lnTo>
                  <a:cubicBezTo>
                    <a:pt x="503" y="390"/>
                    <a:pt x="472" y="431"/>
                    <a:pt x="451" y="461"/>
                  </a:cubicBezTo>
                  <a:cubicBezTo>
                    <a:pt x="431" y="502"/>
                    <a:pt x="410" y="533"/>
                    <a:pt x="390" y="574"/>
                  </a:cubicBezTo>
                  <a:lnTo>
                    <a:pt x="339" y="687"/>
                  </a:lnTo>
                  <a:lnTo>
                    <a:pt x="277" y="800"/>
                  </a:lnTo>
                  <a:cubicBezTo>
                    <a:pt x="216" y="953"/>
                    <a:pt x="154" y="1117"/>
                    <a:pt x="103" y="1271"/>
                  </a:cubicBezTo>
                  <a:cubicBezTo>
                    <a:pt x="62" y="1435"/>
                    <a:pt x="21" y="1599"/>
                    <a:pt x="0" y="1763"/>
                  </a:cubicBezTo>
                  <a:lnTo>
                    <a:pt x="11" y="1763"/>
                  </a:lnTo>
                  <a:cubicBezTo>
                    <a:pt x="52" y="1599"/>
                    <a:pt x="103" y="1445"/>
                    <a:pt x="164" y="1292"/>
                  </a:cubicBezTo>
                  <a:cubicBezTo>
                    <a:pt x="226" y="1138"/>
                    <a:pt x="298" y="994"/>
                    <a:pt x="380" y="851"/>
                  </a:cubicBezTo>
                  <a:lnTo>
                    <a:pt x="441" y="738"/>
                  </a:lnTo>
                  <a:lnTo>
                    <a:pt x="503" y="636"/>
                  </a:lnTo>
                  <a:cubicBezTo>
                    <a:pt x="523" y="605"/>
                    <a:pt x="544" y="574"/>
                    <a:pt x="564" y="533"/>
                  </a:cubicBezTo>
                  <a:cubicBezTo>
                    <a:pt x="595" y="502"/>
                    <a:pt x="615" y="461"/>
                    <a:pt x="636" y="431"/>
                  </a:cubicBezTo>
                  <a:lnTo>
                    <a:pt x="697" y="328"/>
                  </a:lnTo>
                  <a:cubicBezTo>
                    <a:pt x="718" y="287"/>
                    <a:pt x="738" y="256"/>
                    <a:pt x="759" y="226"/>
                  </a:cubicBezTo>
                  <a:cubicBezTo>
                    <a:pt x="779" y="185"/>
                    <a:pt x="800" y="154"/>
                    <a:pt x="820" y="113"/>
                  </a:cubicBezTo>
                  <a:cubicBezTo>
                    <a:pt x="851" y="82"/>
                    <a:pt x="872" y="41"/>
                    <a:pt x="892" y="10"/>
                  </a:cubicBezTo>
                  <a:cubicBezTo>
                    <a:pt x="892" y="0"/>
                    <a:pt x="892" y="0"/>
                    <a:pt x="882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42" name="Google Shape;320;p32"/>
            <p:cNvSpPr/>
            <p:nvPr/>
          </p:nvSpPr>
          <p:spPr>
            <a:xfrm>
              <a:off x="327267" y="1173219"/>
              <a:ext cx="180285" cy="88189"/>
            </a:xfrm>
            <a:custGeom>
              <a:avLst/>
              <a:gdLst/>
              <a:ahLst/>
              <a:cxnLst/>
              <a:rect l="l" t="t" r="r" b="b"/>
              <a:pathLst>
                <a:path w="1846" h="903" extrusionOk="0">
                  <a:moveTo>
                    <a:pt x="1713" y="1"/>
                  </a:moveTo>
                  <a:cubicBezTo>
                    <a:pt x="1672" y="11"/>
                    <a:pt x="1620" y="11"/>
                    <a:pt x="1579" y="21"/>
                  </a:cubicBezTo>
                  <a:cubicBezTo>
                    <a:pt x="1538" y="21"/>
                    <a:pt x="1497" y="31"/>
                    <a:pt x="1456" y="42"/>
                  </a:cubicBezTo>
                  <a:lnTo>
                    <a:pt x="1323" y="72"/>
                  </a:lnTo>
                  <a:cubicBezTo>
                    <a:pt x="1282" y="93"/>
                    <a:pt x="1241" y="103"/>
                    <a:pt x="1200" y="124"/>
                  </a:cubicBezTo>
                  <a:cubicBezTo>
                    <a:pt x="1159" y="134"/>
                    <a:pt x="1118" y="154"/>
                    <a:pt x="1077" y="175"/>
                  </a:cubicBezTo>
                  <a:lnTo>
                    <a:pt x="964" y="226"/>
                  </a:lnTo>
                  <a:lnTo>
                    <a:pt x="852" y="288"/>
                  </a:lnTo>
                  <a:cubicBezTo>
                    <a:pt x="688" y="370"/>
                    <a:pt x="544" y="462"/>
                    <a:pt x="401" y="564"/>
                  </a:cubicBezTo>
                  <a:cubicBezTo>
                    <a:pt x="267" y="667"/>
                    <a:pt x="124" y="769"/>
                    <a:pt x="1" y="892"/>
                  </a:cubicBezTo>
                  <a:lnTo>
                    <a:pt x="1" y="903"/>
                  </a:lnTo>
                  <a:lnTo>
                    <a:pt x="11" y="903"/>
                  </a:lnTo>
                  <a:cubicBezTo>
                    <a:pt x="144" y="800"/>
                    <a:pt x="288" y="708"/>
                    <a:pt x="442" y="616"/>
                  </a:cubicBezTo>
                  <a:cubicBezTo>
                    <a:pt x="585" y="534"/>
                    <a:pt x="739" y="452"/>
                    <a:pt x="893" y="380"/>
                  </a:cubicBezTo>
                  <a:lnTo>
                    <a:pt x="1005" y="329"/>
                  </a:lnTo>
                  <a:lnTo>
                    <a:pt x="1128" y="288"/>
                  </a:lnTo>
                  <a:cubicBezTo>
                    <a:pt x="1169" y="277"/>
                    <a:pt x="1210" y="257"/>
                    <a:pt x="1251" y="247"/>
                  </a:cubicBezTo>
                  <a:cubicBezTo>
                    <a:pt x="1292" y="236"/>
                    <a:pt x="1323" y="216"/>
                    <a:pt x="1364" y="195"/>
                  </a:cubicBezTo>
                  <a:lnTo>
                    <a:pt x="1487" y="154"/>
                  </a:lnTo>
                  <a:cubicBezTo>
                    <a:pt x="1528" y="134"/>
                    <a:pt x="1569" y="124"/>
                    <a:pt x="1600" y="103"/>
                  </a:cubicBezTo>
                  <a:cubicBezTo>
                    <a:pt x="1641" y="93"/>
                    <a:pt x="1682" y="72"/>
                    <a:pt x="1723" y="62"/>
                  </a:cubicBezTo>
                  <a:cubicBezTo>
                    <a:pt x="1764" y="42"/>
                    <a:pt x="1805" y="31"/>
                    <a:pt x="1846" y="11"/>
                  </a:cubicBezTo>
                  <a:lnTo>
                    <a:pt x="1846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43" name="Google Shape;321;p32"/>
            <p:cNvSpPr/>
            <p:nvPr/>
          </p:nvSpPr>
          <p:spPr>
            <a:xfrm>
              <a:off x="249235" y="1287387"/>
              <a:ext cx="60160" cy="203236"/>
            </a:xfrm>
            <a:custGeom>
              <a:avLst/>
              <a:gdLst/>
              <a:ahLst/>
              <a:cxnLst/>
              <a:rect l="l" t="t" r="r" b="b"/>
              <a:pathLst>
                <a:path w="616" h="2081" extrusionOk="0">
                  <a:moveTo>
                    <a:pt x="605" y="0"/>
                  </a:moveTo>
                  <a:cubicBezTo>
                    <a:pt x="503" y="154"/>
                    <a:pt x="410" y="308"/>
                    <a:pt x="328" y="472"/>
                  </a:cubicBezTo>
                  <a:cubicBezTo>
                    <a:pt x="246" y="636"/>
                    <a:pt x="164" y="810"/>
                    <a:pt x="113" y="984"/>
                  </a:cubicBezTo>
                  <a:cubicBezTo>
                    <a:pt x="82" y="1076"/>
                    <a:pt x="52" y="1169"/>
                    <a:pt x="31" y="1251"/>
                  </a:cubicBezTo>
                  <a:cubicBezTo>
                    <a:pt x="11" y="1343"/>
                    <a:pt x="0" y="1445"/>
                    <a:pt x="0" y="1538"/>
                  </a:cubicBezTo>
                  <a:cubicBezTo>
                    <a:pt x="0" y="1630"/>
                    <a:pt x="0" y="1722"/>
                    <a:pt x="21" y="1814"/>
                  </a:cubicBezTo>
                  <a:cubicBezTo>
                    <a:pt x="41" y="1907"/>
                    <a:pt x="62" y="1999"/>
                    <a:pt x="103" y="2081"/>
                  </a:cubicBezTo>
                  <a:lnTo>
                    <a:pt x="123" y="2081"/>
                  </a:lnTo>
                  <a:cubicBezTo>
                    <a:pt x="113" y="1989"/>
                    <a:pt x="113" y="1896"/>
                    <a:pt x="113" y="1804"/>
                  </a:cubicBezTo>
                  <a:cubicBezTo>
                    <a:pt x="113" y="1722"/>
                    <a:pt x="113" y="1630"/>
                    <a:pt x="123" y="1538"/>
                  </a:cubicBezTo>
                  <a:cubicBezTo>
                    <a:pt x="134" y="1456"/>
                    <a:pt x="144" y="1363"/>
                    <a:pt x="154" y="1281"/>
                  </a:cubicBezTo>
                  <a:cubicBezTo>
                    <a:pt x="164" y="1189"/>
                    <a:pt x="185" y="1097"/>
                    <a:pt x="205" y="1015"/>
                  </a:cubicBezTo>
                  <a:cubicBezTo>
                    <a:pt x="257" y="841"/>
                    <a:pt x="318" y="666"/>
                    <a:pt x="390" y="502"/>
                  </a:cubicBezTo>
                  <a:cubicBezTo>
                    <a:pt x="451" y="338"/>
                    <a:pt x="533" y="174"/>
                    <a:pt x="615" y="10"/>
                  </a:cubicBezTo>
                  <a:lnTo>
                    <a:pt x="615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44" name="Google Shape;322;p32"/>
            <p:cNvSpPr/>
            <p:nvPr/>
          </p:nvSpPr>
          <p:spPr>
            <a:xfrm>
              <a:off x="329318" y="1268929"/>
              <a:ext cx="193274" cy="39553"/>
            </a:xfrm>
            <a:custGeom>
              <a:avLst/>
              <a:gdLst/>
              <a:ahLst/>
              <a:cxnLst/>
              <a:rect l="l" t="t" r="r" b="b"/>
              <a:pathLst>
                <a:path w="1979" h="405" extrusionOk="0">
                  <a:moveTo>
                    <a:pt x="645" y="1"/>
                  </a:moveTo>
                  <a:cubicBezTo>
                    <a:pt x="601" y="1"/>
                    <a:pt x="557" y="2"/>
                    <a:pt x="513" y="5"/>
                  </a:cubicBezTo>
                  <a:cubicBezTo>
                    <a:pt x="339" y="5"/>
                    <a:pt x="175" y="25"/>
                    <a:pt x="0" y="56"/>
                  </a:cubicBezTo>
                  <a:lnTo>
                    <a:pt x="0" y="66"/>
                  </a:lnTo>
                  <a:cubicBezTo>
                    <a:pt x="0" y="76"/>
                    <a:pt x="0" y="76"/>
                    <a:pt x="11" y="76"/>
                  </a:cubicBezTo>
                  <a:cubicBezTo>
                    <a:pt x="106" y="64"/>
                    <a:pt x="205" y="59"/>
                    <a:pt x="303" y="59"/>
                  </a:cubicBezTo>
                  <a:cubicBezTo>
                    <a:pt x="374" y="59"/>
                    <a:pt x="444" y="62"/>
                    <a:pt x="513" y="66"/>
                  </a:cubicBezTo>
                  <a:cubicBezTo>
                    <a:pt x="677" y="76"/>
                    <a:pt x="841" y="97"/>
                    <a:pt x="1005" y="138"/>
                  </a:cubicBezTo>
                  <a:lnTo>
                    <a:pt x="1128" y="158"/>
                  </a:lnTo>
                  <a:lnTo>
                    <a:pt x="1251" y="199"/>
                  </a:lnTo>
                  <a:lnTo>
                    <a:pt x="1374" y="230"/>
                  </a:lnTo>
                  <a:cubicBezTo>
                    <a:pt x="1405" y="240"/>
                    <a:pt x="1446" y="261"/>
                    <a:pt x="1487" y="271"/>
                  </a:cubicBezTo>
                  <a:lnTo>
                    <a:pt x="1733" y="333"/>
                  </a:lnTo>
                  <a:cubicBezTo>
                    <a:pt x="1774" y="353"/>
                    <a:pt x="1804" y="363"/>
                    <a:pt x="1845" y="374"/>
                  </a:cubicBezTo>
                  <a:cubicBezTo>
                    <a:pt x="1886" y="384"/>
                    <a:pt x="1927" y="394"/>
                    <a:pt x="1979" y="404"/>
                  </a:cubicBezTo>
                  <a:lnTo>
                    <a:pt x="1979" y="394"/>
                  </a:lnTo>
                  <a:cubicBezTo>
                    <a:pt x="1948" y="363"/>
                    <a:pt x="1907" y="343"/>
                    <a:pt x="1876" y="322"/>
                  </a:cubicBezTo>
                  <a:cubicBezTo>
                    <a:pt x="1835" y="292"/>
                    <a:pt x="1804" y="271"/>
                    <a:pt x="1763" y="251"/>
                  </a:cubicBezTo>
                  <a:cubicBezTo>
                    <a:pt x="1733" y="230"/>
                    <a:pt x="1692" y="210"/>
                    <a:pt x="1651" y="189"/>
                  </a:cubicBezTo>
                  <a:lnTo>
                    <a:pt x="1528" y="148"/>
                  </a:lnTo>
                  <a:cubicBezTo>
                    <a:pt x="1487" y="128"/>
                    <a:pt x="1446" y="117"/>
                    <a:pt x="1405" y="107"/>
                  </a:cubicBezTo>
                  <a:cubicBezTo>
                    <a:pt x="1364" y="87"/>
                    <a:pt x="1323" y="76"/>
                    <a:pt x="1282" y="76"/>
                  </a:cubicBezTo>
                  <a:lnTo>
                    <a:pt x="1159" y="46"/>
                  </a:lnTo>
                  <a:lnTo>
                    <a:pt x="1025" y="35"/>
                  </a:lnTo>
                  <a:cubicBezTo>
                    <a:pt x="903" y="12"/>
                    <a:pt x="775" y="1"/>
                    <a:pt x="645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45" name="Google Shape;323;p32"/>
            <p:cNvSpPr/>
            <p:nvPr/>
          </p:nvSpPr>
          <p:spPr>
            <a:xfrm>
              <a:off x="320333" y="1285922"/>
              <a:ext cx="88189" cy="154697"/>
            </a:xfrm>
            <a:custGeom>
              <a:avLst/>
              <a:gdLst/>
              <a:ahLst/>
              <a:cxnLst/>
              <a:rect l="l" t="t" r="r" b="b"/>
              <a:pathLst>
                <a:path w="903" h="1584" extrusionOk="0">
                  <a:moveTo>
                    <a:pt x="7" y="0"/>
                  </a:moveTo>
                  <a:cubicBezTo>
                    <a:pt x="6" y="0"/>
                    <a:pt x="4" y="1"/>
                    <a:pt x="0" y="5"/>
                  </a:cubicBezTo>
                  <a:cubicBezTo>
                    <a:pt x="31" y="159"/>
                    <a:pt x="82" y="302"/>
                    <a:pt x="133" y="446"/>
                  </a:cubicBezTo>
                  <a:cubicBezTo>
                    <a:pt x="195" y="589"/>
                    <a:pt x="256" y="733"/>
                    <a:pt x="328" y="866"/>
                  </a:cubicBezTo>
                  <a:cubicBezTo>
                    <a:pt x="400" y="999"/>
                    <a:pt x="461" y="1143"/>
                    <a:pt x="564" y="1255"/>
                  </a:cubicBezTo>
                  <a:lnTo>
                    <a:pt x="636" y="1348"/>
                  </a:lnTo>
                  <a:cubicBezTo>
                    <a:pt x="666" y="1378"/>
                    <a:pt x="687" y="1409"/>
                    <a:pt x="718" y="1430"/>
                  </a:cubicBezTo>
                  <a:cubicBezTo>
                    <a:pt x="748" y="1460"/>
                    <a:pt x="779" y="1481"/>
                    <a:pt x="800" y="1512"/>
                  </a:cubicBezTo>
                  <a:cubicBezTo>
                    <a:pt x="830" y="1532"/>
                    <a:pt x="861" y="1563"/>
                    <a:pt x="892" y="1583"/>
                  </a:cubicBezTo>
                  <a:lnTo>
                    <a:pt x="902" y="1583"/>
                  </a:lnTo>
                  <a:lnTo>
                    <a:pt x="902" y="1573"/>
                  </a:lnTo>
                  <a:cubicBezTo>
                    <a:pt x="892" y="1532"/>
                    <a:pt x="871" y="1501"/>
                    <a:pt x="851" y="1471"/>
                  </a:cubicBezTo>
                  <a:lnTo>
                    <a:pt x="789" y="1378"/>
                  </a:lnTo>
                  <a:cubicBezTo>
                    <a:pt x="748" y="1307"/>
                    <a:pt x="707" y="1245"/>
                    <a:pt x="666" y="1184"/>
                  </a:cubicBezTo>
                  <a:cubicBezTo>
                    <a:pt x="595" y="1061"/>
                    <a:pt x="492" y="938"/>
                    <a:pt x="420" y="815"/>
                  </a:cubicBezTo>
                  <a:cubicBezTo>
                    <a:pt x="338" y="681"/>
                    <a:pt x="267" y="558"/>
                    <a:pt x="195" y="415"/>
                  </a:cubicBezTo>
                  <a:cubicBezTo>
                    <a:pt x="123" y="282"/>
                    <a:pt x="62" y="148"/>
                    <a:pt x="10" y="5"/>
                  </a:cubicBezTo>
                  <a:cubicBezTo>
                    <a:pt x="10" y="5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46" name="Google Shape;324;p32"/>
            <p:cNvSpPr/>
            <p:nvPr/>
          </p:nvSpPr>
          <p:spPr>
            <a:xfrm>
              <a:off x="239176" y="1286313"/>
              <a:ext cx="58207" cy="57230"/>
            </a:xfrm>
            <a:custGeom>
              <a:avLst/>
              <a:gdLst/>
              <a:ahLst/>
              <a:cxnLst/>
              <a:rect l="l" t="t" r="r" b="b"/>
              <a:pathLst>
                <a:path w="596" h="586" extrusionOk="0">
                  <a:moveTo>
                    <a:pt x="595" y="1"/>
                  </a:moveTo>
                  <a:lnTo>
                    <a:pt x="595" y="1"/>
                  </a:lnTo>
                  <a:cubicBezTo>
                    <a:pt x="534" y="42"/>
                    <a:pt x="472" y="73"/>
                    <a:pt x="421" y="114"/>
                  </a:cubicBezTo>
                  <a:cubicBezTo>
                    <a:pt x="370" y="165"/>
                    <a:pt x="308" y="206"/>
                    <a:pt x="257" y="257"/>
                  </a:cubicBezTo>
                  <a:cubicBezTo>
                    <a:pt x="206" y="298"/>
                    <a:pt x="155" y="349"/>
                    <a:pt x="114" y="401"/>
                  </a:cubicBezTo>
                  <a:cubicBezTo>
                    <a:pt x="73" y="452"/>
                    <a:pt x="32" y="513"/>
                    <a:pt x="1" y="575"/>
                  </a:cubicBezTo>
                  <a:cubicBezTo>
                    <a:pt x="1" y="585"/>
                    <a:pt x="11" y="585"/>
                    <a:pt x="11" y="585"/>
                  </a:cubicBezTo>
                  <a:cubicBezTo>
                    <a:pt x="62" y="544"/>
                    <a:pt x="114" y="493"/>
                    <a:pt x="165" y="442"/>
                  </a:cubicBezTo>
                  <a:cubicBezTo>
                    <a:pt x="206" y="390"/>
                    <a:pt x="247" y="339"/>
                    <a:pt x="298" y="288"/>
                  </a:cubicBezTo>
                  <a:cubicBezTo>
                    <a:pt x="339" y="237"/>
                    <a:pt x="390" y="185"/>
                    <a:pt x="442" y="144"/>
                  </a:cubicBezTo>
                  <a:cubicBezTo>
                    <a:pt x="493" y="93"/>
                    <a:pt x="544" y="52"/>
                    <a:pt x="595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47" name="Google Shape;325;p32"/>
            <p:cNvSpPr/>
            <p:nvPr/>
          </p:nvSpPr>
          <p:spPr>
            <a:xfrm>
              <a:off x="209193" y="1266292"/>
              <a:ext cx="83208" cy="15138"/>
            </a:xfrm>
            <a:custGeom>
              <a:avLst/>
              <a:gdLst/>
              <a:ahLst/>
              <a:cxnLst/>
              <a:rect l="l" t="t" r="r" b="b"/>
              <a:pathLst>
                <a:path w="852" h="155" extrusionOk="0">
                  <a:moveTo>
                    <a:pt x="410" y="1"/>
                  </a:moveTo>
                  <a:cubicBezTo>
                    <a:pt x="339" y="11"/>
                    <a:pt x="267" y="21"/>
                    <a:pt x="195" y="42"/>
                  </a:cubicBezTo>
                  <a:cubicBezTo>
                    <a:pt x="123" y="73"/>
                    <a:pt x="62" y="103"/>
                    <a:pt x="0" y="144"/>
                  </a:cubicBezTo>
                  <a:lnTo>
                    <a:pt x="0" y="155"/>
                  </a:lnTo>
                  <a:cubicBezTo>
                    <a:pt x="72" y="144"/>
                    <a:pt x="144" y="124"/>
                    <a:pt x="216" y="103"/>
                  </a:cubicBezTo>
                  <a:cubicBezTo>
                    <a:pt x="287" y="93"/>
                    <a:pt x="349" y="73"/>
                    <a:pt x="421" y="52"/>
                  </a:cubicBezTo>
                  <a:cubicBezTo>
                    <a:pt x="492" y="42"/>
                    <a:pt x="564" y="32"/>
                    <a:pt x="636" y="32"/>
                  </a:cubicBezTo>
                  <a:cubicBezTo>
                    <a:pt x="708" y="32"/>
                    <a:pt x="779" y="42"/>
                    <a:pt x="851" y="42"/>
                  </a:cubicBezTo>
                  <a:cubicBezTo>
                    <a:pt x="779" y="21"/>
                    <a:pt x="708" y="11"/>
                    <a:pt x="636" y="1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48" name="Google Shape;326;p32"/>
            <p:cNvSpPr/>
            <p:nvPr/>
          </p:nvSpPr>
          <p:spPr>
            <a:xfrm>
              <a:off x="191126" y="1204276"/>
              <a:ext cx="107233" cy="53128"/>
            </a:xfrm>
            <a:custGeom>
              <a:avLst/>
              <a:gdLst/>
              <a:ahLst/>
              <a:cxnLst/>
              <a:rect l="l" t="t" r="r" b="b"/>
              <a:pathLst>
                <a:path w="1098" h="544" extrusionOk="0">
                  <a:moveTo>
                    <a:pt x="11" y="0"/>
                  </a:moveTo>
                  <a:cubicBezTo>
                    <a:pt x="1" y="0"/>
                    <a:pt x="1" y="11"/>
                    <a:pt x="1" y="11"/>
                  </a:cubicBezTo>
                  <a:cubicBezTo>
                    <a:pt x="93" y="62"/>
                    <a:pt x="196" y="93"/>
                    <a:pt x="288" y="134"/>
                  </a:cubicBezTo>
                  <a:cubicBezTo>
                    <a:pt x="380" y="175"/>
                    <a:pt x="483" y="195"/>
                    <a:pt x="575" y="236"/>
                  </a:cubicBezTo>
                  <a:cubicBezTo>
                    <a:pt x="667" y="277"/>
                    <a:pt x="759" y="318"/>
                    <a:pt x="841" y="369"/>
                  </a:cubicBezTo>
                  <a:cubicBezTo>
                    <a:pt x="934" y="421"/>
                    <a:pt x="1016" y="482"/>
                    <a:pt x="1098" y="544"/>
                  </a:cubicBezTo>
                  <a:cubicBezTo>
                    <a:pt x="1026" y="462"/>
                    <a:pt x="944" y="400"/>
                    <a:pt x="862" y="339"/>
                  </a:cubicBezTo>
                  <a:cubicBezTo>
                    <a:pt x="780" y="287"/>
                    <a:pt x="688" y="236"/>
                    <a:pt x="595" y="185"/>
                  </a:cubicBezTo>
                  <a:cubicBezTo>
                    <a:pt x="503" y="144"/>
                    <a:pt x="411" y="103"/>
                    <a:pt x="308" y="72"/>
                  </a:cubicBezTo>
                  <a:cubicBezTo>
                    <a:pt x="206" y="41"/>
                    <a:pt x="114" y="21"/>
                    <a:pt x="11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49" name="Google Shape;327;p32"/>
            <p:cNvSpPr/>
            <p:nvPr/>
          </p:nvSpPr>
          <p:spPr>
            <a:xfrm>
              <a:off x="293281" y="1128197"/>
              <a:ext cx="16114" cy="117195"/>
            </a:xfrm>
            <a:custGeom>
              <a:avLst/>
              <a:gdLst/>
              <a:ahLst/>
              <a:cxnLst/>
              <a:rect l="l" t="t" r="r" b="b"/>
              <a:pathLst>
                <a:path w="165" h="1200" extrusionOk="0">
                  <a:moveTo>
                    <a:pt x="82" y="0"/>
                  </a:moveTo>
                  <a:cubicBezTo>
                    <a:pt x="52" y="93"/>
                    <a:pt x="31" y="195"/>
                    <a:pt x="21" y="298"/>
                  </a:cubicBezTo>
                  <a:cubicBezTo>
                    <a:pt x="0" y="400"/>
                    <a:pt x="11" y="503"/>
                    <a:pt x="21" y="605"/>
                  </a:cubicBezTo>
                  <a:cubicBezTo>
                    <a:pt x="31" y="708"/>
                    <a:pt x="52" y="810"/>
                    <a:pt x="72" y="902"/>
                  </a:cubicBezTo>
                  <a:cubicBezTo>
                    <a:pt x="93" y="1005"/>
                    <a:pt x="123" y="1107"/>
                    <a:pt x="154" y="1200"/>
                  </a:cubicBezTo>
                  <a:lnTo>
                    <a:pt x="164" y="1200"/>
                  </a:lnTo>
                  <a:cubicBezTo>
                    <a:pt x="134" y="1097"/>
                    <a:pt x="113" y="995"/>
                    <a:pt x="103" y="902"/>
                  </a:cubicBezTo>
                  <a:cubicBezTo>
                    <a:pt x="82" y="800"/>
                    <a:pt x="72" y="697"/>
                    <a:pt x="72" y="605"/>
                  </a:cubicBezTo>
                  <a:cubicBezTo>
                    <a:pt x="72" y="503"/>
                    <a:pt x="82" y="400"/>
                    <a:pt x="82" y="308"/>
                  </a:cubicBezTo>
                  <a:cubicBezTo>
                    <a:pt x="82" y="205"/>
                    <a:pt x="93" y="103"/>
                    <a:pt x="93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50" name="Google Shape;328;p32"/>
            <p:cNvSpPr/>
            <p:nvPr/>
          </p:nvSpPr>
          <p:spPr>
            <a:xfrm>
              <a:off x="331271" y="1174196"/>
              <a:ext cx="73247" cy="74224"/>
            </a:xfrm>
            <a:custGeom>
              <a:avLst/>
              <a:gdLst/>
              <a:ahLst/>
              <a:cxnLst/>
              <a:rect l="l" t="t" r="r" b="b"/>
              <a:pathLst>
                <a:path w="750" h="760" extrusionOk="0">
                  <a:moveTo>
                    <a:pt x="739" y="1"/>
                  </a:moveTo>
                  <a:cubicBezTo>
                    <a:pt x="657" y="42"/>
                    <a:pt x="585" y="93"/>
                    <a:pt x="513" y="144"/>
                  </a:cubicBezTo>
                  <a:cubicBezTo>
                    <a:pt x="442" y="196"/>
                    <a:pt x="380" y="257"/>
                    <a:pt x="319" y="329"/>
                  </a:cubicBezTo>
                  <a:cubicBezTo>
                    <a:pt x="257" y="390"/>
                    <a:pt x="206" y="462"/>
                    <a:pt x="144" y="534"/>
                  </a:cubicBezTo>
                  <a:cubicBezTo>
                    <a:pt x="93" y="606"/>
                    <a:pt x="42" y="677"/>
                    <a:pt x="1" y="749"/>
                  </a:cubicBezTo>
                  <a:lnTo>
                    <a:pt x="1" y="759"/>
                  </a:lnTo>
                  <a:cubicBezTo>
                    <a:pt x="62" y="688"/>
                    <a:pt x="114" y="616"/>
                    <a:pt x="175" y="554"/>
                  </a:cubicBezTo>
                  <a:cubicBezTo>
                    <a:pt x="226" y="483"/>
                    <a:pt x="288" y="421"/>
                    <a:pt x="360" y="360"/>
                  </a:cubicBezTo>
                  <a:cubicBezTo>
                    <a:pt x="421" y="308"/>
                    <a:pt x="493" y="247"/>
                    <a:pt x="554" y="196"/>
                  </a:cubicBezTo>
                  <a:cubicBezTo>
                    <a:pt x="616" y="134"/>
                    <a:pt x="688" y="73"/>
                    <a:pt x="749" y="11"/>
                  </a:cubicBezTo>
                  <a:lnTo>
                    <a:pt x="749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51" name="Google Shape;329;p32"/>
            <p:cNvSpPr/>
            <p:nvPr/>
          </p:nvSpPr>
          <p:spPr>
            <a:xfrm>
              <a:off x="337326" y="1236309"/>
              <a:ext cx="106159" cy="27150"/>
            </a:xfrm>
            <a:custGeom>
              <a:avLst/>
              <a:gdLst/>
              <a:ahLst/>
              <a:cxnLst/>
              <a:rect l="l" t="t" r="r" b="b"/>
              <a:pathLst>
                <a:path w="1087" h="278" extrusionOk="0">
                  <a:moveTo>
                    <a:pt x="800" y="0"/>
                  </a:moveTo>
                  <a:cubicBezTo>
                    <a:pt x="708" y="11"/>
                    <a:pt x="615" y="31"/>
                    <a:pt x="523" y="52"/>
                  </a:cubicBezTo>
                  <a:cubicBezTo>
                    <a:pt x="431" y="82"/>
                    <a:pt x="339" y="113"/>
                    <a:pt x="257" y="144"/>
                  </a:cubicBezTo>
                  <a:cubicBezTo>
                    <a:pt x="164" y="185"/>
                    <a:pt x="82" y="226"/>
                    <a:pt x="0" y="267"/>
                  </a:cubicBezTo>
                  <a:lnTo>
                    <a:pt x="0" y="277"/>
                  </a:lnTo>
                  <a:cubicBezTo>
                    <a:pt x="93" y="236"/>
                    <a:pt x="175" y="205"/>
                    <a:pt x="267" y="175"/>
                  </a:cubicBezTo>
                  <a:cubicBezTo>
                    <a:pt x="349" y="144"/>
                    <a:pt x="441" y="123"/>
                    <a:pt x="533" y="103"/>
                  </a:cubicBezTo>
                  <a:cubicBezTo>
                    <a:pt x="626" y="93"/>
                    <a:pt x="718" y="82"/>
                    <a:pt x="800" y="72"/>
                  </a:cubicBezTo>
                  <a:cubicBezTo>
                    <a:pt x="892" y="52"/>
                    <a:pt x="984" y="41"/>
                    <a:pt x="1077" y="31"/>
                  </a:cubicBezTo>
                  <a:cubicBezTo>
                    <a:pt x="1077" y="31"/>
                    <a:pt x="1087" y="31"/>
                    <a:pt x="1087" y="21"/>
                  </a:cubicBezTo>
                  <a:lnTo>
                    <a:pt x="1077" y="21"/>
                  </a:lnTo>
                  <a:cubicBezTo>
                    <a:pt x="984" y="0"/>
                    <a:pt x="892" y="0"/>
                    <a:pt x="800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52" name="Google Shape;330;p32"/>
            <p:cNvSpPr/>
            <p:nvPr/>
          </p:nvSpPr>
          <p:spPr>
            <a:xfrm>
              <a:off x="329318" y="1283383"/>
              <a:ext cx="77153" cy="57133"/>
            </a:xfrm>
            <a:custGeom>
              <a:avLst/>
              <a:gdLst/>
              <a:ahLst/>
              <a:cxnLst/>
              <a:rect l="l" t="t" r="r" b="b"/>
              <a:pathLst>
                <a:path w="790" h="585" extrusionOk="0">
                  <a:moveTo>
                    <a:pt x="0" y="0"/>
                  </a:moveTo>
                  <a:cubicBezTo>
                    <a:pt x="72" y="51"/>
                    <a:pt x="134" y="103"/>
                    <a:pt x="195" y="154"/>
                  </a:cubicBezTo>
                  <a:cubicBezTo>
                    <a:pt x="267" y="195"/>
                    <a:pt x="328" y="246"/>
                    <a:pt x="390" y="297"/>
                  </a:cubicBezTo>
                  <a:cubicBezTo>
                    <a:pt x="451" y="349"/>
                    <a:pt x="513" y="410"/>
                    <a:pt x="574" y="451"/>
                  </a:cubicBezTo>
                  <a:cubicBezTo>
                    <a:pt x="646" y="502"/>
                    <a:pt x="708" y="554"/>
                    <a:pt x="779" y="584"/>
                  </a:cubicBezTo>
                  <a:lnTo>
                    <a:pt x="790" y="584"/>
                  </a:lnTo>
                  <a:cubicBezTo>
                    <a:pt x="738" y="513"/>
                    <a:pt x="677" y="461"/>
                    <a:pt x="615" y="400"/>
                  </a:cubicBezTo>
                  <a:cubicBezTo>
                    <a:pt x="554" y="349"/>
                    <a:pt x="492" y="308"/>
                    <a:pt x="421" y="256"/>
                  </a:cubicBezTo>
                  <a:cubicBezTo>
                    <a:pt x="359" y="215"/>
                    <a:pt x="287" y="164"/>
                    <a:pt x="216" y="123"/>
                  </a:cubicBezTo>
                  <a:cubicBezTo>
                    <a:pt x="144" y="82"/>
                    <a:pt x="82" y="41"/>
                    <a:pt x="11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153" name="Google Shape;331;p32"/>
            <p:cNvSpPr/>
            <p:nvPr/>
          </p:nvSpPr>
          <p:spPr>
            <a:xfrm>
              <a:off x="309297" y="1296372"/>
              <a:ext cx="12110" cy="97174"/>
            </a:xfrm>
            <a:custGeom>
              <a:avLst/>
              <a:gdLst/>
              <a:ahLst/>
              <a:cxnLst/>
              <a:rect l="l" t="t" r="r" b="b"/>
              <a:pathLst>
                <a:path w="124" h="995" extrusionOk="0">
                  <a:moveTo>
                    <a:pt x="31" y="0"/>
                  </a:moveTo>
                  <a:cubicBezTo>
                    <a:pt x="21" y="82"/>
                    <a:pt x="11" y="164"/>
                    <a:pt x="0" y="257"/>
                  </a:cubicBezTo>
                  <a:lnTo>
                    <a:pt x="0" y="503"/>
                  </a:lnTo>
                  <a:cubicBezTo>
                    <a:pt x="11" y="585"/>
                    <a:pt x="11" y="677"/>
                    <a:pt x="31" y="759"/>
                  </a:cubicBezTo>
                  <a:cubicBezTo>
                    <a:pt x="52" y="841"/>
                    <a:pt x="82" y="923"/>
                    <a:pt x="123" y="995"/>
                  </a:cubicBezTo>
                  <a:cubicBezTo>
                    <a:pt x="123" y="902"/>
                    <a:pt x="113" y="820"/>
                    <a:pt x="103" y="738"/>
                  </a:cubicBezTo>
                  <a:cubicBezTo>
                    <a:pt x="82" y="667"/>
                    <a:pt x="72" y="585"/>
                    <a:pt x="62" y="503"/>
                  </a:cubicBezTo>
                  <a:cubicBezTo>
                    <a:pt x="41" y="421"/>
                    <a:pt x="41" y="339"/>
                    <a:pt x="41" y="257"/>
                  </a:cubicBezTo>
                  <a:cubicBezTo>
                    <a:pt x="31" y="175"/>
                    <a:pt x="31" y="82"/>
                    <a:pt x="41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screenshot, rectangle, white, design&#10;&#10;Description automatically generat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"/>
            <a:ext cx="12192000" cy="6457951"/>
          </a:xfrm>
          <a:prstGeom prst="rect">
            <a:avLst/>
          </a:prstGeom>
        </p:spPr>
      </p:pic>
      <p:sp>
        <p:nvSpPr>
          <p:cNvPr id="2" name="Google Shape;456;p39"/>
          <p:cNvSpPr/>
          <p:nvPr/>
        </p:nvSpPr>
        <p:spPr>
          <a:xfrm>
            <a:off x="535605" y="506796"/>
            <a:ext cx="638142" cy="606035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latin typeface="Eras Bold ITC" panose="020B0907030504020204" pitchFamily="34" charset="77"/>
              </a:rPr>
              <a:t>2</a:t>
            </a:r>
            <a:endParaRPr sz="3200" b="1" dirty="0">
              <a:latin typeface="Eras Bold ITC" panose="020B0907030504020204" pitchFamily="34" charset="7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3747" y="625147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Quire Sans" panose="020B0502040400020003" pitchFamily="34" charset="0"/>
                <a:cs typeface="Quire Sans" panose="020B0502040400020003" pitchFamily="34" charset="0"/>
              </a:rPr>
              <a:t>Lahirnya Budi Utomo</a:t>
            </a:r>
            <a:endParaRPr lang="id-ID" b="1" dirty="0"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73747" y="1231182"/>
            <a:ext cx="424714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Dengan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kebijakan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politik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etis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pemerintah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Belanda,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muncul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kaum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terpelajar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panggung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perjuangan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kemerdekaan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bangsa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untuk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melawan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kolonialisme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melalui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berbagai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organisasi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pergerakan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Organisasi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pertama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memberikan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inspirasi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kepada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kaum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nasionalis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lainnya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untuk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berjuang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dengan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basis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organisasi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modern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adalah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Budi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Utomo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Para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pendiri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Budi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Utomo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yakin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bahwa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perubahan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hanya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dapat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diupayakan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melalui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pendidikan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endParaRPr lang="en-US" dirty="0"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grpSp>
        <p:nvGrpSpPr>
          <p:cNvPr id="97" name="Google Shape;839;p36"/>
          <p:cNvGrpSpPr/>
          <p:nvPr/>
        </p:nvGrpSpPr>
        <p:grpSpPr>
          <a:xfrm>
            <a:off x="1499096" y="5273962"/>
            <a:ext cx="839282" cy="1156915"/>
            <a:chOff x="2852400" y="4793075"/>
            <a:chExt cx="107125" cy="147675"/>
          </a:xfrm>
        </p:grpSpPr>
        <p:sp>
          <p:nvSpPr>
            <p:cNvPr id="103" name="Google Shape;840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" name="Google Shape;841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" name="Google Shape;842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6" name="Google Shape;843;p36"/>
          <p:cNvGrpSpPr/>
          <p:nvPr/>
        </p:nvGrpSpPr>
        <p:grpSpPr>
          <a:xfrm flipH="1">
            <a:off x="2484161" y="5576265"/>
            <a:ext cx="675070" cy="930559"/>
            <a:chOff x="2852400" y="4793075"/>
            <a:chExt cx="107125" cy="147675"/>
          </a:xfrm>
        </p:grpSpPr>
        <p:sp>
          <p:nvSpPr>
            <p:cNvPr id="107" name="Google Shape;844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" name="Google Shape;845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" name="Google Shape;846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0" name="Google Shape;847;p36"/>
          <p:cNvGrpSpPr/>
          <p:nvPr/>
        </p:nvGrpSpPr>
        <p:grpSpPr>
          <a:xfrm>
            <a:off x="3305015" y="5273962"/>
            <a:ext cx="839282" cy="1156915"/>
            <a:chOff x="2852400" y="4793075"/>
            <a:chExt cx="107125" cy="147675"/>
          </a:xfrm>
        </p:grpSpPr>
        <p:sp>
          <p:nvSpPr>
            <p:cNvPr id="111" name="Google Shape;848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2" name="Google Shape;849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3" name="Google Shape;850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4" name="Google Shape;851;p36"/>
          <p:cNvGrpSpPr/>
          <p:nvPr/>
        </p:nvGrpSpPr>
        <p:grpSpPr>
          <a:xfrm flipH="1">
            <a:off x="4290080" y="5576265"/>
            <a:ext cx="675070" cy="930559"/>
            <a:chOff x="2852400" y="4793075"/>
            <a:chExt cx="107125" cy="147675"/>
          </a:xfrm>
        </p:grpSpPr>
        <p:sp>
          <p:nvSpPr>
            <p:cNvPr id="115" name="Google Shape;852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" name="Google Shape;853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" name="Google Shape;854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8" name="Google Shape;855;p36"/>
          <p:cNvGrpSpPr/>
          <p:nvPr/>
        </p:nvGrpSpPr>
        <p:grpSpPr>
          <a:xfrm>
            <a:off x="5110934" y="5273962"/>
            <a:ext cx="839282" cy="1156915"/>
            <a:chOff x="2852400" y="4793075"/>
            <a:chExt cx="107125" cy="147675"/>
          </a:xfrm>
        </p:grpSpPr>
        <p:sp>
          <p:nvSpPr>
            <p:cNvPr id="119" name="Google Shape;856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" name="Google Shape;857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" name="Google Shape;858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2" name="Google Shape;859;p36"/>
          <p:cNvGrpSpPr/>
          <p:nvPr/>
        </p:nvGrpSpPr>
        <p:grpSpPr>
          <a:xfrm flipH="1">
            <a:off x="6096000" y="5576265"/>
            <a:ext cx="675070" cy="930559"/>
            <a:chOff x="2852400" y="4793075"/>
            <a:chExt cx="107125" cy="147675"/>
          </a:xfrm>
        </p:grpSpPr>
        <p:sp>
          <p:nvSpPr>
            <p:cNvPr id="123" name="Google Shape;860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4" name="Google Shape;861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5" name="Google Shape;862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6" name="Google Shape;863;p36"/>
          <p:cNvGrpSpPr/>
          <p:nvPr/>
        </p:nvGrpSpPr>
        <p:grpSpPr>
          <a:xfrm>
            <a:off x="6916853" y="5273962"/>
            <a:ext cx="839282" cy="1156915"/>
            <a:chOff x="2852400" y="4793075"/>
            <a:chExt cx="107125" cy="147675"/>
          </a:xfrm>
        </p:grpSpPr>
        <p:sp>
          <p:nvSpPr>
            <p:cNvPr id="127" name="Google Shape;864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8" name="Google Shape;865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9" name="Google Shape;866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30" name="Google Shape;867;p36"/>
          <p:cNvGrpSpPr/>
          <p:nvPr/>
        </p:nvGrpSpPr>
        <p:grpSpPr>
          <a:xfrm flipH="1">
            <a:off x="7901919" y="5576265"/>
            <a:ext cx="675070" cy="930559"/>
            <a:chOff x="2852400" y="4793075"/>
            <a:chExt cx="107125" cy="147675"/>
          </a:xfrm>
        </p:grpSpPr>
        <p:sp>
          <p:nvSpPr>
            <p:cNvPr id="131" name="Google Shape;868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2" name="Google Shape;869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3" name="Google Shape;870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34" name="Google Shape;871;p36"/>
          <p:cNvGrpSpPr/>
          <p:nvPr/>
        </p:nvGrpSpPr>
        <p:grpSpPr>
          <a:xfrm>
            <a:off x="8722772" y="5273962"/>
            <a:ext cx="839282" cy="1156915"/>
            <a:chOff x="2852400" y="4793075"/>
            <a:chExt cx="107125" cy="147675"/>
          </a:xfrm>
        </p:grpSpPr>
        <p:sp>
          <p:nvSpPr>
            <p:cNvPr id="135" name="Google Shape;872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6" name="Google Shape;873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7" name="Google Shape;874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38" name="Google Shape;875;p36"/>
          <p:cNvGrpSpPr/>
          <p:nvPr/>
        </p:nvGrpSpPr>
        <p:grpSpPr>
          <a:xfrm flipH="1">
            <a:off x="9707838" y="5576265"/>
            <a:ext cx="675070" cy="930559"/>
            <a:chOff x="2852400" y="4793075"/>
            <a:chExt cx="107125" cy="147675"/>
          </a:xfrm>
        </p:grpSpPr>
        <p:sp>
          <p:nvSpPr>
            <p:cNvPr id="139" name="Google Shape;876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0" name="Google Shape;877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1" name="Google Shape;878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431547" y="1231182"/>
            <a:ext cx="44084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Hadir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berkembangnya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Budi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Utomo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membuat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rakyat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sadar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akan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perjuangan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kebangsaan</a:t>
            </a:r>
            <a:r>
              <a:rPr lang="en-US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Budi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Utomo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kemudian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dianggap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sebagai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pelopor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organisasi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kebangsaan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sehingga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tanggal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pembentukannya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yaitu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20 Mei,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ditetapkan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sebagai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Hari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Kebangkitan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Nasional.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Kebangkitan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nasional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adalah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masa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lahirnya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rasa dan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semangat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persatuan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kesatuan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nasionalisme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serta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kesadaran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untuk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memperjuangkan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kemerdekaan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8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Republik</a:t>
            </a:r>
            <a:r>
              <a:rPr lang="en-US" sz="18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Indonesia. </a:t>
            </a:r>
            <a:endParaRPr lang="en-US" dirty="0"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2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3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screenshot, rectangle, white, design&#10;&#10;Description automatically generat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"/>
            <a:ext cx="12192000" cy="6457951"/>
          </a:xfrm>
          <a:prstGeom prst="rect">
            <a:avLst/>
          </a:prstGeom>
        </p:spPr>
      </p:pic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2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3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Google Shape;456;p39"/>
          <p:cNvSpPr/>
          <p:nvPr/>
        </p:nvSpPr>
        <p:spPr>
          <a:xfrm>
            <a:off x="535605" y="506796"/>
            <a:ext cx="638142" cy="606035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latin typeface="Eras Bold ITC" panose="020B0907030504020204" pitchFamily="34" charset="77"/>
              </a:rPr>
              <a:t>3</a:t>
            </a:r>
            <a:endParaRPr sz="3200" b="1" dirty="0">
              <a:latin typeface="Eras Bold ITC" panose="020B0907030504020204" pitchFamily="34" charset="7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3747" y="625147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Quire Sans" panose="020B0502040400020003" pitchFamily="34" charset="0"/>
                <a:cs typeface="Quire Sans" panose="020B0502040400020003" pitchFamily="34" charset="0"/>
              </a:rPr>
              <a:t>Kongres Pemuda Pertama</a:t>
            </a:r>
            <a:endParaRPr lang="id-ID" b="1" dirty="0"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87379" y="1217596"/>
            <a:ext cx="9504947" cy="2147727"/>
          </a:xfrm>
          <a:prstGeom prst="roundRect">
            <a:avLst>
              <a:gd name="adj" fmla="val 5580"/>
            </a:avLst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Sejak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berdirinya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Budi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Utomo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gerakan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tumbuh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berkembang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mandiri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berbagai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daerah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Indonesia.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Awalnya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gerakan-gerakan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ini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merupakan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gerakan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solidaritas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bersifat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informal dan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kedaerahan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perlahan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gerakan-gerakan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ini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menjadi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gerakan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politik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atau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gerakan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kebangsaan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Oleh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karena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itu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pada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tanggal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30 April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sampai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2 Mei 1926,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berlangsung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rapat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besar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para pemuda yang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kemudian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dikenal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dengan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nama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Kongres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Pertama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atau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bahasa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Belanda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disebut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Eerste</a:t>
            </a:r>
            <a:r>
              <a:rPr lang="en-US" sz="1600" b="1" dirty="0">
                <a:solidFill>
                  <a:schemeClr val="tx1"/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Indonesisch</a:t>
            </a:r>
            <a:r>
              <a:rPr lang="en-US" sz="1600" b="1" dirty="0">
                <a:solidFill>
                  <a:schemeClr val="tx1"/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Jeugd</a:t>
            </a:r>
            <a:r>
              <a:rPr lang="en-US" sz="1600" b="1" dirty="0">
                <a:solidFill>
                  <a:schemeClr val="tx1"/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Congres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di Jakarta.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Ketua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Kongres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Pertama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adalah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Mohammad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Tabrani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Tema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utama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kongres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ini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adalah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penyebaran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jiwa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kebangsaan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 di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kalangan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Indonesia.</a:t>
            </a:r>
            <a:endParaRPr lang="en-US" sz="1600" dirty="0">
              <a:solidFill>
                <a:schemeClr val="tx1"/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287379" y="3597443"/>
            <a:ext cx="9504947" cy="1529973"/>
          </a:xfrm>
          <a:prstGeom prst="roundRect">
            <a:avLst>
              <a:gd name="adj" fmla="val 7493"/>
            </a:avLst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Dasar-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dasar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pemikiran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berhasil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dirumuskan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Kongres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Pertama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mencakup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hal-hal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berikut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</a:t>
            </a:r>
            <a:endParaRPr lang="en-US" sz="1600" dirty="0">
              <a:solidFill>
                <a:schemeClr val="tx1"/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Cita-cita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merdeka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menjadi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cita-cita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semua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Indonesia. </a:t>
            </a:r>
            <a:endParaRPr lang="en-US" sz="1600" dirty="0">
              <a:solidFill>
                <a:schemeClr val="tx1"/>
              </a:solidFill>
              <a:effectLst/>
              <a:latin typeface="Quire Sans Light" panose="020F0302020204030204" pitchFamily="34" charset="0"/>
              <a:cs typeface="Quire Sans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Semua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perkumpulan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berdaya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upaya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menggalang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persatuan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organisasi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suatu</a:t>
            </a:r>
            <a:r>
              <a:rPr lang="en-US" sz="1600" dirty="0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wadah</a:t>
            </a:r>
            <a:r>
              <a:rPr lang="en-US" sz="1600" dirty="0">
                <a:solidFill>
                  <a:schemeClr val="tx1"/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.</a:t>
            </a:r>
            <a:endParaRPr lang="en-US" sz="1600" dirty="0">
              <a:solidFill>
                <a:schemeClr val="tx1"/>
              </a:solidFill>
              <a:effectLst/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2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Google Shape;456;p39"/>
          <p:cNvSpPr/>
          <p:nvPr/>
        </p:nvSpPr>
        <p:spPr>
          <a:xfrm>
            <a:off x="535605" y="506796"/>
            <a:ext cx="638142" cy="606035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latin typeface="Eras Bold ITC" panose="020B0907030504020204" pitchFamily="34" charset="77"/>
              </a:rPr>
              <a:t>4</a:t>
            </a:r>
            <a:endParaRPr sz="3200" b="1" dirty="0">
              <a:latin typeface="Eras Bold ITC" panose="020B0907030504020204" pitchFamily="34" charset="7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3747" y="625147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Quire Sans" panose="020B0502040400020003" pitchFamily="34" charset="0"/>
                <a:cs typeface="Quire Sans" panose="020B0502040400020003" pitchFamily="34" charset="0"/>
              </a:rPr>
              <a:t>Kongres Pemuda Kedua</a:t>
            </a:r>
            <a:endParaRPr lang="id-ID" b="1" dirty="0"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3747" y="994479"/>
            <a:ext cx="84341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Puncak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kebulatan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tekad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bangsa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Indonesia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untuk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menjadikan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Indonesia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sebagai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identitas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nasional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terjadi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pada 28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Oktober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1928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dalam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Kongres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Pemuda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Kedua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di Jakarta.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Diperkirakan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,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sekitar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700 orang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dari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berbagai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organisasi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kepemudaan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turut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berpartisipasi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dalam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kongres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ini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Quire Sans" panose="020B0502040400020003" pitchFamily="34" charset="0"/>
                <a:cs typeface="Quire Sans" panose="020B0502040400020003" pitchFamily="34" charset="0"/>
              </a:rPr>
              <a:t>. </a:t>
            </a:r>
            <a:endParaRPr lang="en-US" sz="1800" dirty="0">
              <a:solidFill>
                <a:schemeClr val="bg2">
                  <a:lumMod val="25000"/>
                </a:schemeClr>
              </a:solidFill>
              <a:effectLst/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99347" y="2604377"/>
            <a:ext cx="5565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>
                <a:solidFill>
                  <a:schemeClr val="bg2">
                    <a:lumMod val="25000"/>
                  </a:schemeClr>
                </a:solidFill>
                <a:latin typeface="DM Sans" pitchFamily="2" charset="77"/>
              </a:rPr>
              <a:t>Tujuan Kongres Pemuda Kedua</a:t>
            </a:r>
            <a:endParaRPr lang="id-ID" b="1" dirty="0">
              <a:solidFill>
                <a:schemeClr val="bg2">
                  <a:lumMod val="25000"/>
                </a:schemeClr>
              </a:solidFill>
              <a:latin typeface="DM Sans" pitchFamily="2" charset="77"/>
            </a:endParaRPr>
          </a:p>
        </p:txBody>
      </p:sp>
      <p:sp>
        <p:nvSpPr>
          <p:cNvPr id="6" name="Google Shape;467;p34"/>
          <p:cNvSpPr/>
          <p:nvPr/>
        </p:nvSpPr>
        <p:spPr>
          <a:xfrm>
            <a:off x="2184400" y="3134032"/>
            <a:ext cx="558800" cy="47642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>
            <a:outerShdw dist="38100" dir="396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a.</a:t>
            </a:r>
            <a:endParaRPr sz="2000" b="1" dirty="0">
              <a:solidFill>
                <a:schemeClr val="bg1"/>
              </a:solidFill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7" name="Google Shape;467;p34"/>
          <p:cNvSpPr/>
          <p:nvPr/>
        </p:nvSpPr>
        <p:spPr>
          <a:xfrm>
            <a:off x="2184400" y="4070038"/>
            <a:ext cx="558800" cy="47642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>
            <a:outerShdw dist="38100" dir="396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b.</a:t>
            </a:r>
            <a:endParaRPr sz="2000" b="1" dirty="0">
              <a:solidFill>
                <a:schemeClr val="bg1"/>
              </a:solidFill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8" name="Google Shape;467;p34"/>
          <p:cNvSpPr/>
          <p:nvPr/>
        </p:nvSpPr>
        <p:spPr>
          <a:xfrm>
            <a:off x="2184400" y="5053749"/>
            <a:ext cx="558800" cy="47642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>
            <a:outerShdw dist="38100" dir="396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c.</a:t>
            </a:r>
            <a:endParaRPr sz="2000" b="1" dirty="0">
              <a:solidFill>
                <a:schemeClr val="bg1"/>
              </a:solidFill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3805" y="3206184"/>
            <a:ext cx="5893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Menyatukan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cita-cita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semua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organisasi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pemuda Indonesia. </a:t>
            </a:r>
            <a:endParaRPr lang="en-US" sz="1800" dirty="0">
              <a:solidFill>
                <a:schemeClr val="bg2">
                  <a:lumMod val="25000"/>
                </a:schemeClr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08896" y="3985085"/>
            <a:ext cx="58583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Mendiskusikan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beberapa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persoalan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dalam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perjuangan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bersama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para pemuda. </a:t>
            </a:r>
            <a:endParaRPr lang="en-US" sz="1800" dirty="0">
              <a:solidFill>
                <a:schemeClr val="bg2">
                  <a:lumMod val="25000"/>
                </a:schemeClr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8896" y="5000564"/>
            <a:ext cx="58583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Memperkukuh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semangat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kebangsaan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dan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persatuan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Abadi" panose="020B0604020104020204" pitchFamily="34" charset="0"/>
              </a:rPr>
              <a:t> para pemuda. </a:t>
            </a:r>
            <a:endParaRPr lang="en-US" sz="1800" dirty="0">
              <a:solidFill>
                <a:schemeClr val="bg2">
                  <a:lumMod val="25000"/>
                </a:schemeClr>
              </a:solidFill>
              <a:effectLst/>
              <a:latin typeface="Abadi" panose="020B06040201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56;p39"/>
          <p:cNvSpPr/>
          <p:nvPr/>
        </p:nvSpPr>
        <p:spPr>
          <a:xfrm>
            <a:off x="535605" y="506796"/>
            <a:ext cx="638142" cy="606035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latin typeface="Eras Bold ITC" panose="020B0907030504020204" pitchFamily="34" charset="77"/>
              </a:rPr>
              <a:t>4</a:t>
            </a:r>
            <a:endParaRPr sz="3200" b="1" dirty="0">
              <a:latin typeface="Eras Bold ITC" panose="020B0907030504020204" pitchFamily="34" charset="7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3747" y="625147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Quire Sans" panose="020B0502040400020003" pitchFamily="34" charset="0"/>
                <a:cs typeface="Quire Sans" panose="020B0502040400020003" pitchFamily="34" charset="0"/>
              </a:rPr>
              <a:t>Kongres Pemuda Kedua</a:t>
            </a:r>
            <a:endParaRPr lang="id-ID" b="1" dirty="0"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4" name="Google Shape;577;p38"/>
          <p:cNvSpPr txBox="1"/>
          <p:nvPr/>
        </p:nvSpPr>
        <p:spPr>
          <a:xfrm>
            <a:off x="1181909" y="1071029"/>
            <a:ext cx="128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GB" sz="2400" b="1" dirty="0">
                <a:solidFill>
                  <a:schemeClr val="tx2"/>
                </a:solidFill>
                <a:latin typeface="DM Sans" pitchFamily="2" charset="77"/>
              </a:rPr>
              <a:t>01</a:t>
            </a:r>
            <a:endParaRPr lang="en-GB" sz="2400" b="1" dirty="0">
              <a:solidFill>
                <a:schemeClr val="tx2"/>
              </a:solidFill>
              <a:latin typeface="DM Sans" pitchFamily="2" charset="77"/>
            </a:endParaRPr>
          </a:p>
        </p:txBody>
      </p:sp>
      <p:cxnSp>
        <p:nvCxnSpPr>
          <p:cNvPr id="5" name="Google Shape;579;p38"/>
          <p:cNvCxnSpPr/>
          <p:nvPr/>
        </p:nvCxnSpPr>
        <p:spPr>
          <a:xfrm>
            <a:off x="1606513" y="1676547"/>
            <a:ext cx="438856" cy="0"/>
          </a:xfrm>
          <a:prstGeom prst="straightConnector1">
            <a:avLst/>
          </a:prstGeom>
          <a:noFill/>
          <a:ln w="9525" cap="rnd" cmpd="sng">
            <a:solidFill>
              <a:schemeClr val="bg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" name="TextBox 5"/>
          <p:cNvSpPr txBox="1"/>
          <p:nvPr/>
        </p:nvSpPr>
        <p:spPr>
          <a:xfrm>
            <a:off x="2045369" y="1473253"/>
            <a:ext cx="483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solidFill>
                  <a:schemeClr val="bg2">
                    <a:lumMod val="25000"/>
                  </a:schemeClr>
                </a:solidFill>
                <a:latin typeface="DM Sans" pitchFamily="2" charset="77"/>
              </a:rPr>
              <a:t>Rapat Pertama</a:t>
            </a:r>
            <a:endParaRPr lang="id-ID" b="1" dirty="0">
              <a:solidFill>
                <a:schemeClr val="bg2">
                  <a:lumMod val="25000"/>
                </a:schemeClr>
              </a:solidFill>
              <a:latin typeface="DM Sans" pitchFamily="2" charset="77"/>
            </a:endParaRPr>
          </a:p>
        </p:txBody>
      </p:sp>
      <p:sp>
        <p:nvSpPr>
          <p:cNvPr id="8" name="Google Shape;577;p38"/>
          <p:cNvSpPr txBox="1"/>
          <p:nvPr/>
        </p:nvSpPr>
        <p:spPr>
          <a:xfrm>
            <a:off x="1173747" y="2831179"/>
            <a:ext cx="128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GB" sz="2400" b="1" dirty="0">
                <a:solidFill>
                  <a:schemeClr val="tx2"/>
                </a:solidFill>
                <a:latin typeface="DM Sans" pitchFamily="2" charset="77"/>
              </a:rPr>
              <a:t>02</a:t>
            </a:r>
            <a:endParaRPr lang="en-GB" sz="2400" b="1" dirty="0">
              <a:solidFill>
                <a:schemeClr val="tx2"/>
              </a:solidFill>
              <a:latin typeface="DM Sans" pitchFamily="2" charset="77"/>
            </a:endParaRPr>
          </a:p>
        </p:txBody>
      </p:sp>
      <p:cxnSp>
        <p:nvCxnSpPr>
          <p:cNvPr id="9" name="Google Shape;579;p38"/>
          <p:cNvCxnSpPr/>
          <p:nvPr/>
        </p:nvCxnSpPr>
        <p:spPr>
          <a:xfrm>
            <a:off x="1606513" y="3427395"/>
            <a:ext cx="438856" cy="0"/>
          </a:xfrm>
          <a:prstGeom prst="straightConnector1">
            <a:avLst/>
          </a:prstGeom>
          <a:noFill/>
          <a:ln w="9525" cap="rnd" cmpd="sng">
            <a:solidFill>
              <a:schemeClr val="bg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2045369" y="3224101"/>
            <a:ext cx="483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solidFill>
                  <a:schemeClr val="bg2">
                    <a:lumMod val="25000"/>
                  </a:schemeClr>
                </a:solidFill>
                <a:latin typeface="DM Sans" pitchFamily="2" charset="77"/>
              </a:rPr>
              <a:t>Rapat Kedua</a:t>
            </a:r>
            <a:endParaRPr lang="id-ID" b="1" dirty="0">
              <a:solidFill>
                <a:schemeClr val="bg2">
                  <a:lumMod val="25000"/>
                </a:schemeClr>
              </a:solidFill>
              <a:latin typeface="DM Sans" pitchFamily="2" charset="7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45369" y="1842585"/>
            <a:ext cx="84341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Rapat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pertama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dilaksanakan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Gedung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Katholieke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Jongenlingen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Bond (KJB), di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Waterlooplein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(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Lapangan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Banteng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), pada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tanggal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27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Oktober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1928.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rapat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ini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Muhammad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Yamin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menyampaikan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pidato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berjudul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“Dari Hal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Persatuan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Kebangsaan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Indonesia”.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Menurutnya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persatuan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kebangsaan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merupakan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hasil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kemauan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sejarah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panjang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Nusantara. 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82131" y="3590197"/>
            <a:ext cx="83973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Rapat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kedua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dilaksanakan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Gedung Oost-Java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Bioscoop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pada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tanggal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28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Oktober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1928. Pada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rapat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S.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Mangunsarkoro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Jokowarwono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Purnomowulan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dan Ki Hajar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Dewantara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menyampaikan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pemikirannya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mengenai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pendidikan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yaitu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anak-anak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harus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mendapatkan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pendidikan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kebangsaan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keseimbangan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pendidikan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sekolah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di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rumah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dan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anak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harus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dididik</a:t>
            </a:r>
            <a:r>
              <a:rPr lang="en-US" sz="1600" dirty="0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demokratis</a:t>
            </a:r>
            <a:r>
              <a:rPr lang="en-US" sz="1600" dirty="0">
                <a:latin typeface="Quire Sans Light" panose="020F0302020204030204" pitchFamily="34" charset="0"/>
                <a:cs typeface="Quire Sans Light" panose="020F0302020204030204" pitchFamily="34" charset="0"/>
              </a:rPr>
              <a:t>.</a:t>
            </a:r>
            <a:endParaRPr lang="en-US" sz="1400" dirty="0"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grpSp>
        <p:nvGrpSpPr>
          <p:cNvPr id="13" name="Google Shape;839;p36"/>
          <p:cNvGrpSpPr/>
          <p:nvPr/>
        </p:nvGrpSpPr>
        <p:grpSpPr>
          <a:xfrm>
            <a:off x="1586460" y="5359304"/>
            <a:ext cx="839282" cy="1156915"/>
            <a:chOff x="2852400" y="4793075"/>
            <a:chExt cx="107125" cy="147675"/>
          </a:xfrm>
        </p:grpSpPr>
        <p:sp>
          <p:nvSpPr>
            <p:cNvPr id="14" name="Google Shape;840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" name="Google Shape;841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" name="Google Shape;842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7" name="Google Shape;843;p36"/>
          <p:cNvGrpSpPr/>
          <p:nvPr/>
        </p:nvGrpSpPr>
        <p:grpSpPr>
          <a:xfrm flipH="1">
            <a:off x="2571525" y="5661607"/>
            <a:ext cx="675070" cy="930559"/>
            <a:chOff x="2852400" y="4793075"/>
            <a:chExt cx="107125" cy="147675"/>
          </a:xfrm>
        </p:grpSpPr>
        <p:sp>
          <p:nvSpPr>
            <p:cNvPr id="18" name="Google Shape;844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" name="Google Shape;845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" name="Google Shape;846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1" name="Google Shape;847;p36"/>
          <p:cNvGrpSpPr/>
          <p:nvPr/>
        </p:nvGrpSpPr>
        <p:grpSpPr>
          <a:xfrm>
            <a:off x="3392379" y="5359304"/>
            <a:ext cx="839282" cy="1156915"/>
            <a:chOff x="2852400" y="4793075"/>
            <a:chExt cx="107125" cy="147675"/>
          </a:xfrm>
        </p:grpSpPr>
        <p:sp>
          <p:nvSpPr>
            <p:cNvPr id="22" name="Google Shape;848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" name="Google Shape;849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" name="Google Shape;850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5" name="Google Shape;851;p36"/>
          <p:cNvGrpSpPr/>
          <p:nvPr/>
        </p:nvGrpSpPr>
        <p:grpSpPr>
          <a:xfrm flipH="1">
            <a:off x="4377444" y="5661607"/>
            <a:ext cx="675070" cy="930559"/>
            <a:chOff x="2852400" y="4793075"/>
            <a:chExt cx="107125" cy="147675"/>
          </a:xfrm>
        </p:grpSpPr>
        <p:sp>
          <p:nvSpPr>
            <p:cNvPr id="26" name="Google Shape;852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" name="Google Shape;853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" name="Google Shape;854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9" name="Google Shape;855;p36"/>
          <p:cNvGrpSpPr/>
          <p:nvPr/>
        </p:nvGrpSpPr>
        <p:grpSpPr>
          <a:xfrm>
            <a:off x="5198298" y="5359304"/>
            <a:ext cx="839282" cy="1156915"/>
            <a:chOff x="2852400" y="4793075"/>
            <a:chExt cx="107125" cy="147675"/>
          </a:xfrm>
        </p:grpSpPr>
        <p:sp>
          <p:nvSpPr>
            <p:cNvPr id="30" name="Google Shape;856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" name="Google Shape;857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" name="Google Shape;858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3" name="Google Shape;859;p36"/>
          <p:cNvGrpSpPr/>
          <p:nvPr/>
        </p:nvGrpSpPr>
        <p:grpSpPr>
          <a:xfrm flipH="1">
            <a:off x="6183364" y="5661607"/>
            <a:ext cx="675070" cy="930559"/>
            <a:chOff x="2852400" y="4793075"/>
            <a:chExt cx="107125" cy="147675"/>
          </a:xfrm>
        </p:grpSpPr>
        <p:sp>
          <p:nvSpPr>
            <p:cNvPr id="34" name="Google Shape;860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" name="Google Shape;861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" name="Google Shape;862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7" name="Google Shape;863;p36"/>
          <p:cNvGrpSpPr/>
          <p:nvPr/>
        </p:nvGrpSpPr>
        <p:grpSpPr>
          <a:xfrm>
            <a:off x="7004217" y="5359304"/>
            <a:ext cx="839282" cy="1156915"/>
            <a:chOff x="2852400" y="4793075"/>
            <a:chExt cx="107125" cy="147675"/>
          </a:xfrm>
        </p:grpSpPr>
        <p:sp>
          <p:nvSpPr>
            <p:cNvPr id="38" name="Google Shape;864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" name="Google Shape;865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" name="Google Shape;866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1" name="Google Shape;867;p36"/>
          <p:cNvGrpSpPr/>
          <p:nvPr/>
        </p:nvGrpSpPr>
        <p:grpSpPr>
          <a:xfrm flipH="1">
            <a:off x="7989283" y="5661607"/>
            <a:ext cx="675070" cy="930559"/>
            <a:chOff x="2852400" y="4793075"/>
            <a:chExt cx="107125" cy="147675"/>
          </a:xfrm>
        </p:grpSpPr>
        <p:sp>
          <p:nvSpPr>
            <p:cNvPr id="42" name="Google Shape;868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" name="Google Shape;869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" name="Google Shape;870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5" name="Google Shape;871;p36"/>
          <p:cNvGrpSpPr/>
          <p:nvPr/>
        </p:nvGrpSpPr>
        <p:grpSpPr>
          <a:xfrm>
            <a:off x="8810136" y="5359304"/>
            <a:ext cx="839282" cy="1156915"/>
            <a:chOff x="2852400" y="4793075"/>
            <a:chExt cx="107125" cy="147675"/>
          </a:xfrm>
        </p:grpSpPr>
        <p:sp>
          <p:nvSpPr>
            <p:cNvPr id="46" name="Google Shape;872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" name="Google Shape;873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" name="Google Shape;874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9" name="Google Shape;875;p36"/>
          <p:cNvGrpSpPr/>
          <p:nvPr/>
        </p:nvGrpSpPr>
        <p:grpSpPr>
          <a:xfrm flipH="1">
            <a:off x="9795202" y="5661607"/>
            <a:ext cx="675070" cy="930559"/>
            <a:chOff x="2852400" y="4793075"/>
            <a:chExt cx="107125" cy="147675"/>
          </a:xfrm>
        </p:grpSpPr>
        <p:sp>
          <p:nvSpPr>
            <p:cNvPr id="50" name="Google Shape;876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" name="Google Shape;877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" name="Google Shape;878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2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screenshot, rectangle, white, design&#10;&#10;Description automatically generat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8855"/>
            <a:ext cx="12192000" cy="6457951"/>
          </a:xfrm>
          <a:prstGeom prst="rect">
            <a:avLst/>
          </a:prstGeom>
        </p:spPr>
      </p:pic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2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3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Google Shape;456;p39"/>
          <p:cNvSpPr/>
          <p:nvPr/>
        </p:nvSpPr>
        <p:spPr>
          <a:xfrm>
            <a:off x="535605" y="506796"/>
            <a:ext cx="638142" cy="606035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latin typeface="Eras Bold ITC" panose="020B0907030504020204" pitchFamily="34" charset="77"/>
              </a:rPr>
              <a:t>4</a:t>
            </a:r>
            <a:endParaRPr sz="3200" b="1" dirty="0">
              <a:latin typeface="Eras Bold ITC" panose="020B0907030504020204" pitchFamily="34" charset="7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3747" y="625147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latin typeface="Quire Sans" panose="020B0502040400020003" pitchFamily="34" charset="0"/>
                <a:cs typeface="Quire Sans" panose="020B0502040400020003" pitchFamily="34" charset="0"/>
              </a:rPr>
              <a:t>Kongres Pemuda Kedua</a:t>
            </a:r>
            <a:endParaRPr lang="id-ID" b="1" dirty="0"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4" name="Google Shape;577;p38"/>
          <p:cNvSpPr txBox="1"/>
          <p:nvPr/>
        </p:nvSpPr>
        <p:spPr>
          <a:xfrm>
            <a:off x="869193" y="1088681"/>
            <a:ext cx="128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GB" sz="2400" b="1" dirty="0">
                <a:solidFill>
                  <a:schemeClr val="tx2"/>
                </a:solidFill>
                <a:latin typeface="DM Sans" pitchFamily="2" charset="77"/>
              </a:rPr>
              <a:t>03</a:t>
            </a:r>
            <a:endParaRPr lang="en-GB" sz="2400" b="1" dirty="0">
              <a:solidFill>
                <a:schemeClr val="tx2"/>
              </a:solidFill>
              <a:latin typeface="DM Sans" pitchFamily="2" charset="77"/>
            </a:endParaRPr>
          </a:p>
        </p:txBody>
      </p:sp>
      <p:cxnSp>
        <p:nvCxnSpPr>
          <p:cNvPr id="5" name="Google Shape;579;p38"/>
          <p:cNvCxnSpPr/>
          <p:nvPr/>
        </p:nvCxnSpPr>
        <p:spPr>
          <a:xfrm>
            <a:off x="1293797" y="1694199"/>
            <a:ext cx="438856" cy="0"/>
          </a:xfrm>
          <a:prstGeom prst="straightConnector1">
            <a:avLst/>
          </a:prstGeom>
          <a:noFill/>
          <a:ln w="9525" cap="rnd" cmpd="sng">
            <a:solidFill>
              <a:schemeClr val="bg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" name="TextBox 5"/>
          <p:cNvSpPr txBox="1"/>
          <p:nvPr/>
        </p:nvSpPr>
        <p:spPr>
          <a:xfrm>
            <a:off x="1732653" y="1490905"/>
            <a:ext cx="483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>
                <a:solidFill>
                  <a:schemeClr val="bg2">
                    <a:lumMod val="25000"/>
                  </a:schemeClr>
                </a:solidFill>
                <a:latin typeface="DM Sans" pitchFamily="2" charset="77"/>
              </a:rPr>
              <a:t>Rapat Ketiga</a:t>
            </a:r>
            <a:endParaRPr lang="id-ID" b="1" dirty="0">
              <a:solidFill>
                <a:schemeClr val="bg2">
                  <a:lumMod val="25000"/>
                </a:schemeClr>
              </a:solidFill>
              <a:latin typeface="DM Sans" pitchFamily="2" charset="7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32653" y="1860237"/>
            <a:ext cx="8121315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Rapat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ketiga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dilaksanakan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tanggal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28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Oktober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1928.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Rapat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ini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berlangsung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Gedung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Indonesische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Clubgebouw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di Jalan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Kramat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Raya 106 (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sekarang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Museum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Sumpah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Pemuda).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Kongres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Kedua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Wage Rudolf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Supratman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memperdengarkan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lagu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karyanya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berjudul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“Indonesia Raya”. </a:t>
            </a:r>
            <a:endParaRPr lang="en-US" sz="1700" dirty="0">
              <a:solidFill>
                <a:schemeClr val="bg2">
                  <a:lumMod val="10000"/>
                </a:schemeClr>
              </a:solidFill>
              <a:effectLst/>
              <a:latin typeface="Quire Sans Light" panose="020F0302020204030204" pitchFamily="34" charset="0"/>
              <a:cs typeface="Quire Sans Light" panose="020F0302020204030204" pitchFamily="34" charset="0"/>
            </a:endParaRPr>
          </a:p>
          <a:p>
            <a:pPr algn="just"/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Setelah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itu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diumumkan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rumusan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hasil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kongres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yaitu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Sumpah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yang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ditulis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oleh Muhammad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Yamin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Isi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Sumpah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tersebut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adalah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sebagai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berikut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endParaRPr lang="en-US" sz="1700" dirty="0">
              <a:solidFill>
                <a:schemeClr val="bg2">
                  <a:lumMod val="10000"/>
                </a:schemeClr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  <a:p>
            <a:pPr marL="342900" indent="-342900" algn="just">
              <a:buFont typeface="+mj-lt"/>
              <a:buAutoNum type="alphaLcPeriod"/>
            </a:pP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Kami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putra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putri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Indonesia,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mengaku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bertumpah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darah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satu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tanah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air Indonesia. </a:t>
            </a:r>
            <a:endParaRPr lang="en-US" sz="1700" dirty="0">
              <a:solidFill>
                <a:schemeClr val="bg2">
                  <a:lumMod val="10000"/>
                </a:schemeClr>
              </a:solidFill>
              <a:effectLst/>
              <a:latin typeface="Quire Sans Light" panose="020F0302020204030204" pitchFamily="34" charset="0"/>
              <a:cs typeface="Quire Sans Light" panose="020F0302020204030204" pitchFamily="34" charset="0"/>
            </a:endParaRPr>
          </a:p>
          <a:p>
            <a:pPr marL="342900" indent="-342900" algn="just">
              <a:buFont typeface="+mj-lt"/>
              <a:buAutoNum type="alphaLcPeriod"/>
            </a:pP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Kami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putra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putri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Indonesia,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mengaku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berbangsa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satu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bangsa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Indonesia. </a:t>
            </a:r>
            <a:endParaRPr lang="en-US" sz="1700" dirty="0">
              <a:solidFill>
                <a:schemeClr val="bg2">
                  <a:lumMod val="10000"/>
                </a:schemeClr>
              </a:solidFill>
              <a:effectLst/>
              <a:latin typeface="Quire Sans Light" panose="020F0302020204030204" pitchFamily="34" charset="0"/>
              <a:cs typeface="Quire Sans Light" panose="020F0302020204030204" pitchFamily="34" charset="0"/>
            </a:endParaRPr>
          </a:p>
          <a:p>
            <a:pPr marL="342900" indent="-342900" algn="just">
              <a:buFont typeface="+mj-lt"/>
              <a:buAutoNum type="alphaLcPeriod"/>
            </a:pP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Kami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putra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putri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Indonesia,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menjunjung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bahasa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persatuan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700" dirty="0" err="1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bahasa</a:t>
            </a:r>
            <a:r>
              <a:rPr lang="en-US" sz="1700" dirty="0">
                <a:solidFill>
                  <a:schemeClr val="bg2">
                    <a:lumMod val="1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Indonesia. </a:t>
            </a:r>
            <a:endParaRPr lang="en-US" sz="1700" dirty="0">
              <a:solidFill>
                <a:schemeClr val="bg2">
                  <a:lumMod val="10000"/>
                </a:schemeClr>
              </a:solidFill>
              <a:effectLst/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grpSp>
        <p:nvGrpSpPr>
          <p:cNvPr id="11" name="Google Shape;788;p43"/>
          <p:cNvGrpSpPr/>
          <p:nvPr/>
        </p:nvGrpSpPr>
        <p:grpSpPr>
          <a:xfrm>
            <a:off x="9985546" y="3160891"/>
            <a:ext cx="2206454" cy="2858880"/>
            <a:chOff x="3468795" y="1186770"/>
            <a:chExt cx="2206454" cy="2858880"/>
          </a:xfrm>
        </p:grpSpPr>
        <p:grpSp>
          <p:nvGrpSpPr>
            <p:cNvPr id="12" name="Google Shape;789;p43"/>
            <p:cNvGrpSpPr/>
            <p:nvPr/>
          </p:nvGrpSpPr>
          <p:grpSpPr>
            <a:xfrm rot="2132500">
              <a:off x="3711320" y="1557967"/>
              <a:ext cx="1721403" cy="1386147"/>
              <a:chOff x="715099" y="1369529"/>
              <a:chExt cx="1721388" cy="1386135"/>
            </a:xfrm>
          </p:grpSpPr>
          <p:sp>
            <p:nvSpPr>
              <p:cNvPr id="22" name="Google Shape;790;p43"/>
              <p:cNvSpPr/>
              <p:nvPr/>
            </p:nvSpPr>
            <p:spPr>
              <a:xfrm>
                <a:off x="715099" y="1369529"/>
                <a:ext cx="1721388" cy="1386135"/>
              </a:xfrm>
              <a:custGeom>
                <a:avLst/>
                <a:gdLst/>
                <a:ahLst/>
                <a:cxnLst/>
                <a:rect l="l" t="t" r="r" b="b"/>
                <a:pathLst>
                  <a:path w="11973" h="9641" extrusionOk="0">
                    <a:moveTo>
                      <a:pt x="9820" y="1"/>
                    </a:moveTo>
                    <a:lnTo>
                      <a:pt x="1" y="3363"/>
                    </a:lnTo>
                    <a:lnTo>
                      <a:pt x="2147" y="9641"/>
                    </a:lnTo>
                    <a:lnTo>
                      <a:pt x="11973" y="6272"/>
                    </a:lnTo>
                    <a:lnTo>
                      <a:pt x="982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3" name="Google Shape;791;p43"/>
              <p:cNvSpPr/>
              <p:nvPr/>
            </p:nvSpPr>
            <p:spPr>
              <a:xfrm>
                <a:off x="782098" y="1654920"/>
                <a:ext cx="941279" cy="1051139"/>
              </a:xfrm>
              <a:custGeom>
                <a:avLst/>
                <a:gdLst/>
                <a:ahLst/>
                <a:cxnLst/>
                <a:rect l="l" t="t" r="r" b="b"/>
                <a:pathLst>
                  <a:path w="6547" h="7311" extrusionOk="0">
                    <a:moveTo>
                      <a:pt x="4543" y="1"/>
                    </a:moveTo>
                    <a:cubicBezTo>
                      <a:pt x="4543" y="1"/>
                      <a:pt x="1103" y="686"/>
                      <a:pt x="0" y="1211"/>
                    </a:cubicBezTo>
                    <a:lnTo>
                      <a:pt x="2087" y="7310"/>
                    </a:lnTo>
                    <a:cubicBezTo>
                      <a:pt x="2087" y="7310"/>
                      <a:pt x="5378" y="6028"/>
                      <a:pt x="6546" y="5861"/>
                    </a:cubicBezTo>
                    <a:lnTo>
                      <a:pt x="454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4" name="Google Shape;792;p43"/>
              <p:cNvSpPr/>
              <p:nvPr/>
            </p:nvSpPr>
            <p:spPr>
              <a:xfrm>
                <a:off x="808552" y="1666853"/>
                <a:ext cx="916550" cy="1004843"/>
              </a:xfrm>
              <a:custGeom>
                <a:avLst/>
                <a:gdLst/>
                <a:ahLst/>
                <a:cxnLst/>
                <a:rect l="l" t="t" r="r" b="b"/>
                <a:pathLst>
                  <a:path w="6375" h="6989" extrusionOk="0">
                    <a:moveTo>
                      <a:pt x="4311" y="1"/>
                    </a:moveTo>
                    <a:cubicBezTo>
                      <a:pt x="2160" y="1"/>
                      <a:pt x="1" y="961"/>
                      <a:pt x="1" y="961"/>
                    </a:cubicBezTo>
                    <a:lnTo>
                      <a:pt x="2070" y="6989"/>
                    </a:lnTo>
                    <a:cubicBezTo>
                      <a:pt x="3900" y="6321"/>
                      <a:pt x="6374" y="5778"/>
                      <a:pt x="6374" y="5778"/>
                    </a:cubicBezTo>
                    <a:lnTo>
                      <a:pt x="4389" y="1"/>
                    </a:lnTo>
                    <a:cubicBezTo>
                      <a:pt x="4363" y="1"/>
                      <a:pt x="4337" y="1"/>
                      <a:pt x="431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5" name="Google Shape;793;p43"/>
              <p:cNvSpPr/>
              <p:nvPr/>
            </p:nvSpPr>
            <p:spPr>
              <a:xfrm>
                <a:off x="833425" y="1636085"/>
                <a:ext cx="889952" cy="998805"/>
              </a:xfrm>
              <a:custGeom>
                <a:avLst/>
                <a:gdLst/>
                <a:ahLst/>
                <a:cxnLst/>
                <a:rect l="l" t="t" r="r" b="b"/>
                <a:pathLst>
                  <a:path w="6190" h="6947" extrusionOk="0">
                    <a:moveTo>
                      <a:pt x="4144" y="1"/>
                    </a:moveTo>
                    <a:cubicBezTo>
                      <a:pt x="4144" y="1"/>
                      <a:pt x="1658" y="186"/>
                      <a:pt x="1" y="937"/>
                    </a:cubicBezTo>
                    <a:lnTo>
                      <a:pt x="2177" y="6946"/>
                    </a:lnTo>
                    <a:cubicBezTo>
                      <a:pt x="2177" y="6946"/>
                      <a:pt x="4998" y="5980"/>
                      <a:pt x="6015" y="5980"/>
                    </a:cubicBezTo>
                    <a:cubicBezTo>
                      <a:pt x="6081" y="5980"/>
                      <a:pt x="6140" y="5984"/>
                      <a:pt x="6189" y="5992"/>
                    </a:cubicBezTo>
                    <a:lnTo>
                      <a:pt x="414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" name="Google Shape;794;p43"/>
              <p:cNvSpPr/>
              <p:nvPr/>
            </p:nvSpPr>
            <p:spPr>
              <a:xfrm>
                <a:off x="891797" y="1619408"/>
                <a:ext cx="831580" cy="970050"/>
              </a:xfrm>
              <a:custGeom>
                <a:avLst/>
                <a:gdLst/>
                <a:ahLst/>
                <a:cxnLst/>
                <a:rect l="l" t="t" r="r" b="b"/>
                <a:pathLst>
                  <a:path w="5784" h="6747" extrusionOk="0">
                    <a:moveTo>
                      <a:pt x="2814" y="0"/>
                    </a:moveTo>
                    <a:cubicBezTo>
                      <a:pt x="2176" y="0"/>
                      <a:pt x="1221" y="131"/>
                      <a:pt x="0" y="671"/>
                    </a:cubicBezTo>
                    <a:lnTo>
                      <a:pt x="2081" y="6746"/>
                    </a:lnTo>
                    <a:cubicBezTo>
                      <a:pt x="2081" y="6746"/>
                      <a:pt x="4020" y="6041"/>
                      <a:pt x="5238" y="6041"/>
                    </a:cubicBezTo>
                    <a:cubicBezTo>
                      <a:pt x="5445" y="6041"/>
                      <a:pt x="5631" y="6061"/>
                      <a:pt x="5783" y="6108"/>
                    </a:cubicBezTo>
                    <a:lnTo>
                      <a:pt x="3738" y="117"/>
                    </a:lnTo>
                    <a:cubicBezTo>
                      <a:pt x="3738" y="117"/>
                      <a:pt x="3417" y="0"/>
                      <a:pt x="281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" name="Google Shape;795;p43"/>
              <p:cNvSpPr/>
              <p:nvPr/>
            </p:nvSpPr>
            <p:spPr>
              <a:xfrm>
                <a:off x="1435259" y="1391814"/>
                <a:ext cx="924026" cy="1105917"/>
              </a:xfrm>
              <a:custGeom>
                <a:avLst/>
                <a:gdLst/>
                <a:ahLst/>
                <a:cxnLst/>
                <a:rect l="l" t="t" r="r" b="b"/>
                <a:pathLst>
                  <a:path w="6427" h="7692" extrusionOk="0">
                    <a:moveTo>
                      <a:pt x="4340" y="1"/>
                    </a:moveTo>
                    <a:cubicBezTo>
                      <a:pt x="3148" y="257"/>
                      <a:pt x="0" y="1831"/>
                      <a:pt x="0" y="1831"/>
                    </a:cubicBezTo>
                    <a:lnTo>
                      <a:pt x="2003" y="7691"/>
                    </a:lnTo>
                    <a:cubicBezTo>
                      <a:pt x="3035" y="7113"/>
                      <a:pt x="6427" y="6100"/>
                      <a:pt x="6427" y="6100"/>
                    </a:cubicBezTo>
                    <a:lnTo>
                      <a:pt x="434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8" name="Google Shape;796;p43"/>
              <p:cNvSpPr/>
              <p:nvPr/>
            </p:nvSpPr>
            <p:spPr>
              <a:xfrm>
                <a:off x="1439429" y="1389226"/>
                <a:ext cx="881325" cy="1108505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7710" extrusionOk="0">
                    <a:moveTo>
                      <a:pt x="4061" y="1"/>
                    </a:moveTo>
                    <a:cubicBezTo>
                      <a:pt x="4061" y="1"/>
                      <a:pt x="1718" y="585"/>
                      <a:pt x="1" y="1932"/>
                    </a:cubicBezTo>
                    <a:lnTo>
                      <a:pt x="1986" y="7709"/>
                    </a:lnTo>
                    <a:cubicBezTo>
                      <a:pt x="1986" y="7709"/>
                      <a:pt x="4270" y="6618"/>
                      <a:pt x="6130" y="6028"/>
                    </a:cubicBezTo>
                    <a:lnTo>
                      <a:pt x="406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9" name="Google Shape;797;p43"/>
              <p:cNvSpPr/>
              <p:nvPr/>
            </p:nvSpPr>
            <p:spPr>
              <a:xfrm>
                <a:off x="1429221" y="1377293"/>
                <a:ext cx="835893" cy="1120439"/>
              </a:xfrm>
              <a:custGeom>
                <a:avLst/>
                <a:gdLst/>
                <a:ahLst/>
                <a:cxnLst/>
                <a:rect l="l" t="t" r="r" b="b"/>
                <a:pathLst>
                  <a:path w="5814" h="7793" extrusionOk="0">
                    <a:moveTo>
                      <a:pt x="3846" y="0"/>
                    </a:moveTo>
                    <a:cubicBezTo>
                      <a:pt x="2069" y="429"/>
                      <a:pt x="0" y="1801"/>
                      <a:pt x="0" y="1801"/>
                    </a:cubicBezTo>
                    <a:lnTo>
                      <a:pt x="2057" y="7792"/>
                    </a:lnTo>
                    <a:cubicBezTo>
                      <a:pt x="2606" y="7178"/>
                      <a:pt x="5813" y="6081"/>
                      <a:pt x="5813" y="6081"/>
                    </a:cubicBezTo>
                    <a:lnTo>
                      <a:pt x="384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0" name="Google Shape;798;p43"/>
              <p:cNvSpPr/>
              <p:nvPr/>
            </p:nvSpPr>
            <p:spPr>
              <a:xfrm>
                <a:off x="1429221" y="1370392"/>
                <a:ext cx="772346" cy="1127340"/>
              </a:xfrm>
              <a:custGeom>
                <a:avLst/>
                <a:gdLst/>
                <a:ahLst/>
                <a:cxnLst/>
                <a:rect l="l" t="t" r="r" b="b"/>
                <a:pathLst>
                  <a:path w="5372" h="7841" extrusionOk="0">
                    <a:moveTo>
                      <a:pt x="3291" y="1"/>
                    </a:moveTo>
                    <a:cubicBezTo>
                      <a:pt x="775" y="627"/>
                      <a:pt x="0" y="1849"/>
                      <a:pt x="0" y="1849"/>
                    </a:cubicBezTo>
                    <a:lnTo>
                      <a:pt x="2057" y="7840"/>
                    </a:lnTo>
                    <a:cubicBezTo>
                      <a:pt x="2683" y="6928"/>
                      <a:pt x="5372" y="6070"/>
                      <a:pt x="5372" y="6070"/>
                    </a:cubicBezTo>
                    <a:lnTo>
                      <a:pt x="329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1" name="Google Shape;799;p43"/>
              <p:cNvSpPr/>
              <p:nvPr/>
            </p:nvSpPr>
            <p:spPr>
              <a:xfrm>
                <a:off x="967996" y="1713867"/>
                <a:ext cx="433905" cy="74907"/>
              </a:xfrm>
              <a:custGeom>
                <a:avLst/>
                <a:gdLst/>
                <a:ahLst/>
                <a:cxnLst/>
                <a:rect l="l" t="t" r="r" b="b"/>
                <a:pathLst>
                  <a:path w="3018" h="521" extrusionOk="0">
                    <a:moveTo>
                      <a:pt x="2367" y="1"/>
                    </a:moveTo>
                    <a:cubicBezTo>
                      <a:pt x="1261" y="1"/>
                      <a:pt x="35" y="469"/>
                      <a:pt x="25" y="479"/>
                    </a:cubicBezTo>
                    <a:cubicBezTo>
                      <a:pt x="7" y="485"/>
                      <a:pt x="1" y="497"/>
                      <a:pt x="7" y="509"/>
                    </a:cubicBezTo>
                    <a:cubicBezTo>
                      <a:pt x="13" y="521"/>
                      <a:pt x="31" y="521"/>
                      <a:pt x="37" y="521"/>
                    </a:cubicBezTo>
                    <a:cubicBezTo>
                      <a:pt x="56" y="516"/>
                      <a:pt x="1269" y="54"/>
                      <a:pt x="2362" y="54"/>
                    </a:cubicBezTo>
                    <a:cubicBezTo>
                      <a:pt x="2579" y="54"/>
                      <a:pt x="2791" y="72"/>
                      <a:pt x="2988" y="116"/>
                    </a:cubicBezTo>
                    <a:lnTo>
                      <a:pt x="3006" y="116"/>
                    </a:lnTo>
                    <a:cubicBezTo>
                      <a:pt x="3006" y="116"/>
                      <a:pt x="3012" y="104"/>
                      <a:pt x="3012" y="80"/>
                    </a:cubicBezTo>
                    <a:cubicBezTo>
                      <a:pt x="3017" y="74"/>
                      <a:pt x="3012" y="62"/>
                      <a:pt x="2994" y="62"/>
                    </a:cubicBezTo>
                    <a:cubicBezTo>
                      <a:pt x="2796" y="19"/>
                      <a:pt x="2584" y="1"/>
                      <a:pt x="23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2" name="Google Shape;800;p43"/>
              <p:cNvSpPr/>
              <p:nvPr/>
            </p:nvSpPr>
            <p:spPr>
              <a:xfrm>
                <a:off x="1002358" y="1806745"/>
                <a:ext cx="432180" cy="81377"/>
              </a:xfrm>
              <a:custGeom>
                <a:avLst/>
                <a:gdLst/>
                <a:ahLst/>
                <a:cxnLst/>
                <a:rect l="l" t="t" r="r" b="b"/>
                <a:pathLst>
                  <a:path w="3006" h="566" extrusionOk="0">
                    <a:moveTo>
                      <a:pt x="2443" y="0"/>
                    </a:moveTo>
                    <a:cubicBezTo>
                      <a:pt x="1324" y="0"/>
                      <a:pt x="34" y="514"/>
                      <a:pt x="24" y="519"/>
                    </a:cubicBezTo>
                    <a:cubicBezTo>
                      <a:pt x="6" y="525"/>
                      <a:pt x="0" y="543"/>
                      <a:pt x="6" y="549"/>
                    </a:cubicBezTo>
                    <a:cubicBezTo>
                      <a:pt x="15" y="557"/>
                      <a:pt x="23" y="565"/>
                      <a:pt x="29" y="565"/>
                    </a:cubicBezTo>
                    <a:cubicBezTo>
                      <a:pt x="32" y="565"/>
                      <a:pt x="34" y="564"/>
                      <a:pt x="36" y="561"/>
                    </a:cubicBezTo>
                    <a:cubicBezTo>
                      <a:pt x="51" y="555"/>
                      <a:pt x="1325" y="48"/>
                      <a:pt x="2432" y="48"/>
                    </a:cubicBezTo>
                    <a:cubicBezTo>
                      <a:pt x="2618" y="48"/>
                      <a:pt x="2799" y="62"/>
                      <a:pt x="2969" y="96"/>
                    </a:cubicBezTo>
                    <a:lnTo>
                      <a:pt x="2975" y="96"/>
                    </a:lnTo>
                    <a:cubicBezTo>
                      <a:pt x="2981" y="96"/>
                      <a:pt x="2987" y="84"/>
                      <a:pt x="2999" y="72"/>
                    </a:cubicBezTo>
                    <a:cubicBezTo>
                      <a:pt x="3005" y="66"/>
                      <a:pt x="2999" y="48"/>
                      <a:pt x="2981" y="48"/>
                    </a:cubicBezTo>
                    <a:cubicBezTo>
                      <a:pt x="2811" y="15"/>
                      <a:pt x="2629" y="0"/>
                      <a:pt x="244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3" name="Google Shape;801;p43"/>
              <p:cNvSpPr/>
              <p:nvPr/>
            </p:nvSpPr>
            <p:spPr>
              <a:xfrm>
                <a:off x="1033988" y="1905517"/>
                <a:ext cx="432180" cy="79076"/>
              </a:xfrm>
              <a:custGeom>
                <a:avLst/>
                <a:gdLst/>
                <a:ahLst/>
                <a:cxnLst/>
                <a:rect l="l" t="t" r="r" b="b"/>
                <a:pathLst>
                  <a:path w="3006" h="550" extrusionOk="0">
                    <a:moveTo>
                      <a:pt x="2457" y="0"/>
                    </a:moveTo>
                    <a:cubicBezTo>
                      <a:pt x="2107" y="0"/>
                      <a:pt x="1670" y="60"/>
                      <a:pt x="1151" y="184"/>
                    </a:cubicBezTo>
                    <a:cubicBezTo>
                      <a:pt x="531" y="321"/>
                      <a:pt x="37" y="500"/>
                      <a:pt x="25" y="500"/>
                    </a:cubicBezTo>
                    <a:cubicBezTo>
                      <a:pt x="13" y="511"/>
                      <a:pt x="1" y="523"/>
                      <a:pt x="13" y="529"/>
                    </a:cubicBezTo>
                    <a:cubicBezTo>
                      <a:pt x="17" y="543"/>
                      <a:pt x="25" y="549"/>
                      <a:pt x="34" y="549"/>
                    </a:cubicBezTo>
                    <a:cubicBezTo>
                      <a:pt x="37" y="549"/>
                      <a:pt x="40" y="549"/>
                      <a:pt x="43" y="547"/>
                    </a:cubicBezTo>
                    <a:cubicBezTo>
                      <a:pt x="53" y="542"/>
                      <a:pt x="1478" y="51"/>
                      <a:pt x="2481" y="51"/>
                    </a:cubicBezTo>
                    <a:cubicBezTo>
                      <a:pt x="2664" y="51"/>
                      <a:pt x="2832" y="67"/>
                      <a:pt x="2976" y="106"/>
                    </a:cubicBezTo>
                    <a:lnTo>
                      <a:pt x="2994" y="106"/>
                    </a:lnTo>
                    <a:cubicBezTo>
                      <a:pt x="3000" y="106"/>
                      <a:pt x="3006" y="100"/>
                      <a:pt x="3006" y="94"/>
                    </a:cubicBezTo>
                    <a:cubicBezTo>
                      <a:pt x="3006" y="76"/>
                      <a:pt x="3006" y="64"/>
                      <a:pt x="2994" y="64"/>
                    </a:cubicBezTo>
                    <a:cubicBezTo>
                      <a:pt x="2846" y="22"/>
                      <a:pt x="2667" y="0"/>
                      <a:pt x="24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4" name="Google Shape;802;p43"/>
              <p:cNvSpPr/>
              <p:nvPr/>
            </p:nvSpPr>
            <p:spPr>
              <a:xfrm>
                <a:off x="1072663" y="2003859"/>
                <a:ext cx="427867" cy="88709"/>
              </a:xfrm>
              <a:custGeom>
                <a:avLst/>
                <a:gdLst/>
                <a:ahLst/>
                <a:cxnLst/>
                <a:rect l="l" t="t" r="r" b="b"/>
                <a:pathLst>
                  <a:path w="2976" h="617" extrusionOk="0">
                    <a:moveTo>
                      <a:pt x="2521" y="0"/>
                    </a:moveTo>
                    <a:cubicBezTo>
                      <a:pt x="1424" y="0"/>
                      <a:pt x="40" y="562"/>
                      <a:pt x="24" y="573"/>
                    </a:cubicBezTo>
                    <a:cubicBezTo>
                      <a:pt x="12" y="579"/>
                      <a:pt x="0" y="591"/>
                      <a:pt x="12" y="603"/>
                    </a:cubicBezTo>
                    <a:cubicBezTo>
                      <a:pt x="16" y="611"/>
                      <a:pt x="21" y="617"/>
                      <a:pt x="30" y="617"/>
                    </a:cubicBezTo>
                    <a:cubicBezTo>
                      <a:pt x="33" y="617"/>
                      <a:pt x="37" y="616"/>
                      <a:pt x="42" y="614"/>
                    </a:cubicBezTo>
                    <a:cubicBezTo>
                      <a:pt x="52" y="609"/>
                      <a:pt x="1449" y="46"/>
                      <a:pt x="2535" y="46"/>
                    </a:cubicBezTo>
                    <a:cubicBezTo>
                      <a:pt x="2678" y="46"/>
                      <a:pt x="2817" y="56"/>
                      <a:pt x="2945" y="78"/>
                    </a:cubicBezTo>
                    <a:lnTo>
                      <a:pt x="2957" y="78"/>
                    </a:lnTo>
                    <a:cubicBezTo>
                      <a:pt x="2963" y="78"/>
                      <a:pt x="2963" y="72"/>
                      <a:pt x="2969" y="54"/>
                    </a:cubicBezTo>
                    <a:cubicBezTo>
                      <a:pt x="2975" y="48"/>
                      <a:pt x="2969" y="36"/>
                      <a:pt x="2957" y="36"/>
                    </a:cubicBezTo>
                    <a:cubicBezTo>
                      <a:pt x="2820" y="11"/>
                      <a:pt x="2673" y="0"/>
                      <a:pt x="25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5" name="Google Shape;803;p43"/>
              <p:cNvSpPr/>
              <p:nvPr/>
            </p:nvSpPr>
            <p:spPr>
              <a:xfrm>
                <a:off x="1106019" y="2108382"/>
                <a:ext cx="430455" cy="85402"/>
              </a:xfrm>
              <a:custGeom>
                <a:avLst/>
                <a:gdLst/>
                <a:ahLst/>
                <a:cxnLst/>
                <a:rect l="l" t="t" r="r" b="b"/>
                <a:pathLst>
                  <a:path w="2994" h="594" extrusionOk="0">
                    <a:moveTo>
                      <a:pt x="2339" y="0"/>
                    </a:moveTo>
                    <a:cubicBezTo>
                      <a:pt x="1279" y="0"/>
                      <a:pt x="28" y="544"/>
                      <a:pt x="19" y="549"/>
                    </a:cubicBezTo>
                    <a:cubicBezTo>
                      <a:pt x="13" y="561"/>
                      <a:pt x="1" y="573"/>
                      <a:pt x="13" y="579"/>
                    </a:cubicBezTo>
                    <a:cubicBezTo>
                      <a:pt x="17" y="588"/>
                      <a:pt x="21" y="593"/>
                      <a:pt x="30" y="593"/>
                    </a:cubicBezTo>
                    <a:cubicBezTo>
                      <a:pt x="34" y="593"/>
                      <a:pt x="38" y="593"/>
                      <a:pt x="42" y="591"/>
                    </a:cubicBezTo>
                    <a:cubicBezTo>
                      <a:pt x="57" y="576"/>
                      <a:pt x="1294" y="38"/>
                      <a:pt x="2343" y="38"/>
                    </a:cubicBezTo>
                    <a:cubicBezTo>
                      <a:pt x="2565" y="38"/>
                      <a:pt x="2778" y="62"/>
                      <a:pt x="2970" y="120"/>
                    </a:cubicBezTo>
                    <a:lnTo>
                      <a:pt x="2982" y="120"/>
                    </a:lnTo>
                    <a:cubicBezTo>
                      <a:pt x="2994" y="120"/>
                      <a:pt x="2994" y="114"/>
                      <a:pt x="2994" y="114"/>
                    </a:cubicBezTo>
                    <a:cubicBezTo>
                      <a:pt x="2994" y="96"/>
                      <a:pt x="2994" y="84"/>
                      <a:pt x="2976" y="84"/>
                    </a:cubicBezTo>
                    <a:cubicBezTo>
                      <a:pt x="2781" y="25"/>
                      <a:pt x="2565" y="0"/>
                      <a:pt x="233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6" name="Google Shape;804;p43"/>
              <p:cNvSpPr/>
              <p:nvPr/>
            </p:nvSpPr>
            <p:spPr>
              <a:xfrm>
                <a:off x="1140380" y="2205861"/>
                <a:ext cx="437212" cy="86121"/>
              </a:xfrm>
              <a:custGeom>
                <a:avLst/>
                <a:gdLst/>
                <a:ahLst/>
                <a:cxnLst/>
                <a:rect l="l" t="t" r="r" b="b"/>
                <a:pathLst>
                  <a:path w="3041" h="599" extrusionOk="0">
                    <a:moveTo>
                      <a:pt x="2692" y="1"/>
                    </a:moveTo>
                    <a:cubicBezTo>
                      <a:pt x="1806" y="1"/>
                      <a:pt x="101" y="525"/>
                      <a:pt x="18" y="551"/>
                    </a:cubicBezTo>
                    <a:cubicBezTo>
                      <a:pt x="12" y="557"/>
                      <a:pt x="0" y="563"/>
                      <a:pt x="0" y="581"/>
                    </a:cubicBezTo>
                    <a:cubicBezTo>
                      <a:pt x="12" y="599"/>
                      <a:pt x="18" y="599"/>
                      <a:pt x="30" y="599"/>
                    </a:cubicBezTo>
                    <a:cubicBezTo>
                      <a:pt x="51" y="588"/>
                      <a:pt x="1826" y="47"/>
                      <a:pt x="2707" y="47"/>
                    </a:cubicBezTo>
                    <a:cubicBezTo>
                      <a:pt x="2827" y="47"/>
                      <a:pt x="2931" y="57"/>
                      <a:pt x="3011" y="80"/>
                    </a:cubicBezTo>
                    <a:lnTo>
                      <a:pt x="3029" y="80"/>
                    </a:lnTo>
                    <a:cubicBezTo>
                      <a:pt x="3035" y="80"/>
                      <a:pt x="3041" y="74"/>
                      <a:pt x="3035" y="68"/>
                    </a:cubicBezTo>
                    <a:cubicBezTo>
                      <a:pt x="3035" y="50"/>
                      <a:pt x="3035" y="38"/>
                      <a:pt x="3023" y="38"/>
                    </a:cubicBezTo>
                    <a:cubicBezTo>
                      <a:pt x="2936" y="12"/>
                      <a:pt x="2823" y="1"/>
                      <a:pt x="26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7" name="Google Shape;805;p43"/>
              <p:cNvSpPr/>
              <p:nvPr/>
            </p:nvSpPr>
            <p:spPr>
              <a:xfrm>
                <a:off x="1174598" y="2301614"/>
                <a:ext cx="427004" cy="89284"/>
              </a:xfrm>
              <a:custGeom>
                <a:avLst/>
                <a:gdLst/>
                <a:ahLst/>
                <a:cxnLst/>
                <a:rect l="l" t="t" r="r" b="b"/>
                <a:pathLst>
                  <a:path w="2970" h="621" extrusionOk="0">
                    <a:moveTo>
                      <a:pt x="2642" y="1"/>
                    </a:moveTo>
                    <a:cubicBezTo>
                      <a:pt x="1764" y="1"/>
                      <a:pt x="97" y="544"/>
                      <a:pt x="18" y="571"/>
                    </a:cubicBezTo>
                    <a:cubicBezTo>
                      <a:pt x="1" y="576"/>
                      <a:pt x="1" y="588"/>
                      <a:pt x="1" y="600"/>
                    </a:cubicBezTo>
                    <a:cubicBezTo>
                      <a:pt x="10" y="614"/>
                      <a:pt x="15" y="620"/>
                      <a:pt x="22" y="620"/>
                    </a:cubicBezTo>
                    <a:cubicBezTo>
                      <a:pt x="25" y="620"/>
                      <a:pt x="27" y="620"/>
                      <a:pt x="30" y="618"/>
                    </a:cubicBezTo>
                    <a:cubicBezTo>
                      <a:pt x="51" y="608"/>
                      <a:pt x="1758" y="48"/>
                      <a:pt x="2634" y="48"/>
                    </a:cubicBezTo>
                    <a:cubicBezTo>
                      <a:pt x="2754" y="48"/>
                      <a:pt x="2858" y="58"/>
                      <a:pt x="2940" y="82"/>
                    </a:cubicBezTo>
                    <a:lnTo>
                      <a:pt x="2952" y="82"/>
                    </a:lnTo>
                    <a:cubicBezTo>
                      <a:pt x="2964" y="82"/>
                      <a:pt x="2964" y="70"/>
                      <a:pt x="2970" y="64"/>
                    </a:cubicBezTo>
                    <a:cubicBezTo>
                      <a:pt x="2970" y="52"/>
                      <a:pt x="2970" y="34"/>
                      <a:pt x="2952" y="34"/>
                    </a:cubicBezTo>
                    <a:cubicBezTo>
                      <a:pt x="2867" y="11"/>
                      <a:pt x="2762" y="1"/>
                      <a:pt x="264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8" name="Google Shape;806;p43"/>
              <p:cNvSpPr/>
              <p:nvPr/>
            </p:nvSpPr>
            <p:spPr>
              <a:xfrm>
                <a:off x="1210542" y="2400818"/>
                <a:ext cx="425423" cy="95898"/>
              </a:xfrm>
              <a:custGeom>
                <a:avLst/>
                <a:gdLst/>
                <a:ahLst/>
                <a:cxnLst/>
                <a:rect l="l" t="t" r="r" b="b"/>
                <a:pathLst>
                  <a:path w="2959" h="667" extrusionOk="0">
                    <a:moveTo>
                      <a:pt x="2585" y="1"/>
                    </a:moveTo>
                    <a:cubicBezTo>
                      <a:pt x="1556" y="1"/>
                      <a:pt x="40" y="609"/>
                      <a:pt x="19" y="620"/>
                    </a:cubicBezTo>
                    <a:cubicBezTo>
                      <a:pt x="7" y="626"/>
                      <a:pt x="1" y="638"/>
                      <a:pt x="7" y="650"/>
                    </a:cubicBezTo>
                    <a:cubicBezTo>
                      <a:pt x="11" y="658"/>
                      <a:pt x="21" y="666"/>
                      <a:pt x="29" y="666"/>
                    </a:cubicBezTo>
                    <a:cubicBezTo>
                      <a:pt x="32" y="666"/>
                      <a:pt x="35" y="665"/>
                      <a:pt x="37" y="662"/>
                    </a:cubicBezTo>
                    <a:cubicBezTo>
                      <a:pt x="58" y="656"/>
                      <a:pt x="1567" y="50"/>
                      <a:pt x="2590" y="50"/>
                    </a:cubicBezTo>
                    <a:cubicBezTo>
                      <a:pt x="2711" y="50"/>
                      <a:pt x="2824" y="58"/>
                      <a:pt x="2928" y="77"/>
                    </a:cubicBezTo>
                    <a:lnTo>
                      <a:pt x="2934" y="77"/>
                    </a:lnTo>
                    <a:cubicBezTo>
                      <a:pt x="2940" y="77"/>
                      <a:pt x="2952" y="65"/>
                      <a:pt x="2952" y="53"/>
                    </a:cubicBezTo>
                    <a:cubicBezTo>
                      <a:pt x="2958" y="47"/>
                      <a:pt x="2952" y="30"/>
                      <a:pt x="2934" y="30"/>
                    </a:cubicBezTo>
                    <a:cubicBezTo>
                      <a:pt x="2827" y="10"/>
                      <a:pt x="2710" y="1"/>
                      <a:pt x="2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9" name="Google Shape;807;p43"/>
              <p:cNvSpPr/>
              <p:nvPr/>
            </p:nvSpPr>
            <p:spPr>
              <a:xfrm>
                <a:off x="1502114" y="1473190"/>
                <a:ext cx="378984" cy="220551"/>
              </a:xfrm>
              <a:custGeom>
                <a:avLst/>
                <a:gdLst/>
                <a:ahLst/>
                <a:cxnLst/>
                <a:rect l="l" t="t" r="r" b="b"/>
                <a:pathLst>
                  <a:path w="2636" h="1534" extrusionOk="0">
                    <a:moveTo>
                      <a:pt x="2605" y="1"/>
                    </a:moveTo>
                    <a:cubicBezTo>
                      <a:pt x="2593" y="7"/>
                      <a:pt x="793" y="549"/>
                      <a:pt x="6" y="1497"/>
                    </a:cubicBezTo>
                    <a:cubicBezTo>
                      <a:pt x="0" y="1503"/>
                      <a:pt x="0" y="1521"/>
                      <a:pt x="6" y="1527"/>
                    </a:cubicBezTo>
                    <a:cubicBezTo>
                      <a:pt x="12" y="1533"/>
                      <a:pt x="18" y="1533"/>
                      <a:pt x="30" y="1533"/>
                    </a:cubicBezTo>
                    <a:cubicBezTo>
                      <a:pt x="36" y="1533"/>
                      <a:pt x="36" y="1533"/>
                      <a:pt x="36" y="1527"/>
                    </a:cubicBezTo>
                    <a:cubicBezTo>
                      <a:pt x="817" y="585"/>
                      <a:pt x="2605" y="49"/>
                      <a:pt x="2623" y="43"/>
                    </a:cubicBezTo>
                    <a:cubicBezTo>
                      <a:pt x="2635" y="37"/>
                      <a:pt x="2635" y="31"/>
                      <a:pt x="2635" y="13"/>
                    </a:cubicBezTo>
                    <a:cubicBezTo>
                      <a:pt x="2629" y="1"/>
                      <a:pt x="2623" y="1"/>
                      <a:pt x="26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" name="Google Shape;808;p43"/>
              <p:cNvSpPr/>
              <p:nvPr/>
            </p:nvSpPr>
            <p:spPr>
              <a:xfrm>
                <a:off x="1532881" y="1571819"/>
                <a:ext cx="382435" cy="211924"/>
              </a:xfrm>
              <a:custGeom>
                <a:avLst/>
                <a:gdLst/>
                <a:ahLst/>
                <a:cxnLst/>
                <a:rect l="l" t="t" r="r" b="b"/>
                <a:pathLst>
                  <a:path w="2660" h="1474" extrusionOk="0">
                    <a:moveTo>
                      <a:pt x="2630" y="1"/>
                    </a:moveTo>
                    <a:cubicBezTo>
                      <a:pt x="2606" y="1"/>
                      <a:pt x="806" y="519"/>
                      <a:pt x="7" y="1437"/>
                    </a:cubicBezTo>
                    <a:cubicBezTo>
                      <a:pt x="1" y="1443"/>
                      <a:pt x="1" y="1455"/>
                      <a:pt x="7" y="1467"/>
                    </a:cubicBezTo>
                    <a:cubicBezTo>
                      <a:pt x="13" y="1473"/>
                      <a:pt x="25" y="1473"/>
                      <a:pt x="30" y="1473"/>
                    </a:cubicBezTo>
                    <a:lnTo>
                      <a:pt x="42" y="1473"/>
                    </a:lnTo>
                    <a:cubicBezTo>
                      <a:pt x="835" y="567"/>
                      <a:pt x="2630" y="48"/>
                      <a:pt x="2648" y="42"/>
                    </a:cubicBezTo>
                    <a:cubicBezTo>
                      <a:pt x="2660" y="36"/>
                      <a:pt x="2660" y="30"/>
                      <a:pt x="2660" y="12"/>
                    </a:cubicBezTo>
                    <a:cubicBezTo>
                      <a:pt x="2654" y="1"/>
                      <a:pt x="2648" y="1"/>
                      <a:pt x="26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1" name="Google Shape;809;p43"/>
              <p:cNvSpPr/>
              <p:nvPr/>
            </p:nvSpPr>
            <p:spPr>
              <a:xfrm>
                <a:off x="1565518" y="1667572"/>
                <a:ext cx="382435" cy="217244"/>
              </a:xfrm>
              <a:custGeom>
                <a:avLst/>
                <a:gdLst/>
                <a:ahLst/>
                <a:cxnLst/>
                <a:rect l="l" t="t" r="r" b="b"/>
                <a:pathLst>
                  <a:path w="2660" h="1511" extrusionOk="0">
                    <a:moveTo>
                      <a:pt x="2629" y="0"/>
                    </a:moveTo>
                    <a:cubicBezTo>
                      <a:pt x="2626" y="0"/>
                      <a:pt x="2622" y="1"/>
                      <a:pt x="2618" y="2"/>
                    </a:cubicBezTo>
                    <a:cubicBezTo>
                      <a:pt x="2618" y="8"/>
                      <a:pt x="2111" y="181"/>
                      <a:pt x="1538" y="443"/>
                    </a:cubicBezTo>
                    <a:cubicBezTo>
                      <a:pt x="769" y="801"/>
                      <a:pt x="257" y="1153"/>
                      <a:pt x="12" y="1481"/>
                    </a:cubicBezTo>
                    <a:cubicBezTo>
                      <a:pt x="0" y="1487"/>
                      <a:pt x="12" y="1499"/>
                      <a:pt x="18" y="1511"/>
                    </a:cubicBezTo>
                    <a:lnTo>
                      <a:pt x="42" y="1511"/>
                    </a:lnTo>
                    <a:cubicBezTo>
                      <a:pt x="48" y="1511"/>
                      <a:pt x="48" y="1499"/>
                      <a:pt x="42" y="1499"/>
                    </a:cubicBezTo>
                    <a:cubicBezTo>
                      <a:pt x="608" y="748"/>
                      <a:pt x="2474" y="98"/>
                      <a:pt x="2623" y="50"/>
                    </a:cubicBezTo>
                    <a:lnTo>
                      <a:pt x="2635" y="50"/>
                    </a:lnTo>
                    <a:cubicBezTo>
                      <a:pt x="2647" y="38"/>
                      <a:pt x="2659" y="32"/>
                      <a:pt x="2647" y="20"/>
                    </a:cubicBezTo>
                    <a:cubicBezTo>
                      <a:pt x="2643" y="7"/>
                      <a:pt x="2638" y="0"/>
                      <a:pt x="26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2" name="Google Shape;810;p43"/>
              <p:cNvSpPr/>
              <p:nvPr/>
            </p:nvSpPr>
            <p:spPr>
              <a:xfrm>
                <a:off x="1598873" y="1775833"/>
                <a:ext cx="385885" cy="203298"/>
              </a:xfrm>
              <a:custGeom>
                <a:avLst/>
                <a:gdLst/>
                <a:ahLst/>
                <a:cxnLst/>
                <a:rect l="l" t="t" r="r" b="b"/>
                <a:pathLst>
                  <a:path w="2684" h="1414" extrusionOk="0">
                    <a:moveTo>
                      <a:pt x="2654" y="0"/>
                    </a:moveTo>
                    <a:cubicBezTo>
                      <a:pt x="2636" y="0"/>
                      <a:pt x="770" y="531"/>
                      <a:pt x="13" y="1372"/>
                    </a:cubicBezTo>
                    <a:cubicBezTo>
                      <a:pt x="1" y="1384"/>
                      <a:pt x="1" y="1396"/>
                      <a:pt x="13" y="1402"/>
                    </a:cubicBezTo>
                    <a:cubicBezTo>
                      <a:pt x="19" y="1413"/>
                      <a:pt x="25" y="1413"/>
                      <a:pt x="31" y="1413"/>
                    </a:cubicBezTo>
                    <a:lnTo>
                      <a:pt x="48" y="1413"/>
                    </a:lnTo>
                    <a:cubicBezTo>
                      <a:pt x="800" y="579"/>
                      <a:pt x="2648" y="54"/>
                      <a:pt x="2672" y="48"/>
                    </a:cubicBezTo>
                    <a:cubicBezTo>
                      <a:pt x="2678" y="42"/>
                      <a:pt x="2684" y="30"/>
                      <a:pt x="2684" y="18"/>
                    </a:cubicBezTo>
                    <a:cubicBezTo>
                      <a:pt x="2678" y="0"/>
                      <a:pt x="2672" y="0"/>
                      <a:pt x="26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3" name="Google Shape;811;p43"/>
              <p:cNvSpPr/>
              <p:nvPr/>
            </p:nvSpPr>
            <p:spPr>
              <a:xfrm>
                <a:off x="1635823" y="1877050"/>
                <a:ext cx="381572" cy="211781"/>
              </a:xfrm>
              <a:custGeom>
                <a:avLst/>
                <a:gdLst/>
                <a:ahLst/>
                <a:cxnLst/>
                <a:rect l="l" t="t" r="r" b="b"/>
                <a:pathLst>
                  <a:path w="2654" h="1473" extrusionOk="0">
                    <a:moveTo>
                      <a:pt x="2629" y="0"/>
                    </a:moveTo>
                    <a:cubicBezTo>
                      <a:pt x="2605" y="6"/>
                      <a:pt x="680" y="501"/>
                      <a:pt x="6" y="1443"/>
                    </a:cubicBezTo>
                    <a:cubicBezTo>
                      <a:pt x="0" y="1455"/>
                      <a:pt x="6" y="1467"/>
                      <a:pt x="12" y="1473"/>
                    </a:cubicBezTo>
                    <a:lnTo>
                      <a:pt x="36" y="1473"/>
                    </a:lnTo>
                    <a:cubicBezTo>
                      <a:pt x="42" y="1473"/>
                      <a:pt x="54" y="1473"/>
                      <a:pt x="36" y="1461"/>
                    </a:cubicBezTo>
                    <a:cubicBezTo>
                      <a:pt x="698" y="531"/>
                      <a:pt x="2617" y="42"/>
                      <a:pt x="2635" y="36"/>
                    </a:cubicBezTo>
                    <a:cubicBezTo>
                      <a:pt x="2647" y="36"/>
                      <a:pt x="2653" y="30"/>
                      <a:pt x="2653" y="12"/>
                    </a:cubicBezTo>
                    <a:cubicBezTo>
                      <a:pt x="2653" y="6"/>
                      <a:pt x="2647" y="0"/>
                      <a:pt x="26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4" name="Google Shape;812;p43"/>
              <p:cNvSpPr/>
              <p:nvPr/>
            </p:nvSpPr>
            <p:spPr>
              <a:xfrm>
                <a:off x="1660552" y="1975535"/>
                <a:ext cx="392786" cy="211062"/>
              </a:xfrm>
              <a:custGeom>
                <a:avLst/>
                <a:gdLst/>
                <a:ahLst/>
                <a:cxnLst/>
                <a:rect l="l" t="t" r="r" b="b"/>
                <a:pathLst>
                  <a:path w="2732" h="1468" extrusionOk="0">
                    <a:moveTo>
                      <a:pt x="2696" y="1"/>
                    </a:moveTo>
                    <a:cubicBezTo>
                      <a:pt x="2600" y="36"/>
                      <a:pt x="424" y="865"/>
                      <a:pt x="7" y="1437"/>
                    </a:cubicBezTo>
                    <a:cubicBezTo>
                      <a:pt x="1" y="1443"/>
                      <a:pt x="7" y="1461"/>
                      <a:pt x="13" y="1467"/>
                    </a:cubicBezTo>
                    <a:lnTo>
                      <a:pt x="43" y="1467"/>
                    </a:lnTo>
                    <a:cubicBezTo>
                      <a:pt x="454" y="901"/>
                      <a:pt x="2690" y="54"/>
                      <a:pt x="2714" y="42"/>
                    </a:cubicBezTo>
                    <a:cubicBezTo>
                      <a:pt x="2726" y="36"/>
                      <a:pt x="2732" y="24"/>
                      <a:pt x="2726" y="13"/>
                    </a:cubicBezTo>
                    <a:cubicBezTo>
                      <a:pt x="2720" y="1"/>
                      <a:pt x="2714" y="1"/>
                      <a:pt x="269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" name="Google Shape;813;p43"/>
              <p:cNvSpPr/>
              <p:nvPr/>
            </p:nvSpPr>
            <p:spPr>
              <a:xfrm>
                <a:off x="1700090" y="2073733"/>
                <a:ext cx="386748" cy="202867"/>
              </a:xfrm>
              <a:custGeom>
                <a:avLst/>
                <a:gdLst/>
                <a:ahLst/>
                <a:cxnLst/>
                <a:rect l="l" t="t" r="r" b="b"/>
                <a:pathLst>
                  <a:path w="2690" h="1411" extrusionOk="0">
                    <a:moveTo>
                      <a:pt x="2660" y="1"/>
                    </a:moveTo>
                    <a:cubicBezTo>
                      <a:pt x="2657" y="1"/>
                      <a:pt x="2655" y="2"/>
                      <a:pt x="2653" y="3"/>
                    </a:cubicBezTo>
                    <a:cubicBezTo>
                      <a:pt x="2564" y="39"/>
                      <a:pt x="435" y="802"/>
                      <a:pt x="6" y="1380"/>
                    </a:cubicBezTo>
                    <a:cubicBezTo>
                      <a:pt x="0" y="1386"/>
                      <a:pt x="6" y="1404"/>
                      <a:pt x="12" y="1410"/>
                    </a:cubicBezTo>
                    <a:lnTo>
                      <a:pt x="42" y="1410"/>
                    </a:lnTo>
                    <a:cubicBezTo>
                      <a:pt x="465" y="838"/>
                      <a:pt x="2647" y="57"/>
                      <a:pt x="2665" y="45"/>
                    </a:cubicBezTo>
                    <a:cubicBezTo>
                      <a:pt x="2683" y="39"/>
                      <a:pt x="2689" y="33"/>
                      <a:pt x="2683" y="15"/>
                    </a:cubicBezTo>
                    <a:cubicBezTo>
                      <a:pt x="2679" y="6"/>
                      <a:pt x="2668" y="1"/>
                      <a:pt x="26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" name="Google Shape;814;p43"/>
              <p:cNvSpPr/>
              <p:nvPr/>
            </p:nvSpPr>
            <p:spPr>
              <a:xfrm>
                <a:off x="1735170" y="2180413"/>
                <a:ext cx="388473" cy="194671"/>
              </a:xfrm>
              <a:custGeom>
                <a:avLst/>
                <a:gdLst/>
                <a:ahLst/>
                <a:cxnLst/>
                <a:rect l="l" t="t" r="r" b="b"/>
                <a:pathLst>
                  <a:path w="2702" h="1354" extrusionOk="0">
                    <a:moveTo>
                      <a:pt x="2672" y="1"/>
                    </a:moveTo>
                    <a:cubicBezTo>
                      <a:pt x="2654" y="6"/>
                      <a:pt x="680" y="567"/>
                      <a:pt x="7" y="1318"/>
                    </a:cubicBezTo>
                    <a:cubicBezTo>
                      <a:pt x="1" y="1324"/>
                      <a:pt x="1" y="1342"/>
                      <a:pt x="7" y="1348"/>
                    </a:cubicBezTo>
                    <a:cubicBezTo>
                      <a:pt x="13" y="1354"/>
                      <a:pt x="25" y="1354"/>
                      <a:pt x="30" y="1354"/>
                    </a:cubicBezTo>
                    <a:cubicBezTo>
                      <a:pt x="30" y="1354"/>
                      <a:pt x="36" y="1354"/>
                      <a:pt x="36" y="1348"/>
                    </a:cubicBezTo>
                    <a:cubicBezTo>
                      <a:pt x="710" y="609"/>
                      <a:pt x="2660" y="48"/>
                      <a:pt x="2684" y="42"/>
                    </a:cubicBezTo>
                    <a:cubicBezTo>
                      <a:pt x="2701" y="36"/>
                      <a:pt x="2701" y="30"/>
                      <a:pt x="2701" y="12"/>
                    </a:cubicBezTo>
                    <a:cubicBezTo>
                      <a:pt x="2690" y="1"/>
                      <a:pt x="2684" y="1"/>
                      <a:pt x="26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7" name="Google Shape;815;p43"/>
              <p:cNvSpPr/>
              <p:nvPr/>
            </p:nvSpPr>
            <p:spPr>
              <a:xfrm>
                <a:off x="1467752" y="1547808"/>
                <a:ext cx="128676" cy="289850"/>
              </a:xfrm>
              <a:custGeom>
                <a:avLst/>
                <a:gdLst/>
                <a:ahLst/>
                <a:cxnLst/>
                <a:rect l="l" t="t" r="r" b="b"/>
                <a:pathLst>
                  <a:path w="895" h="2016" extrusionOk="0">
                    <a:moveTo>
                      <a:pt x="328" y="1"/>
                    </a:moveTo>
                    <a:cubicBezTo>
                      <a:pt x="209" y="96"/>
                      <a:pt x="102" y="197"/>
                      <a:pt x="1" y="293"/>
                    </a:cubicBezTo>
                    <a:lnTo>
                      <a:pt x="585" y="2016"/>
                    </a:lnTo>
                    <a:lnTo>
                      <a:pt x="627" y="1521"/>
                    </a:lnTo>
                    <a:lnTo>
                      <a:pt x="895" y="1664"/>
                    </a:lnTo>
                    <a:lnTo>
                      <a:pt x="32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13" name="Google Shape;816;p43"/>
            <p:cNvGrpSpPr/>
            <p:nvPr/>
          </p:nvGrpSpPr>
          <p:grpSpPr>
            <a:xfrm>
              <a:off x="4083500" y="3226650"/>
              <a:ext cx="741775" cy="819000"/>
              <a:chOff x="4083500" y="3226650"/>
              <a:chExt cx="741775" cy="819000"/>
            </a:xfrm>
          </p:grpSpPr>
          <p:sp>
            <p:nvSpPr>
              <p:cNvPr id="14" name="Google Shape;817;p43"/>
              <p:cNvSpPr/>
              <p:nvPr/>
            </p:nvSpPr>
            <p:spPr>
              <a:xfrm>
                <a:off x="4312145" y="3273660"/>
                <a:ext cx="438849" cy="425343"/>
              </a:xfrm>
              <a:custGeom>
                <a:avLst/>
                <a:gdLst/>
                <a:ahLst/>
                <a:cxnLst/>
                <a:rect l="l" t="t" r="r" b="b"/>
                <a:pathLst>
                  <a:path w="5069" h="4913" extrusionOk="0">
                    <a:moveTo>
                      <a:pt x="2533" y="0"/>
                    </a:moveTo>
                    <a:cubicBezTo>
                      <a:pt x="1385" y="0"/>
                      <a:pt x="255" y="801"/>
                      <a:pt x="42" y="2291"/>
                    </a:cubicBezTo>
                    <a:cubicBezTo>
                      <a:pt x="0" y="2607"/>
                      <a:pt x="42" y="2929"/>
                      <a:pt x="161" y="3227"/>
                    </a:cubicBezTo>
                    <a:cubicBezTo>
                      <a:pt x="632" y="4371"/>
                      <a:pt x="1589" y="4912"/>
                      <a:pt x="2533" y="4912"/>
                    </a:cubicBezTo>
                    <a:cubicBezTo>
                      <a:pt x="3680" y="4912"/>
                      <a:pt x="4808" y="4113"/>
                      <a:pt x="5020" y="2625"/>
                    </a:cubicBezTo>
                    <a:cubicBezTo>
                      <a:pt x="5068" y="2309"/>
                      <a:pt x="5032" y="1981"/>
                      <a:pt x="4901" y="1683"/>
                    </a:cubicBezTo>
                    <a:cubicBezTo>
                      <a:pt x="4431" y="540"/>
                      <a:pt x="3475" y="0"/>
                      <a:pt x="253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5" name="Google Shape;818;p43"/>
              <p:cNvSpPr/>
              <p:nvPr/>
            </p:nvSpPr>
            <p:spPr>
              <a:xfrm>
                <a:off x="4360107" y="3273314"/>
                <a:ext cx="412010" cy="348378"/>
              </a:xfrm>
              <a:custGeom>
                <a:avLst/>
                <a:gdLst/>
                <a:ahLst/>
                <a:cxnLst/>
                <a:rect l="l" t="t" r="r" b="b"/>
                <a:pathLst>
                  <a:path w="4759" h="4024" extrusionOk="0">
                    <a:moveTo>
                      <a:pt x="22" y="976"/>
                    </a:moveTo>
                    <a:lnTo>
                      <a:pt x="22" y="976"/>
                    </a:lnTo>
                    <a:cubicBezTo>
                      <a:pt x="15" y="984"/>
                      <a:pt x="8" y="993"/>
                      <a:pt x="1" y="1001"/>
                    </a:cubicBezTo>
                    <a:cubicBezTo>
                      <a:pt x="10" y="995"/>
                      <a:pt x="16" y="986"/>
                      <a:pt x="22" y="976"/>
                    </a:cubicBezTo>
                    <a:close/>
                    <a:moveTo>
                      <a:pt x="1983" y="1"/>
                    </a:moveTo>
                    <a:cubicBezTo>
                      <a:pt x="1252" y="1"/>
                      <a:pt x="528" y="327"/>
                      <a:pt x="43" y="948"/>
                    </a:cubicBezTo>
                    <a:cubicBezTo>
                      <a:pt x="34" y="956"/>
                      <a:pt x="28" y="966"/>
                      <a:pt x="22" y="976"/>
                    </a:cubicBezTo>
                    <a:lnTo>
                      <a:pt x="22" y="976"/>
                    </a:lnTo>
                    <a:cubicBezTo>
                      <a:pt x="507" y="408"/>
                      <a:pt x="1197" y="111"/>
                      <a:pt x="1896" y="111"/>
                    </a:cubicBezTo>
                    <a:cubicBezTo>
                      <a:pt x="2425" y="111"/>
                      <a:pt x="2958" y="280"/>
                      <a:pt x="3411" y="632"/>
                    </a:cubicBezTo>
                    <a:cubicBezTo>
                      <a:pt x="4460" y="1448"/>
                      <a:pt x="4663" y="2957"/>
                      <a:pt x="3876" y="4024"/>
                    </a:cubicBezTo>
                    <a:cubicBezTo>
                      <a:pt x="3894" y="4006"/>
                      <a:pt x="3912" y="3994"/>
                      <a:pt x="3924" y="3970"/>
                    </a:cubicBezTo>
                    <a:cubicBezTo>
                      <a:pt x="4759" y="2897"/>
                      <a:pt x="4562" y="1353"/>
                      <a:pt x="3489" y="518"/>
                    </a:cubicBezTo>
                    <a:cubicBezTo>
                      <a:pt x="3040" y="169"/>
                      <a:pt x="2510" y="1"/>
                      <a:pt x="1983" y="1"/>
                    </a:cubicBezTo>
                    <a:close/>
                  </a:path>
                </a:pathLst>
              </a:custGeom>
              <a:solidFill>
                <a:srgbClr val="434343">
                  <a:alpha val="452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6" name="Google Shape;819;p43"/>
              <p:cNvSpPr/>
              <p:nvPr/>
            </p:nvSpPr>
            <p:spPr>
              <a:xfrm>
                <a:off x="4300803" y="3657274"/>
                <a:ext cx="104842" cy="116184"/>
              </a:xfrm>
              <a:custGeom>
                <a:avLst/>
                <a:gdLst/>
                <a:ahLst/>
                <a:cxnLst/>
                <a:rect l="l" t="t" r="r" b="b"/>
                <a:pathLst>
                  <a:path w="1211" h="1342" extrusionOk="0">
                    <a:moveTo>
                      <a:pt x="799" y="0"/>
                    </a:moveTo>
                    <a:lnTo>
                      <a:pt x="0" y="1020"/>
                    </a:lnTo>
                    <a:lnTo>
                      <a:pt x="412" y="1342"/>
                    </a:lnTo>
                    <a:lnTo>
                      <a:pt x="1211" y="322"/>
                    </a:lnTo>
                    <a:lnTo>
                      <a:pt x="79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7" name="Google Shape;820;p43"/>
              <p:cNvSpPr/>
              <p:nvPr/>
            </p:nvSpPr>
            <p:spPr>
              <a:xfrm>
                <a:off x="4329200" y="3660391"/>
                <a:ext cx="76965" cy="74368"/>
              </a:xfrm>
              <a:custGeom>
                <a:avLst/>
                <a:gdLst/>
                <a:ahLst/>
                <a:cxnLst/>
                <a:rect l="l" t="t" r="r" b="b"/>
                <a:pathLst>
                  <a:path w="889" h="859" extrusionOk="0">
                    <a:moveTo>
                      <a:pt x="322" y="0"/>
                    </a:moveTo>
                    <a:lnTo>
                      <a:pt x="0" y="417"/>
                    </a:lnTo>
                    <a:lnTo>
                      <a:pt x="567" y="859"/>
                    </a:lnTo>
                    <a:lnTo>
                      <a:pt x="889" y="447"/>
                    </a:ln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8" name="Google Shape;821;p43"/>
              <p:cNvSpPr/>
              <p:nvPr/>
            </p:nvSpPr>
            <p:spPr>
              <a:xfrm>
                <a:off x="4311549" y="3730593"/>
                <a:ext cx="36708" cy="29522"/>
              </a:xfrm>
              <a:custGeom>
                <a:avLst/>
                <a:gdLst/>
                <a:ahLst/>
                <a:cxnLst/>
                <a:rect l="l" t="t" r="r" b="b"/>
                <a:pathLst>
                  <a:path w="424" h="341" extrusionOk="0">
                    <a:moveTo>
                      <a:pt x="12" y="1"/>
                    </a:moveTo>
                    <a:lnTo>
                      <a:pt x="0" y="19"/>
                    </a:lnTo>
                    <a:lnTo>
                      <a:pt x="412" y="341"/>
                    </a:lnTo>
                    <a:lnTo>
                      <a:pt x="424" y="323"/>
                    </a:lnTo>
                    <a:lnTo>
                      <a:pt x="12" y="1"/>
                    </a:lnTo>
                    <a:close/>
                  </a:path>
                </a:pathLst>
              </a:custGeom>
              <a:solidFill>
                <a:srgbClr val="434343">
                  <a:alpha val="452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9" name="Google Shape;822;p43"/>
              <p:cNvSpPr/>
              <p:nvPr/>
            </p:nvSpPr>
            <p:spPr>
              <a:xfrm>
                <a:off x="4334308" y="3701687"/>
                <a:ext cx="36794" cy="29436"/>
              </a:xfrm>
              <a:custGeom>
                <a:avLst/>
                <a:gdLst/>
                <a:ahLst/>
                <a:cxnLst/>
                <a:rect l="l" t="t" r="r" b="b"/>
                <a:pathLst>
                  <a:path w="425" h="340" extrusionOk="0">
                    <a:moveTo>
                      <a:pt x="13" y="0"/>
                    </a:moveTo>
                    <a:lnTo>
                      <a:pt x="1" y="18"/>
                    </a:lnTo>
                    <a:lnTo>
                      <a:pt x="412" y="340"/>
                    </a:lnTo>
                    <a:lnTo>
                      <a:pt x="424" y="322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434343">
                  <a:alpha val="452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0" name="Google Shape;823;p43"/>
              <p:cNvSpPr/>
              <p:nvPr/>
            </p:nvSpPr>
            <p:spPr>
              <a:xfrm>
                <a:off x="4083500" y="3724889"/>
                <a:ext cx="273664" cy="320760"/>
              </a:xfrm>
              <a:custGeom>
                <a:avLst/>
                <a:gdLst/>
                <a:ahLst/>
                <a:cxnLst/>
                <a:rect l="l" t="t" r="r" b="b"/>
                <a:pathLst>
                  <a:path w="3161" h="3705" extrusionOk="0">
                    <a:moveTo>
                      <a:pt x="2528" y="0"/>
                    </a:moveTo>
                    <a:lnTo>
                      <a:pt x="143" y="3053"/>
                    </a:lnTo>
                    <a:cubicBezTo>
                      <a:pt x="0" y="3232"/>
                      <a:pt x="30" y="3488"/>
                      <a:pt x="209" y="3619"/>
                    </a:cubicBezTo>
                    <a:cubicBezTo>
                      <a:pt x="284" y="3677"/>
                      <a:pt x="373" y="3705"/>
                      <a:pt x="460" y="3705"/>
                    </a:cubicBezTo>
                    <a:cubicBezTo>
                      <a:pt x="581" y="3705"/>
                      <a:pt x="699" y="3651"/>
                      <a:pt x="775" y="3548"/>
                    </a:cubicBezTo>
                    <a:lnTo>
                      <a:pt x="3160" y="489"/>
                    </a:lnTo>
                    <a:lnTo>
                      <a:pt x="25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1" name="Google Shape;824;p43"/>
              <p:cNvSpPr/>
              <p:nvPr/>
            </p:nvSpPr>
            <p:spPr>
              <a:xfrm>
                <a:off x="4238296" y="3226650"/>
                <a:ext cx="586979" cy="519363"/>
              </a:xfrm>
              <a:custGeom>
                <a:avLst/>
                <a:gdLst/>
                <a:ahLst/>
                <a:cxnLst/>
                <a:rect l="l" t="t" r="r" b="b"/>
                <a:pathLst>
                  <a:path w="6780" h="5999" extrusionOk="0">
                    <a:moveTo>
                      <a:pt x="3394" y="543"/>
                    </a:moveTo>
                    <a:cubicBezTo>
                      <a:pt x="3922" y="543"/>
                      <a:pt x="4453" y="711"/>
                      <a:pt x="4902" y="1057"/>
                    </a:cubicBezTo>
                    <a:cubicBezTo>
                      <a:pt x="5975" y="1892"/>
                      <a:pt x="6160" y="3436"/>
                      <a:pt x="5331" y="4509"/>
                    </a:cubicBezTo>
                    <a:cubicBezTo>
                      <a:pt x="4843" y="5133"/>
                      <a:pt x="4117" y="5458"/>
                      <a:pt x="3386" y="5458"/>
                    </a:cubicBezTo>
                    <a:cubicBezTo>
                      <a:pt x="2858" y="5458"/>
                      <a:pt x="2326" y="5288"/>
                      <a:pt x="1879" y="4939"/>
                    </a:cubicBezTo>
                    <a:cubicBezTo>
                      <a:pt x="806" y="4104"/>
                      <a:pt x="621" y="2566"/>
                      <a:pt x="1450" y="1493"/>
                    </a:cubicBezTo>
                    <a:cubicBezTo>
                      <a:pt x="1935" y="868"/>
                      <a:pt x="2661" y="543"/>
                      <a:pt x="3394" y="543"/>
                    </a:cubicBezTo>
                    <a:close/>
                    <a:moveTo>
                      <a:pt x="3392" y="1"/>
                    </a:moveTo>
                    <a:cubicBezTo>
                      <a:pt x="2498" y="1"/>
                      <a:pt x="1615" y="398"/>
                      <a:pt x="1026" y="1153"/>
                    </a:cubicBezTo>
                    <a:cubicBezTo>
                      <a:pt x="1" y="2464"/>
                      <a:pt x="239" y="4354"/>
                      <a:pt x="1545" y="5368"/>
                    </a:cubicBezTo>
                    <a:cubicBezTo>
                      <a:pt x="2092" y="5792"/>
                      <a:pt x="2741" y="5998"/>
                      <a:pt x="3386" y="5998"/>
                    </a:cubicBezTo>
                    <a:cubicBezTo>
                      <a:pt x="4280" y="5998"/>
                      <a:pt x="5165" y="5602"/>
                      <a:pt x="5754" y="4843"/>
                    </a:cubicBezTo>
                    <a:cubicBezTo>
                      <a:pt x="6780" y="3537"/>
                      <a:pt x="6541" y="1654"/>
                      <a:pt x="5235" y="634"/>
                    </a:cubicBezTo>
                    <a:cubicBezTo>
                      <a:pt x="4686" y="207"/>
                      <a:pt x="4036" y="1"/>
                      <a:pt x="339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2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" name="Google Shape;843;p36"/>
          <p:cNvGrpSpPr/>
          <p:nvPr/>
        </p:nvGrpSpPr>
        <p:grpSpPr>
          <a:xfrm flipH="1">
            <a:off x="1785046" y="4888315"/>
            <a:ext cx="1001140" cy="1521448"/>
            <a:chOff x="2852400" y="4793075"/>
            <a:chExt cx="107125" cy="147675"/>
          </a:xfrm>
        </p:grpSpPr>
        <p:sp>
          <p:nvSpPr>
            <p:cNvPr id="3" name="Google Shape;844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" name="Google Shape;845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" name="Google Shape;846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" name="Google Shape;839;p36"/>
          <p:cNvGrpSpPr/>
          <p:nvPr/>
        </p:nvGrpSpPr>
        <p:grpSpPr>
          <a:xfrm>
            <a:off x="359968" y="3829050"/>
            <a:ext cx="1541113" cy="2369997"/>
            <a:chOff x="2852400" y="4793075"/>
            <a:chExt cx="107125" cy="147675"/>
          </a:xfrm>
        </p:grpSpPr>
        <p:sp>
          <p:nvSpPr>
            <p:cNvPr id="7" name="Google Shape;840;p36"/>
            <p:cNvSpPr/>
            <p:nvPr/>
          </p:nvSpPr>
          <p:spPr>
            <a:xfrm>
              <a:off x="2924925" y="4806375"/>
              <a:ext cx="34350" cy="134375"/>
            </a:xfrm>
            <a:custGeom>
              <a:avLst/>
              <a:gdLst/>
              <a:ahLst/>
              <a:cxnLst/>
              <a:rect l="l" t="t" r="r" b="b"/>
              <a:pathLst>
                <a:path w="1374" h="5375" extrusionOk="0">
                  <a:moveTo>
                    <a:pt x="1296" y="1"/>
                  </a:moveTo>
                  <a:cubicBezTo>
                    <a:pt x="1271" y="1"/>
                    <a:pt x="1249" y="19"/>
                    <a:pt x="1240" y="44"/>
                  </a:cubicBezTo>
                  <a:lnTo>
                    <a:pt x="0" y="5302"/>
                  </a:lnTo>
                  <a:cubicBezTo>
                    <a:pt x="0" y="5334"/>
                    <a:pt x="21" y="5364"/>
                    <a:pt x="51" y="5375"/>
                  </a:cubicBezTo>
                  <a:lnTo>
                    <a:pt x="62" y="5375"/>
                  </a:lnTo>
                  <a:cubicBezTo>
                    <a:pt x="92" y="5375"/>
                    <a:pt x="123" y="5354"/>
                    <a:pt x="123" y="5323"/>
                  </a:cubicBezTo>
                  <a:lnTo>
                    <a:pt x="1363" y="75"/>
                  </a:lnTo>
                  <a:cubicBezTo>
                    <a:pt x="1374" y="44"/>
                    <a:pt x="1353" y="13"/>
                    <a:pt x="1312" y="3"/>
                  </a:cubicBezTo>
                  <a:cubicBezTo>
                    <a:pt x="1307" y="2"/>
                    <a:pt x="1301" y="1"/>
                    <a:pt x="1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" name="Google Shape;841;p36"/>
            <p:cNvSpPr/>
            <p:nvPr/>
          </p:nvSpPr>
          <p:spPr>
            <a:xfrm>
              <a:off x="2852400" y="4806700"/>
              <a:ext cx="102275" cy="65650"/>
            </a:xfrm>
            <a:custGeom>
              <a:avLst/>
              <a:gdLst/>
              <a:ahLst/>
              <a:cxnLst/>
              <a:rect l="l" t="t" r="r" b="b"/>
              <a:pathLst>
                <a:path w="4091" h="2626" extrusionOk="0">
                  <a:moveTo>
                    <a:pt x="431" y="0"/>
                  </a:moveTo>
                  <a:lnTo>
                    <a:pt x="0" y="1845"/>
                  </a:lnTo>
                  <a:cubicBezTo>
                    <a:pt x="169" y="1938"/>
                    <a:pt x="296" y="1967"/>
                    <a:pt x="407" y="1967"/>
                  </a:cubicBezTo>
                  <a:cubicBezTo>
                    <a:pt x="605" y="1967"/>
                    <a:pt x="753" y="1874"/>
                    <a:pt x="1003" y="1874"/>
                  </a:cubicBezTo>
                  <a:cubicBezTo>
                    <a:pt x="1081" y="1874"/>
                    <a:pt x="1169" y="1883"/>
                    <a:pt x="1271" y="1907"/>
                  </a:cubicBezTo>
                  <a:cubicBezTo>
                    <a:pt x="1886" y="2050"/>
                    <a:pt x="1784" y="2451"/>
                    <a:pt x="2399" y="2594"/>
                  </a:cubicBezTo>
                  <a:cubicBezTo>
                    <a:pt x="2492" y="2616"/>
                    <a:pt x="2573" y="2625"/>
                    <a:pt x="2646" y="2625"/>
                  </a:cubicBezTo>
                  <a:cubicBezTo>
                    <a:pt x="3054" y="2625"/>
                    <a:pt x="3204" y="2334"/>
                    <a:pt x="3752" y="2317"/>
                  </a:cubicBezTo>
                  <a:lnTo>
                    <a:pt x="4090" y="861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" name="Google Shape;842;p36"/>
            <p:cNvSpPr/>
            <p:nvPr/>
          </p:nvSpPr>
          <p:spPr>
            <a:xfrm>
              <a:off x="2858550" y="4793075"/>
              <a:ext cx="100975" cy="48500"/>
            </a:xfrm>
            <a:custGeom>
              <a:avLst/>
              <a:gdLst/>
              <a:ahLst/>
              <a:cxnLst/>
              <a:rect l="l" t="t" r="r" b="b"/>
              <a:pathLst>
                <a:path w="4039" h="1940" extrusionOk="0">
                  <a:moveTo>
                    <a:pt x="1339" y="0"/>
                  </a:moveTo>
                  <a:cubicBezTo>
                    <a:pt x="1018" y="0"/>
                    <a:pt x="860" y="168"/>
                    <a:pt x="543" y="168"/>
                  </a:cubicBezTo>
                  <a:cubicBezTo>
                    <a:pt x="468" y="168"/>
                    <a:pt x="384" y="158"/>
                    <a:pt x="287" y="135"/>
                  </a:cubicBezTo>
                  <a:lnTo>
                    <a:pt x="0" y="1335"/>
                  </a:lnTo>
                  <a:cubicBezTo>
                    <a:pt x="0" y="1335"/>
                    <a:pt x="138" y="1361"/>
                    <a:pt x="277" y="1361"/>
                  </a:cubicBezTo>
                  <a:cubicBezTo>
                    <a:pt x="312" y="1361"/>
                    <a:pt x="347" y="1360"/>
                    <a:pt x="380" y="1355"/>
                  </a:cubicBezTo>
                  <a:cubicBezTo>
                    <a:pt x="519" y="1339"/>
                    <a:pt x="751" y="1204"/>
                    <a:pt x="1071" y="1204"/>
                  </a:cubicBezTo>
                  <a:cubicBezTo>
                    <a:pt x="1149" y="1204"/>
                    <a:pt x="1234" y="1212"/>
                    <a:pt x="1323" y="1232"/>
                  </a:cubicBezTo>
                  <a:cubicBezTo>
                    <a:pt x="1825" y="1355"/>
                    <a:pt x="1866" y="1673"/>
                    <a:pt x="2225" y="1837"/>
                  </a:cubicBezTo>
                  <a:cubicBezTo>
                    <a:pt x="2307" y="1868"/>
                    <a:pt x="2378" y="1898"/>
                    <a:pt x="2450" y="1909"/>
                  </a:cubicBezTo>
                  <a:cubicBezTo>
                    <a:pt x="2460" y="1919"/>
                    <a:pt x="2471" y="1919"/>
                    <a:pt x="2481" y="1919"/>
                  </a:cubicBezTo>
                  <a:lnTo>
                    <a:pt x="2491" y="1919"/>
                  </a:lnTo>
                  <a:cubicBezTo>
                    <a:pt x="2522" y="1929"/>
                    <a:pt x="2542" y="1929"/>
                    <a:pt x="2563" y="1939"/>
                  </a:cubicBezTo>
                  <a:lnTo>
                    <a:pt x="2645" y="1939"/>
                  </a:lnTo>
                  <a:cubicBezTo>
                    <a:pt x="2758" y="1939"/>
                    <a:pt x="2922" y="1929"/>
                    <a:pt x="3096" y="1857"/>
                  </a:cubicBezTo>
                  <a:cubicBezTo>
                    <a:pt x="3261" y="1795"/>
                    <a:pt x="3406" y="1777"/>
                    <a:pt x="3516" y="1777"/>
                  </a:cubicBezTo>
                  <a:cubicBezTo>
                    <a:pt x="3659" y="1777"/>
                    <a:pt x="3746" y="1806"/>
                    <a:pt x="3752" y="1806"/>
                  </a:cubicBezTo>
                  <a:lnTo>
                    <a:pt x="4039" y="607"/>
                  </a:lnTo>
                  <a:cubicBezTo>
                    <a:pt x="3944" y="585"/>
                    <a:pt x="3862" y="576"/>
                    <a:pt x="3788" y="576"/>
                  </a:cubicBezTo>
                  <a:cubicBezTo>
                    <a:pt x="3460" y="576"/>
                    <a:pt x="3298" y="751"/>
                    <a:pt x="2967" y="751"/>
                  </a:cubicBezTo>
                  <a:cubicBezTo>
                    <a:pt x="2952" y="751"/>
                    <a:pt x="2937" y="751"/>
                    <a:pt x="2922" y="750"/>
                  </a:cubicBezTo>
                  <a:cubicBezTo>
                    <a:pt x="2870" y="740"/>
                    <a:pt x="2809" y="730"/>
                    <a:pt x="2737" y="720"/>
                  </a:cubicBezTo>
                  <a:lnTo>
                    <a:pt x="2727" y="720"/>
                  </a:lnTo>
                  <a:cubicBezTo>
                    <a:pt x="2112" y="576"/>
                    <a:pt x="2204" y="176"/>
                    <a:pt x="1599" y="33"/>
                  </a:cubicBezTo>
                  <a:cubicBezTo>
                    <a:pt x="1501" y="10"/>
                    <a:pt x="1415" y="0"/>
                    <a:pt x="1339" y="0"/>
                  </a:cubicBez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" name="Google Shape;730;p36"/>
          <p:cNvGrpSpPr/>
          <p:nvPr/>
        </p:nvGrpSpPr>
        <p:grpSpPr>
          <a:xfrm flipH="1">
            <a:off x="9029101" y="22194"/>
            <a:ext cx="3162899" cy="1864074"/>
            <a:chOff x="5249425" y="2719200"/>
            <a:chExt cx="249625" cy="147125"/>
          </a:xfrm>
        </p:grpSpPr>
        <p:sp>
          <p:nvSpPr>
            <p:cNvPr id="11" name="Google Shape;731;p36"/>
            <p:cNvSpPr/>
            <p:nvPr/>
          </p:nvSpPr>
          <p:spPr>
            <a:xfrm>
              <a:off x="5259950" y="2830950"/>
              <a:ext cx="26150" cy="35375"/>
            </a:xfrm>
            <a:custGeom>
              <a:avLst/>
              <a:gdLst/>
              <a:ahLst/>
              <a:cxnLst/>
              <a:rect l="l" t="t" r="r" b="b"/>
              <a:pathLst>
                <a:path w="1046" h="1415" extrusionOk="0">
                  <a:moveTo>
                    <a:pt x="1046" y="0"/>
                  </a:moveTo>
                  <a:lnTo>
                    <a:pt x="0" y="164"/>
                  </a:lnTo>
                  <a:lnTo>
                    <a:pt x="656" y="1415"/>
                  </a:lnTo>
                  <a:lnTo>
                    <a:pt x="1046" y="0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" name="Google Shape;732;p36"/>
            <p:cNvSpPr/>
            <p:nvPr/>
          </p:nvSpPr>
          <p:spPr>
            <a:xfrm>
              <a:off x="5367825" y="2798650"/>
              <a:ext cx="24625" cy="36675"/>
            </a:xfrm>
            <a:custGeom>
              <a:avLst/>
              <a:gdLst/>
              <a:ahLst/>
              <a:cxnLst/>
              <a:rect l="l" t="t" r="r" b="b"/>
              <a:pathLst>
                <a:path w="985" h="1467" extrusionOk="0">
                  <a:moveTo>
                    <a:pt x="984" y="1"/>
                  </a:moveTo>
                  <a:lnTo>
                    <a:pt x="0" y="401"/>
                  </a:lnTo>
                  <a:lnTo>
                    <a:pt x="933" y="1467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" name="Google Shape;733;p36"/>
            <p:cNvSpPr/>
            <p:nvPr/>
          </p:nvSpPr>
          <p:spPr>
            <a:xfrm>
              <a:off x="5462900" y="2738950"/>
              <a:ext cx="31300" cy="34375"/>
            </a:xfrm>
            <a:custGeom>
              <a:avLst/>
              <a:gdLst/>
              <a:ahLst/>
              <a:cxnLst/>
              <a:rect l="l" t="t" r="r" b="b"/>
              <a:pathLst>
                <a:path w="1252" h="1375" extrusionOk="0">
                  <a:moveTo>
                    <a:pt x="800" y="1"/>
                  </a:moveTo>
                  <a:lnTo>
                    <a:pt x="0" y="718"/>
                  </a:lnTo>
                  <a:lnTo>
                    <a:pt x="1251" y="1374"/>
                  </a:lnTo>
                  <a:lnTo>
                    <a:pt x="800" y="1"/>
                  </a:lnTo>
                  <a:close/>
                </a:path>
              </a:pathLst>
            </a:custGeom>
            <a:solidFill>
              <a:srgbClr val="C7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" name="Google Shape;734;p36"/>
            <p:cNvSpPr/>
            <p:nvPr/>
          </p:nvSpPr>
          <p:spPr>
            <a:xfrm>
              <a:off x="5313750" y="2818125"/>
              <a:ext cx="25900" cy="36175"/>
            </a:xfrm>
            <a:custGeom>
              <a:avLst/>
              <a:gdLst/>
              <a:ahLst/>
              <a:cxnLst/>
              <a:rect l="l" t="t" r="r" b="b"/>
              <a:pathLst>
                <a:path w="1036" h="1447" extrusionOk="0">
                  <a:moveTo>
                    <a:pt x="1036" y="1"/>
                  </a:moveTo>
                  <a:lnTo>
                    <a:pt x="1" y="278"/>
                  </a:lnTo>
                  <a:lnTo>
                    <a:pt x="769" y="1446"/>
                  </a:lnTo>
                  <a:lnTo>
                    <a:pt x="10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" name="Google Shape;735;p36"/>
            <p:cNvSpPr/>
            <p:nvPr/>
          </p:nvSpPr>
          <p:spPr>
            <a:xfrm>
              <a:off x="5418300" y="2772500"/>
              <a:ext cx="27200" cy="35925"/>
            </a:xfrm>
            <a:custGeom>
              <a:avLst/>
              <a:gdLst/>
              <a:ahLst/>
              <a:cxnLst/>
              <a:rect l="l" t="t" r="r" b="b"/>
              <a:pathLst>
                <a:path w="1088" h="1437" extrusionOk="0">
                  <a:moveTo>
                    <a:pt x="903" y="1"/>
                  </a:moveTo>
                  <a:lnTo>
                    <a:pt x="1" y="545"/>
                  </a:lnTo>
                  <a:lnTo>
                    <a:pt x="1087" y="1436"/>
                  </a:lnTo>
                  <a:lnTo>
                    <a:pt x="1087" y="1436"/>
                  </a:lnTo>
                  <a:lnTo>
                    <a:pt x="9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" name="Google Shape;736;p36"/>
            <p:cNvSpPr/>
            <p:nvPr/>
          </p:nvSpPr>
          <p:spPr>
            <a:xfrm>
              <a:off x="5249425" y="2719200"/>
              <a:ext cx="249625" cy="117925"/>
            </a:xfrm>
            <a:custGeom>
              <a:avLst/>
              <a:gdLst/>
              <a:ahLst/>
              <a:cxnLst/>
              <a:rect l="l" t="t" r="r" b="b"/>
              <a:pathLst>
                <a:path w="9985" h="4717" extrusionOk="0">
                  <a:moveTo>
                    <a:pt x="9943" y="1"/>
                  </a:moveTo>
                  <a:cubicBezTo>
                    <a:pt x="9934" y="12"/>
                    <a:pt x="9339" y="955"/>
                    <a:pt x="7811" y="1989"/>
                  </a:cubicBezTo>
                  <a:cubicBezTo>
                    <a:pt x="6407" y="2953"/>
                    <a:pt x="3916" y="4194"/>
                    <a:pt x="1" y="4665"/>
                  </a:cubicBezTo>
                  <a:lnTo>
                    <a:pt x="1" y="4716"/>
                  </a:lnTo>
                  <a:cubicBezTo>
                    <a:pt x="3937" y="4245"/>
                    <a:pt x="6438" y="3005"/>
                    <a:pt x="7842" y="2041"/>
                  </a:cubicBezTo>
                  <a:cubicBezTo>
                    <a:pt x="9380" y="996"/>
                    <a:pt x="9984" y="42"/>
                    <a:pt x="9984" y="32"/>
                  </a:cubicBezTo>
                  <a:lnTo>
                    <a:pt x="9943" y="1"/>
                  </a:lnTo>
                  <a:close/>
                </a:path>
              </a:pathLst>
            </a:custGeom>
            <a:solidFill>
              <a:srgbClr val="1A3C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7" name="Google Shape;171;p32"/>
          <p:cNvSpPr/>
          <p:nvPr/>
        </p:nvSpPr>
        <p:spPr>
          <a:xfrm>
            <a:off x="3739359" y="3387373"/>
            <a:ext cx="5119680" cy="778364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  <a:effectLst>
            <a:outerShdw dist="76200" dir="3960000" algn="bl" rotWithShape="0">
              <a:schemeClr val="l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bg1"/>
                </a:solidFill>
                <a:latin typeface="Cooper Black" panose="0208090404030B020404" pitchFamily="18" charset="77"/>
              </a:rPr>
              <a:t>Sumpah</a:t>
            </a:r>
            <a:r>
              <a:rPr lang="en-US" sz="3200" dirty="0">
                <a:solidFill>
                  <a:schemeClr val="bg1"/>
                </a:solidFill>
                <a:latin typeface="Cooper Black" panose="0208090404030B020404" pitchFamily="18" charset="77"/>
              </a:rPr>
              <a:t> Pemuda</a:t>
            </a:r>
            <a:endParaRPr sz="3200" dirty="0">
              <a:solidFill>
                <a:schemeClr val="bg1"/>
              </a:solidFill>
              <a:latin typeface="Cooper Black" panose="0208090404030B020404" pitchFamily="18" charset="7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32690" y="2296453"/>
            <a:ext cx="45330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Cooper Black" panose="0208090404030B020404" pitchFamily="18" charset="77"/>
              </a:rPr>
              <a:t>Nilai-Nilai </a:t>
            </a:r>
            <a:r>
              <a:rPr lang="en-US" sz="3200" dirty="0" err="1">
                <a:solidFill>
                  <a:srgbClr val="C00000"/>
                </a:solidFill>
                <a:latin typeface="Cooper Black" panose="0208090404030B020404" pitchFamily="18" charset="77"/>
              </a:rPr>
              <a:t>Luhur</a:t>
            </a:r>
            <a:r>
              <a:rPr lang="en-US" sz="3200" dirty="0">
                <a:solidFill>
                  <a:srgbClr val="C00000"/>
                </a:solidFill>
                <a:latin typeface="Cooper Black" panose="0208090404030B020404" pitchFamily="18" charset="77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Cooper Black" panose="0208090404030B020404" pitchFamily="18" charset="77"/>
              </a:rPr>
              <a:t>dalam</a:t>
            </a:r>
            <a:r>
              <a:rPr lang="en-US" sz="3200" dirty="0">
                <a:solidFill>
                  <a:srgbClr val="C00000"/>
                </a:solidFill>
                <a:latin typeface="Cooper Black" panose="0208090404030B020404" pitchFamily="18" charset="77"/>
              </a:rPr>
              <a:t> </a:t>
            </a:r>
            <a:endParaRPr lang="en-US" sz="3200" dirty="0">
              <a:solidFill>
                <a:srgbClr val="C00000"/>
              </a:solidFill>
              <a:latin typeface="Cooper Black" panose="0208090404030B020404" pitchFamily="18" charset="77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29941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14"/>
          <p:cNvGrpSpPr/>
          <p:nvPr/>
        </p:nvGrpSpPr>
        <p:grpSpPr>
          <a:xfrm>
            <a:off x="0" y="5736168"/>
            <a:ext cx="12192000" cy="1121833"/>
            <a:chOff x="0" y="4302125"/>
            <a:chExt cx="9144000" cy="841375"/>
          </a:xfrm>
        </p:grpSpPr>
        <p:grpSp>
          <p:nvGrpSpPr>
            <p:cNvPr id="99" name="Google Shape;99;p1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pic>
            <p:nvPicPr>
              <p:cNvPr id="100" name="Google Shape;100;p14" descr="E:\ELISA\ERLANGGA LISA\2017\TEMPLATE PPT\SMP PPKN kelas X kelompok wajib\SMP PPKN kelas X kelompok wajib.png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0" y="4302125"/>
                <a:ext cx="9144000" cy="8413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14"/>
              <p:cNvSpPr txBox="1"/>
              <p:nvPr/>
            </p:nvSpPr>
            <p:spPr>
              <a:xfrm>
                <a:off x="2057400" y="4732407"/>
                <a:ext cx="5334000" cy="35395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121900" tIns="60933" rIns="121900" bIns="60933" anchor="t" anchorCtr="0">
                <a:spAutoFit/>
              </a:bodyPr>
              <a:lstStyle/>
              <a:p>
                <a:r>
                  <a:rPr lang="en-US" sz="2265" b="1" dirty="0">
                    <a:solidFill>
                      <a:srgbClr val="002060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PENDIDIKAN PANCASILA</a:t>
                </a:r>
                <a:endParaRPr lang="en-US" sz="2265" dirty="0">
                  <a:solidFill>
                    <a:srgbClr val="00206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pic>
          <p:nvPicPr>
            <p:cNvPr id="102" name="Google Shape;102;p14" descr="A picture containing text&#10;&#10;Description automatically generated"/>
            <p:cNvPicPr preferRelativeResize="0"/>
            <p:nvPr/>
          </p:nvPicPr>
          <p:blipFill rotWithShape="1">
            <a:blip r:embed="rId2"/>
            <a:srcRect t="18873"/>
            <a:stretch>
              <a:fillRect/>
            </a:stretch>
          </p:blipFill>
          <p:spPr>
            <a:xfrm>
              <a:off x="6172200" y="4734224"/>
              <a:ext cx="2743200" cy="3503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TextBox 2"/>
          <p:cNvSpPr txBox="1"/>
          <p:nvPr/>
        </p:nvSpPr>
        <p:spPr>
          <a:xfrm>
            <a:off x="1000626" y="577516"/>
            <a:ext cx="10190748" cy="135421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Dalam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sejarah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perjuangan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bangsa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Indonesia,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ada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hal-hal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tertentu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yang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disebut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memuat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nilai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luhur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. Nilai-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nilai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luhur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mampu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membentuk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pribadi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manusia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sehingga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perbuatannya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dapat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mencerminkan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hal-hal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yang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berbudi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luhur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. Nilai-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nilai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luhur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dapat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ditemukan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dalam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Sumpah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Pemuda.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Sumpah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Pemuda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mencerminkan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tekad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dan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ikrar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para pemuda dan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pelajar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untuk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bersatu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tanpa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memandang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perbedaan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daerah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, agama,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bahasa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suku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, dan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warna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kulit</a:t>
            </a:r>
            <a:r>
              <a:rPr lang="en-US" sz="1600" dirty="0">
                <a:solidFill>
                  <a:schemeClr val="bg1"/>
                </a:solidFill>
                <a:latin typeface="Abadi" panose="020B0604020104020204" pitchFamily="34" charset="0"/>
              </a:rPr>
              <a:t>. Nilai-</a:t>
            </a:r>
            <a:r>
              <a:rPr lang="en-US" sz="1600" dirty="0" err="1">
                <a:solidFill>
                  <a:schemeClr val="bg1"/>
                </a:solidFill>
                <a:latin typeface="Abadi" panose="020B0604020104020204" pitchFamily="34" charset="0"/>
              </a:rPr>
              <a:t>n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ilai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luhur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dalam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Sumpah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Pemuda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dapat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diamalkan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dalam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kehidupan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kita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sehari-hari</a:t>
            </a:r>
            <a:r>
              <a:rPr lang="en-US" sz="1600" dirty="0">
                <a:solidFill>
                  <a:schemeClr val="bg1"/>
                </a:solidFill>
                <a:effectLst/>
                <a:latin typeface="Abadi" panose="020B0604020104020204" pitchFamily="34" charset="0"/>
              </a:rPr>
              <a:t>. </a:t>
            </a:r>
            <a:endParaRPr lang="en-US" sz="1600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4" name="Minus 3"/>
          <p:cNvSpPr/>
          <p:nvPr/>
        </p:nvSpPr>
        <p:spPr>
          <a:xfrm rot="20506219">
            <a:off x="186200" y="-133289"/>
            <a:ext cx="1628850" cy="1421609"/>
          </a:xfrm>
          <a:prstGeom prst="mathMinus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Minus 4"/>
          <p:cNvSpPr/>
          <p:nvPr/>
        </p:nvSpPr>
        <p:spPr>
          <a:xfrm rot="20506219">
            <a:off x="10381668" y="1260242"/>
            <a:ext cx="1628850" cy="1421609"/>
          </a:xfrm>
          <a:prstGeom prst="mathMinus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Google Shape;467;p34"/>
          <p:cNvSpPr/>
          <p:nvPr/>
        </p:nvSpPr>
        <p:spPr>
          <a:xfrm>
            <a:off x="1000625" y="2248305"/>
            <a:ext cx="558800" cy="47642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>
            <a:outerShdw dist="38100" dir="396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1.</a:t>
            </a:r>
            <a:endParaRPr sz="2000" b="1" dirty="0">
              <a:solidFill>
                <a:schemeClr val="bg1"/>
              </a:solidFill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3646" y="2320776"/>
            <a:ext cx="2558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</a:rPr>
              <a:t>Persatuan dan Kesatuan</a:t>
            </a:r>
            <a:endParaRPr lang="id-ID" dirty="0">
              <a:solidFill>
                <a:schemeClr val="accent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9" name="Google Shape;467;p34"/>
          <p:cNvSpPr/>
          <p:nvPr/>
        </p:nvSpPr>
        <p:spPr>
          <a:xfrm>
            <a:off x="6394486" y="2248304"/>
            <a:ext cx="558800" cy="47642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>
            <a:outerShdw dist="38100" dir="396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bg1"/>
                </a:solidFill>
                <a:latin typeface="Quire Sans" panose="020B0502040400020003" pitchFamily="34" charset="0"/>
                <a:cs typeface="Quire Sans" panose="020B0502040400020003" pitchFamily="34" charset="0"/>
              </a:rPr>
              <a:t>2.</a:t>
            </a:r>
            <a:endParaRPr sz="2000" b="1" dirty="0">
              <a:solidFill>
                <a:schemeClr val="bg1"/>
              </a:solidFill>
              <a:latin typeface="Quire Sans" panose="020B0502040400020003" pitchFamily="34" charset="0"/>
              <a:cs typeface="Quire Sans" panose="020B05020404000200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41814" y="2320776"/>
            <a:ext cx="1476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solidFill>
                  <a:schemeClr val="accent1">
                    <a:lumMod val="50000"/>
                  </a:schemeClr>
                </a:solidFill>
                <a:latin typeface="Abadi" panose="020B0604020104020204" pitchFamily="34" charset="0"/>
              </a:rPr>
              <a:t>Nasionalisme</a:t>
            </a:r>
            <a:endParaRPr lang="id-ID" dirty="0">
              <a:solidFill>
                <a:schemeClr val="accent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43646" y="2637481"/>
            <a:ext cx="4150895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Sumpah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menunjukkan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bahwa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persatuan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kesatuan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bangsa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terbentuk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bukan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karena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paksaan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melainkan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karena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kesadaran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bahwa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persatuan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kesatuan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adalah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kunci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untuk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mencapai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cita-cita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Indonesia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merdeka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Pernyataan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tentang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kesatuan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tanah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air,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bangsa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bahasa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Sumpah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menggambarkan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adanya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komitmen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persatuan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kesatuan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dalam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diri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para pemuda Indonesia. 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  <a:p>
            <a:pPr algn="just"/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Nilai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persatuan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kesatuan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dibutuhkan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kapan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pun dan di mana pun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sesuai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dengan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perkembangan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zaman. 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41814" y="2637481"/>
            <a:ext cx="41508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Melalui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Sumpah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Pemuda, para pemuda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memperlihatkan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sikap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kebangsaan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atau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nasionalisme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berada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atas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kepentingan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lain.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Nasionalisme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tersebut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tumbuh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karena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adanya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perasaan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senasib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sepenanggungan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sehingga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timbul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sikap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untuk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mendahulukan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kepentingan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bersama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di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atas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kepentingan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pribadi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atau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kelompo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Secara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umum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,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nasionalisme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dapat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dimengerti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sebagai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suatu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bentuk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perilaku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yang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menunjukkan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sikap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cinta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tanah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air dan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bersedia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untuk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membela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kepentingan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bangsa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effectLst/>
                <a:latin typeface="Quire Sans Light" panose="020F0302020204030204" pitchFamily="34" charset="0"/>
                <a:cs typeface="Quire Sans Light" panose="020F0302020204030204" pitchFamily="34" charset="0"/>
              </a:rPr>
              <a:t>. 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Quire Sans Light" panose="020F0302020204030204" pitchFamily="34" charset="0"/>
              <a:cs typeface="Quire Sans Light" panose="020F03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10376</Words>
  <Application>WPS Presentation</Application>
  <PresentationFormat>Widescreen</PresentationFormat>
  <Paragraphs>175</Paragraphs>
  <Slides>14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24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9" baseType="lpstr">
      <vt:lpstr>Arial</vt:lpstr>
      <vt:lpstr>SimSun</vt:lpstr>
      <vt:lpstr>Wingdings</vt:lpstr>
      <vt:lpstr>Cambria</vt:lpstr>
      <vt:lpstr>Candara</vt:lpstr>
      <vt:lpstr>Arial</vt:lpstr>
      <vt:lpstr>Eras Bold ITC</vt:lpstr>
      <vt:lpstr>Baghdad</vt:lpstr>
      <vt:lpstr>Segoe Print</vt:lpstr>
      <vt:lpstr>Oriya MN</vt:lpstr>
      <vt:lpstr>Meiryo</vt:lpstr>
      <vt:lpstr>Eras Demi ITC</vt:lpstr>
      <vt:lpstr>MuseoSans</vt:lpstr>
      <vt:lpstr>Cooper Black</vt:lpstr>
      <vt:lpstr>Quire Sans</vt:lpstr>
      <vt:lpstr>Yu Gothic UI</vt:lpstr>
      <vt:lpstr>Quire Sans Light</vt:lpstr>
      <vt:lpstr>DM Sans</vt:lpstr>
      <vt:lpstr>Abadi</vt:lpstr>
      <vt:lpstr>Calibri Light</vt:lpstr>
      <vt:lpstr>DM Sans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Riadhotul Firda Iskandar</dc:creator>
  <cp:lastModifiedBy>Dinta Kartikasari</cp:lastModifiedBy>
  <cp:revision>7</cp:revision>
  <dcterms:created xsi:type="dcterms:W3CDTF">2023-05-17T10:27:00Z</dcterms:created>
  <dcterms:modified xsi:type="dcterms:W3CDTF">2025-07-24T00:45:13Z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BC0D8324F2894D8282FC5EFAE527DE44_12</vt:lpwstr>
  </property>
  <property fmtid="{D5CDD505-2E9C-101B-9397-08002B2CF9AE}" pid="3" name="KSOProductBuildVer">
    <vt:lpwstr>1033-12.2.0.21931</vt:lpwstr>
  </property>
</Properties>
</file>