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90" r:id="rId3"/>
    <p:sldId id="291" r:id="rId5"/>
    <p:sldId id="292" r:id="rId6"/>
    <p:sldId id="293" r:id="rId7"/>
    <p:sldId id="294" r:id="rId8"/>
    <p:sldId id="304" r:id="rId9"/>
    <p:sldId id="305" r:id="rId10"/>
    <p:sldId id="295" r:id="rId11"/>
    <p:sldId id="306" r:id="rId12"/>
    <p:sldId id="307" r:id="rId13"/>
    <p:sldId id="297" r:id="rId14"/>
    <p:sldId id="308" r:id="rId15"/>
    <p:sldId id="309" r:id="rId16"/>
    <p:sldId id="29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32"/>
  </p:normalViewPr>
  <p:slideViewPr>
    <p:cSldViewPr snapToGrid="0">
      <p:cViewPr>
        <p:scale>
          <a:sx n="70" d="100"/>
          <a:sy n="70" d="100"/>
        </p:scale>
        <p:origin x="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BDA2B-049D-6F43-B95B-E5C8F9882085}" type="datetimeFigureOut">
              <a:rPr lang="id-ID" smtClean="0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8B524-C982-6843-BFA9-39C045CB858E}" type="slidenum">
              <a:rPr lang="id-ID" smtClean="0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06400" y="17526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C31E-C59B-C04A-829C-47673A799374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FC83-472E-B042-BBD0-2C023FAC2D96}" type="slidenum">
              <a:rPr lang="id-ID" smtClean="0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6" b="17314"/>
          <a:stretch>
            <a:fillRect/>
          </a:stretch>
        </p:blipFill>
        <p:spPr>
          <a:xfrm>
            <a:off x="-8227" y="-4628"/>
            <a:ext cx="12208455" cy="68672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" y="321310"/>
            <a:ext cx="12192000" cy="62970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2689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3915" y="2489484"/>
            <a:ext cx="475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74545"/>
                </a:solidFill>
                <a:latin typeface="Eras Bold ITC" panose="020B0907030504020204" pitchFamily="34" charset="77"/>
              </a:rPr>
              <a:t>Bentuk</a:t>
            </a:r>
            <a:r>
              <a:rPr lang="en-US" sz="2800" b="1" dirty="0">
                <a:solidFill>
                  <a:srgbClr val="C74545"/>
                </a:solidFill>
                <a:latin typeface="Eras Bold ITC" panose="020B0907030504020204" pitchFamily="34" charset="77"/>
              </a:rPr>
              <a:t> dan </a:t>
            </a:r>
            <a:r>
              <a:rPr lang="en-US" sz="2800" b="1" dirty="0" err="1">
                <a:solidFill>
                  <a:srgbClr val="C74545"/>
                </a:solidFill>
                <a:latin typeface="Eras Bold ITC" panose="020B0907030504020204" pitchFamily="34" charset="77"/>
              </a:rPr>
              <a:t>Kedaulatan</a:t>
            </a:r>
            <a:r>
              <a:rPr lang="en-US" sz="2800" b="1" dirty="0">
                <a:solidFill>
                  <a:srgbClr val="C74545"/>
                </a:solidFill>
                <a:latin typeface="Eras Bold ITC" panose="020B0907030504020204" pitchFamily="34" charset="77"/>
              </a:rPr>
              <a:t> Negara</a:t>
            </a:r>
            <a:endParaRPr lang="en-US" sz="2800" b="1" dirty="0">
              <a:solidFill>
                <a:srgbClr val="C74545"/>
              </a:solidFill>
              <a:latin typeface="Eras Bold ITC" panose="020B0907030504020204" pitchFamily="34" charset="77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98455" y="282068"/>
            <a:ext cx="1228725" cy="11535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4275" y="803275"/>
            <a:ext cx="5316220" cy="262572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diharapkan</a:t>
            </a:r>
            <a:r>
              <a:rPr lang="en-US" sz="2000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:</a:t>
            </a:r>
            <a:endParaRPr lang="en-US" sz="2000" dirty="0">
              <a:solidFill>
                <a:schemeClr val="tx1"/>
              </a:solidFill>
              <a:latin typeface="Baghdad" pitchFamily="2" charset="-78"/>
              <a:cs typeface="Baghdad" pitchFamily="2" charset="-78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menjelaskan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bentuk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kedaulatan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Negara Indonesia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sesuai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dengan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UUD NRI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Tahun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1945; </a:t>
            </a:r>
            <a:endParaRPr lang="en-US" sz="2000" dirty="0">
              <a:solidFill>
                <a:schemeClr val="tx1"/>
              </a:solidFill>
              <a:effectLst/>
              <a:latin typeface="Baghdad" pitchFamily="2" charset="-78"/>
              <a:cs typeface="Baghdad" pitchFamily="2" charset="-78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menunjukkan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sikap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syukur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atas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terjaganya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Negara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Kesatuan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Republik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Indonesia yang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berkedaulatan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rakyat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sebagai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bentuk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anugerah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dari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Tuhan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Maha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Esa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; </a:t>
            </a:r>
            <a:endParaRPr lang="en-US" sz="2000" dirty="0">
              <a:solidFill>
                <a:schemeClr val="tx1"/>
              </a:solidFill>
              <a:effectLst/>
              <a:latin typeface="Baghdad" pitchFamily="2" charset="-78"/>
              <a:cs typeface="Baghdad" pitchFamily="2" charset="-78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menerapkan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semangat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kebangsaan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Negara Indonesia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sebagai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negara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kesatuan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berbentuk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republik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berkedaulatan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rakyat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; dan </a:t>
            </a:r>
            <a:endParaRPr lang="en-US" sz="2000" dirty="0">
              <a:solidFill>
                <a:schemeClr val="tx1"/>
              </a:solidFill>
              <a:effectLst/>
              <a:latin typeface="Baghdad" pitchFamily="2" charset="-78"/>
              <a:cs typeface="Baghdad" pitchFamily="2" charset="-78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mempraktikkan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perilaku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taat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hukum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dalam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kehidupan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sehari-hari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baik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lingkungan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sekolah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maupun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lingkungan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masyarakat</a:t>
            </a:r>
            <a:r>
              <a:rPr lang="en-US" sz="2000" dirty="0">
                <a:solidFill>
                  <a:schemeClr val="tx1"/>
                </a:solidFill>
                <a:effectLst/>
                <a:latin typeface="Baghdad" pitchFamily="2" charset="-78"/>
                <a:cs typeface="Baghdad" pitchFamily="2" charset="-78"/>
              </a:rPr>
              <a:t>. </a:t>
            </a:r>
            <a:endParaRPr lang="en-US" sz="2000" dirty="0">
              <a:solidFill>
                <a:schemeClr val="tx1"/>
              </a:solidFill>
              <a:effectLst/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387965" y="321380"/>
            <a:ext cx="1228725" cy="1153584"/>
          </a:xfrm>
          <a:prstGeom prst="ellipse">
            <a:avLst/>
          </a:prstGeom>
          <a:solidFill>
            <a:srgbClr val="C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98455" y="421118"/>
            <a:ext cx="100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Eras Bold ITC" panose="020B0907030504020204" pitchFamily="34" charset="77"/>
              </a:rPr>
              <a:t>Bab 2</a:t>
            </a:r>
            <a:endParaRPr lang="en-US" sz="2800" b="1" dirty="0">
              <a:solidFill>
                <a:schemeClr val="bg1"/>
              </a:solidFill>
              <a:latin typeface="Eras Bold ITC" panose="020B0907030504020204" pitchFamily="34" charset="77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5822" y="1658291"/>
            <a:ext cx="2503170" cy="548640"/>
          </a:xfrm>
          <a:prstGeom prst="roundRect">
            <a:avLst/>
          </a:prstGeom>
          <a:solidFill>
            <a:srgbClr val="C745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49536" y="1775361"/>
            <a:ext cx="268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Oriya MN" pitchFamily="2" charset="0"/>
                <a:cs typeface="Oriya MN" pitchFamily="2" charset="0"/>
              </a:rPr>
              <a:t>Tujuan</a:t>
            </a:r>
            <a:r>
              <a:rPr lang="en-US" b="1" dirty="0">
                <a:latin typeface="Oriya MN" pitchFamily="2" charset="0"/>
                <a:cs typeface="Oriya MN" pitchFamily="2" charset="0"/>
              </a:rPr>
              <a:t> Pembelajaran</a:t>
            </a:r>
            <a:endParaRPr lang="en-US" b="1" dirty="0">
              <a:latin typeface="Oriya MN" pitchFamily="2" charset="0"/>
              <a:cs typeface="Oriya M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73"/>
            <a:ext cx="12204032" cy="6464324"/>
          </a:xfrm>
          <a:prstGeom prst="rect">
            <a:avLst/>
          </a:prstGeom>
        </p:spPr>
      </p:pic>
      <p:grpSp>
        <p:nvGrpSpPr>
          <p:cNvPr id="4" name="Google Shape;283;p33"/>
          <p:cNvGrpSpPr/>
          <p:nvPr/>
        </p:nvGrpSpPr>
        <p:grpSpPr>
          <a:xfrm>
            <a:off x="651185" y="1536263"/>
            <a:ext cx="4281761" cy="4373564"/>
            <a:chOff x="524550" y="611191"/>
            <a:chExt cx="3980294" cy="4166809"/>
          </a:xfrm>
        </p:grpSpPr>
        <p:grpSp>
          <p:nvGrpSpPr>
            <p:cNvPr id="5" name="Google Shape;284;p33"/>
            <p:cNvGrpSpPr/>
            <p:nvPr/>
          </p:nvGrpSpPr>
          <p:grpSpPr>
            <a:xfrm flipH="1">
              <a:off x="3840211" y="2972930"/>
              <a:ext cx="664633" cy="664286"/>
              <a:chOff x="6212418" y="1482331"/>
              <a:chExt cx="627249" cy="626921"/>
            </a:xfrm>
          </p:grpSpPr>
          <p:sp>
            <p:nvSpPr>
              <p:cNvPr id="69" name="Google Shape;285;p33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286;p33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" name="Google Shape;287;p33"/>
            <p:cNvGrpSpPr/>
            <p:nvPr/>
          </p:nvGrpSpPr>
          <p:grpSpPr>
            <a:xfrm flipH="1">
              <a:off x="998552" y="611191"/>
              <a:ext cx="845522" cy="916625"/>
              <a:chOff x="7511392" y="307000"/>
              <a:chExt cx="863570" cy="936192"/>
            </a:xfrm>
          </p:grpSpPr>
          <p:sp>
            <p:nvSpPr>
              <p:cNvPr id="67" name="Google Shape;288;p33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289;p33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" name="Google Shape;290;p33"/>
            <p:cNvSpPr/>
            <p:nvPr/>
          </p:nvSpPr>
          <p:spPr>
            <a:xfrm>
              <a:off x="524550" y="4609128"/>
              <a:ext cx="3273253" cy="168873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" name="Google Shape;291;p33"/>
            <p:cNvGrpSpPr/>
            <p:nvPr/>
          </p:nvGrpSpPr>
          <p:grpSpPr>
            <a:xfrm>
              <a:off x="813848" y="4145244"/>
              <a:ext cx="2655916" cy="566303"/>
              <a:chOff x="6098010" y="4127346"/>
              <a:chExt cx="2020169" cy="430747"/>
            </a:xfrm>
          </p:grpSpPr>
          <p:sp>
            <p:nvSpPr>
              <p:cNvPr id="52" name="Google Shape;292;p33"/>
              <p:cNvSpPr/>
              <p:nvPr/>
            </p:nvSpPr>
            <p:spPr>
              <a:xfrm>
                <a:off x="6098010" y="4127346"/>
                <a:ext cx="1162557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8371" y="3101"/>
                    </a:lnTo>
                    <a:lnTo>
                      <a:pt x="8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93;p33"/>
              <p:cNvSpPr/>
              <p:nvPr/>
            </p:nvSpPr>
            <p:spPr>
              <a:xfrm>
                <a:off x="6098010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794" y="3101"/>
                    </a:lnTo>
                    <a:cubicBezTo>
                      <a:pt x="472" y="2064"/>
                      <a:pt x="484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94;p33"/>
              <p:cNvSpPr/>
              <p:nvPr/>
            </p:nvSpPr>
            <p:spPr>
              <a:xfrm>
                <a:off x="6190770" y="4127346"/>
                <a:ext cx="6720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483" y="3101"/>
                    </a:lnTo>
                    <a:cubicBezTo>
                      <a:pt x="131" y="2064"/>
                      <a:pt x="131" y="1038"/>
                      <a:pt x="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95;p33"/>
              <p:cNvSpPr/>
              <p:nvPr/>
            </p:nvSpPr>
            <p:spPr>
              <a:xfrm>
                <a:off x="7027692" y="4127346"/>
                <a:ext cx="66376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102" extrusionOk="0">
                    <a:moveTo>
                      <a:pt x="359" y="1"/>
                    </a:moveTo>
                    <a:cubicBezTo>
                      <a:pt x="1" y="1038"/>
                      <a:pt x="1" y="2064"/>
                      <a:pt x="359" y="3101"/>
                    </a:cubicBezTo>
                    <a:lnTo>
                      <a:pt x="478" y="3101"/>
                    </a:lnTo>
                    <a:cubicBezTo>
                      <a:pt x="126" y="2064"/>
                      <a:pt x="126" y="1038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96;p33"/>
              <p:cNvSpPr/>
              <p:nvPr/>
            </p:nvSpPr>
            <p:spPr>
              <a:xfrm>
                <a:off x="7185856" y="4127346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6714" y="335"/>
                    </a:lnTo>
                    <a:lnTo>
                      <a:pt x="6714" y="1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97;p33"/>
              <p:cNvSpPr/>
              <p:nvPr/>
            </p:nvSpPr>
            <p:spPr>
              <a:xfrm>
                <a:off x="7185856" y="4511575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0"/>
                    </a:moveTo>
                    <a:lnTo>
                      <a:pt x="1" y="334"/>
                    </a:lnTo>
                    <a:lnTo>
                      <a:pt x="6714" y="334"/>
                    </a:lnTo>
                    <a:lnTo>
                      <a:pt x="6714" y="0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8;p33"/>
              <p:cNvSpPr/>
              <p:nvPr/>
            </p:nvSpPr>
            <p:spPr>
              <a:xfrm>
                <a:off x="7199881" y="4175392"/>
                <a:ext cx="887748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422" extrusionOk="0">
                    <a:moveTo>
                      <a:pt x="281" y="1"/>
                    </a:moveTo>
                    <a:cubicBezTo>
                      <a:pt x="1" y="806"/>
                      <a:pt x="1" y="1616"/>
                      <a:pt x="281" y="2421"/>
                    </a:cubicBezTo>
                    <a:lnTo>
                      <a:pt x="6392" y="2421"/>
                    </a:lnTo>
                    <a:cubicBezTo>
                      <a:pt x="6344" y="2296"/>
                      <a:pt x="6303" y="2159"/>
                      <a:pt x="6273" y="2034"/>
                    </a:cubicBezTo>
                    <a:cubicBezTo>
                      <a:pt x="6261" y="2016"/>
                      <a:pt x="6261" y="2004"/>
                      <a:pt x="6261" y="1992"/>
                    </a:cubicBezTo>
                    <a:cubicBezTo>
                      <a:pt x="6231" y="1873"/>
                      <a:pt x="6213" y="1754"/>
                      <a:pt x="6195" y="1634"/>
                    </a:cubicBezTo>
                    <a:cubicBezTo>
                      <a:pt x="6189" y="1622"/>
                      <a:pt x="6189" y="1605"/>
                      <a:pt x="6189" y="1593"/>
                    </a:cubicBezTo>
                    <a:cubicBezTo>
                      <a:pt x="6171" y="1473"/>
                      <a:pt x="6166" y="1354"/>
                      <a:pt x="6166" y="1235"/>
                    </a:cubicBezTo>
                    <a:lnTo>
                      <a:pt x="6166" y="1187"/>
                    </a:lnTo>
                    <a:cubicBezTo>
                      <a:pt x="6166" y="1068"/>
                      <a:pt x="6171" y="949"/>
                      <a:pt x="6189" y="829"/>
                    </a:cubicBezTo>
                    <a:cubicBezTo>
                      <a:pt x="6195" y="818"/>
                      <a:pt x="6195" y="806"/>
                      <a:pt x="6195" y="788"/>
                    </a:cubicBezTo>
                    <a:cubicBezTo>
                      <a:pt x="6213" y="669"/>
                      <a:pt x="6231" y="549"/>
                      <a:pt x="6261" y="430"/>
                    </a:cubicBezTo>
                    <a:cubicBezTo>
                      <a:pt x="6261" y="418"/>
                      <a:pt x="6273" y="400"/>
                      <a:pt x="6273" y="388"/>
                    </a:cubicBezTo>
                    <a:cubicBezTo>
                      <a:pt x="6303" y="257"/>
                      <a:pt x="6344" y="126"/>
                      <a:pt x="6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9;p33"/>
              <p:cNvSpPr/>
              <p:nvPr/>
            </p:nvSpPr>
            <p:spPr>
              <a:xfrm>
                <a:off x="7308332" y="4227604"/>
                <a:ext cx="762633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9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80" y="48"/>
                    </a:lnTo>
                    <a:cubicBezTo>
                      <a:pt x="5480" y="30"/>
                      <a:pt x="5492" y="18"/>
                      <a:pt x="5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300;p33"/>
              <p:cNvSpPr/>
              <p:nvPr/>
            </p:nvSpPr>
            <p:spPr>
              <a:xfrm>
                <a:off x="7363877" y="4283843"/>
                <a:ext cx="695562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4996" y="43"/>
                    </a:lnTo>
                    <a:cubicBezTo>
                      <a:pt x="5008" y="31"/>
                      <a:pt x="5008" y="13"/>
                      <a:pt x="5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301;p33"/>
              <p:cNvSpPr/>
              <p:nvPr/>
            </p:nvSpPr>
            <p:spPr>
              <a:xfrm>
                <a:off x="7288475" y="4339387"/>
                <a:ext cx="767632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48" extrusionOk="0">
                    <a:moveTo>
                      <a:pt x="19" y="0"/>
                    </a:moveTo>
                    <a:cubicBezTo>
                      <a:pt x="7" y="0"/>
                      <a:pt x="1" y="12"/>
                      <a:pt x="1" y="24"/>
                    </a:cubicBezTo>
                    <a:cubicBezTo>
                      <a:pt x="1" y="42"/>
                      <a:pt x="7" y="48"/>
                      <a:pt x="19" y="48"/>
                    </a:cubicBezTo>
                    <a:lnTo>
                      <a:pt x="5528" y="48"/>
                    </a:lnTo>
                    <a:lnTo>
                      <a:pt x="5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302;p33"/>
              <p:cNvSpPr/>
              <p:nvPr/>
            </p:nvSpPr>
            <p:spPr>
              <a:xfrm>
                <a:off x="7344020" y="4395626"/>
                <a:ext cx="715420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151" y="42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303;p33"/>
              <p:cNvSpPr/>
              <p:nvPr/>
            </p:nvSpPr>
            <p:spPr>
              <a:xfrm>
                <a:off x="7308332" y="4451170"/>
                <a:ext cx="762633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8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92" y="48"/>
                    </a:lnTo>
                    <a:cubicBezTo>
                      <a:pt x="5480" y="30"/>
                      <a:pt x="5480" y="18"/>
                      <a:pt x="5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304;p33"/>
              <p:cNvSpPr/>
              <p:nvPr/>
            </p:nvSpPr>
            <p:spPr>
              <a:xfrm>
                <a:off x="7237235" y="4175392"/>
                <a:ext cx="850394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422" extrusionOk="0">
                    <a:moveTo>
                      <a:pt x="0" y="1"/>
                    </a:moveTo>
                    <a:cubicBezTo>
                      <a:pt x="0" y="1"/>
                      <a:pt x="3440" y="806"/>
                      <a:pt x="5169" y="2421"/>
                    </a:cubicBezTo>
                    <a:lnTo>
                      <a:pt x="6123" y="2421"/>
                    </a:lnTo>
                    <a:cubicBezTo>
                      <a:pt x="6075" y="2296"/>
                      <a:pt x="6034" y="2159"/>
                      <a:pt x="6004" y="2034"/>
                    </a:cubicBezTo>
                    <a:cubicBezTo>
                      <a:pt x="5992" y="2016"/>
                      <a:pt x="5992" y="2004"/>
                      <a:pt x="5986" y="1992"/>
                    </a:cubicBezTo>
                    <a:cubicBezTo>
                      <a:pt x="5956" y="1873"/>
                      <a:pt x="5932" y="1754"/>
                      <a:pt x="5920" y="1634"/>
                    </a:cubicBezTo>
                    <a:cubicBezTo>
                      <a:pt x="5908" y="1622"/>
                      <a:pt x="5908" y="1605"/>
                      <a:pt x="5908" y="1593"/>
                    </a:cubicBezTo>
                    <a:cubicBezTo>
                      <a:pt x="5897" y="1473"/>
                      <a:pt x="5891" y="1354"/>
                      <a:pt x="5891" y="1235"/>
                    </a:cubicBezTo>
                    <a:lnTo>
                      <a:pt x="5891" y="1187"/>
                    </a:lnTo>
                    <a:cubicBezTo>
                      <a:pt x="5891" y="1068"/>
                      <a:pt x="5897" y="949"/>
                      <a:pt x="5908" y="829"/>
                    </a:cubicBezTo>
                    <a:cubicBezTo>
                      <a:pt x="5920" y="818"/>
                      <a:pt x="5920" y="806"/>
                      <a:pt x="5920" y="788"/>
                    </a:cubicBezTo>
                    <a:cubicBezTo>
                      <a:pt x="5932" y="669"/>
                      <a:pt x="5956" y="549"/>
                      <a:pt x="5986" y="430"/>
                    </a:cubicBezTo>
                    <a:cubicBezTo>
                      <a:pt x="5986" y="418"/>
                      <a:pt x="5992" y="400"/>
                      <a:pt x="5992" y="388"/>
                    </a:cubicBezTo>
                    <a:cubicBezTo>
                      <a:pt x="6022" y="257"/>
                      <a:pt x="6069" y="126"/>
                      <a:pt x="611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305;p33"/>
              <p:cNvSpPr/>
              <p:nvPr/>
            </p:nvSpPr>
            <p:spPr>
              <a:xfrm>
                <a:off x="7129617" y="4127346"/>
                <a:ext cx="98772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102" extrusionOk="0">
                    <a:moveTo>
                      <a:pt x="471" y="1"/>
                    </a:moveTo>
                    <a:cubicBezTo>
                      <a:pt x="471" y="1"/>
                      <a:pt x="60" y="561"/>
                      <a:pt x="30" y="1509"/>
                    </a:cubicBezTo>
                    <a:cubicBezTo>
                      <a:pt x="0" y="2451"/>
                      <a:pt x="268" y="3101"/>
                      <a:pt x="268" y="3101"/>
                    </a:cubicBezTo>
                    <a:lnTo>
                      <a:pt x="7113" y="3101"/>
                    </a:lnTo>
                    <a:lnTo>
                      <a:pt x="7113" y="2767"/>
                    </a:lnTo>
                    <a:lnTo>
                      <a:pt x="775" y="2767"/>
                    </a:lnTo>
                    <a:cubicBezTo>
                      <a:pt x="775" y="2767"/>
                      <a:pt x="549" y="2058"/>
                      <a:pt x="567" y="1497"/>
                    </a:cubicBezTo>
                    <a:cubicBezTo>
                      <a:pt x="590" y="943"/>
                      <a:pt x="698" y="454"/>
                      <a:pt x="775" y="335"/>
                    </a:cubicBezTo>
                    <a:lnTo>
                      <a:pt x="7113" y="335"/>
                    </a:lnTo>
                    <a:lnTo>
                      <a:pt x="7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306;p33"/>
              <p:cNvSpPr/>
              <p:nvPr/>
            </p:nvSpPr>
            <p:spPr>
              <a:xfrm>
                <a:off x="7080737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793" y="3101"/>
                    </a:lnTo>
                    <a:cubicBezTo>
                      <a:pt x="471" y="2064"/>
                      <a:pt x="489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" name="Google Shape;307;p33"/>
            <p:cNvGrpSpPr/>
            <p:nvPr/>
          </p:nvGrpSpPr>
          <p:grpSpPr>
            <a:xfrm>
              <a:off x="1139576" y="1451653"/>
              <a:ext cx="2741920" cy="2134502"/>
              <a:chOff x="6328726" y="268400"/>
              <a:chExt cx="1863097" cy="1450168"/>
            </a:xfrm>
          </p:grpSpPr>
          <p:sp>
            <p:nvSpPr>
              <p:cNvPr id="24" name="Google Shape;308;p33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309;p33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310;p33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11;p33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12;p33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13;p33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14;p33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15;p33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16;p33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17;p33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18;p33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19;p33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20;p33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321;p33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22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23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324;p33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325;p33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326;p33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327;p33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328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329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330;p33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331;p33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332;p33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333;p33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334;p33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335;p33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" name="Google Shape;336;p33"/>
            <p:cNvGrpSpPr/>
            <p:nvPr/>
          </p:nvGrpSpPr>
          <p:grpSpPr>
            <a:xfrm>
              <a:off x="1079546" y="3579305"/>
              <a:ext cx="2655916" cy="567212"/>
              <a:chOff x="6348934" y="3696877"/>
              <a:chExt cx="2020169" cy="431438"/>
            </a:xfrm>
          </p:grpSpPr>
          <p:sp>
            <p:nvSpPr>
              <p:cNvPr id="11" name="Google Shape;337;p33"/>
              <p:cNvSpPr/>
              <p:nvPr/>
            </p:nvSpPr>
            <p:spPr>
              <a:xfrm>
                <a:off x="6348934" y="3696877"/>
                <a:ext cx="116158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3101" extrusionOk="0">
                    <a:moveTo>
                      <a:pt x="358" y="1"/>
                    </a:moveTo>
                    <a:cubicBezTo>
                      <a:pt x="0" y="1038"/>
                      <a:pt x="0" y="2064"/>
                      <a:pt x="358" y="3101"/>
                    </a:cubicBezTo>
                    <a:lnTo>
                      <a:pt x="8365" y="3101"/>
                    </a:lnTo>
                    <a:lnTo>
                      <a:pt x="8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338;p33"/>
              <p:cNvSpPr/>
              <p:nvPr/>
            </p:nvSpPr>
            <p:spPr>
              <a:xfrm>
                <a:off x="6348934" y="3697710"/>
                <a:ext cx="113451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01" extrusionOk="0">
                    <a:moveTo>
                      <a:pt x="358" y="1"/>
                    </a:moveTo>
                    <a:cubicBezTo>
                      <a:pt x="0" y="1038"/>
                      <a:pt x="0" y="2070"/>
                      <a:pt x="358" y="3101"/>
                    </a:cubicBezTo>
                    <a:lnTo>
                      <a:pt x="787" y="3101"/>
                    </a:lnTo>
                    <a:cubicBezTo>
                      <a:pt x="465" y="2070"/>
                      <a:pt x="483" y="1032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339;p33"/>
              <p:cNvSpPr/>
              <p:nvPr/>
            </p:nvSpPr>
            <p:spPr>
              <a:xfrm>
                <a:off x="7435947" y="3697710"/>
                <a:ext cx="933156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5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6719" y="335"/>
                    </a:lnTo>
                    <a:lnTo>
                      <a:pt x="6719" y="1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340;p33"/>
              <p:cNvSpPr/>
              <p:nvPr/>
            </p:nvSpPr>
            <p:spPr>
              <a:xfrm>
                <a:off x="7435947" y="4081105"/>
                <a:ext cx="933156" cy="46379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6719" y="334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341;p33"/>
              <p:cNvSpPr/>
              <p:nvPr/>
            </p:nvSpPr>
            <p:spPr>
              <a:xfrm>
                <a:off x="7450805" y="3744923"/>
                <a:ext cx="886776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422" extrusionOk="0">
                    <a:moveTo>
                      <a:pt x="275" y="1"/>
                    </a:moveTo>
                    <a:cubicBezTo>
                      <a:pt x="0" y="805"/>
                      <a:pt x="0" y="1616"/>
                      <a:pt x="275" y="2421"/>
                    </a:cubicBezTo>
                    <a:lnTo>
                      <a:pt x="6386" y="2421"/>
                    </a:lnTo>
                    <a:cubicBezTo>
                      <a:pt x="6344" y="2296"/>
                      <a:pt x="6296" y="2159"/>
                      <a:pt x="6266" y="2034"/>
                    </a:cubicBezTo>
                    <a:cubicBezTo>
                      <a:pt x="6260" y="2016"/>
                      <a:pt x="6260" y="2010"/>
                      <a:pt x="6260" y="1992"/>
                    </a:cubicBezTo>
                    <a:cubicBezTo>
                      <a:pt x="6231" y="1873"/>
                      <a:pt x="6207" y="1753"/>
                      <a:pt x="6195" y="1634"/>
                    </a:cubicBezTo>
                    <a:cubicBezTo>
                      <a:pt x="6183" y="1622"/>
                      <a:pt x="6183" y="1604"/>
                      <a:pt x="6183" y="1592"/>
                    </a:cubicBezTo>
                    <a:cubicBezTo>
                      <a:pt x="6171" y="1473"/>
                      <a:pt x="6159" y="1354"/>
                      <a:pt x="6159" y="1235"/>
                    </a:cubicBezTo>
                    <a:lnTo>
                      <a:pt x="6159" y="1187"/>
                    </a:lnTo>
                    <a:cubicBezTo>
                      <a:pt x="6159" y="1074"/>
                      <a:pt x="6171" y="949"/>
                      <a:pt x="6183" y="835"/>
                    </a:cubicBezTo>
                    <a:cubicBezTo>
                      <a:pt x="6195" y="817"/>
                      <a:pt x="6195" y="805"/>
                      <a:pt x="6195" y="788"/>
                    </a:cubicBezTo>
                    <a:cubicBezTo>
                      <a:pt x="6207" y="668"/>
                      <a:pt x="6231" y="549"/>
                      <a:pt x="6260" y="430"/>
                    </a:cubicBezTo>
                    <a:cubicBezTo>
                      <a:pt x="6260" y="418"/>
                      <a:pt x="6266" y="400"/>
                      <a:pt x="6266" y="388"/>
                    </a:cubicBezTo>
                    <a:cubicBezTo>
                      <a:pt x="6296" y="257"/>
                      <a:pt x="6344" y="126"/>
                      <a:pt x="6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42;p33"/>
              <p:cNvSpPr/>
              <p:nvPr/>
            </p:nvSpPr>
            <p:spPr>
              <a:xfrm>
                <a:off x="7559256" y="3798801"/>
                <a:ext cx="761800" cy="5832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" extrusionOk="0">
                    <a:moveTo>
                      <a:pt x="24" y="0"/>
                    </a:moveTo>
                    <a:cubicBezTo>
                      <a:pt x="6" y="0"/>
                      <a:pt x="0" y="6"/>
                      <a:pt x="0" y="18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479" y="42"/>
                    </a:lnTo>
                    <a:cubicBezTo>
                      <a:pt x="5479" y="30"/>
                      <a:pt x="5485" y="12"/>
                      <a:pt x="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43;p33"/>
              <p:cNvSpPr/>
              <p:nvPr/>
            </p:nvSpPr>
            <p:spPr>
              <a:xfrm>
                <a:off x="7613829" y="3854206"/>
                <a:ext cx="695562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9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24"/>
                    </a:cubicBezTo>
                    <a:cubicBezTo>
                      <a:pt x="1" y="36"/>
                      <a:pt x="13" y="48"/>
                      <a:pt x="25" y="48"/>
                    </a:cubicBezTo>
                    <a:lnTo>
                      <a:pt x="5003" y="48"/>
                    </a:lnTo>
                    <a:cubicBezTo>
                      <a:pt x="5009" y="30"/>
                      <a:pt x="5009" y="18"/>
                      <a:pt x="5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44;p33"/>
              <p:cNvSpPr/>
              <p:nvPr/>
            </p:nvSpPr>
            <p:spPr>
              <a:xfrm>
                <a:off x="7538566" y="3910445"/>
                <a:ext cx="76832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19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5533" y="43"/>
                    </a:lnTo>
                    <a:lnTo>
                      <a:pt x="5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45;p33"/>
              <p:cNvSpPr/>
              <p:nvPr/>
            </p:nvSpPr>
            <p:spPr>
              <a:xfrm>
                <a:off x="7594805" y="3965156"/>
                <a:ext cx="71458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" extrusionOk="0">
                    <a:moveTo>
                      <a:pt x="19" y="0"/>
                    </a:moveTo>
                    <a:cubicBezTo>
                      <a:pt x="7" y="0"/>
                      <a:pt x="1" y="6"/>
                      <a:pt x="1" y="24"/>
                    </a:cubicBezTo>
                    <a:cubicBezTo>
                      <a:pt x="1" y="36"/>
                      <a:pt x="7" y="42"/>
                      <a:pt x="19" y="42"/>
                    </a:cubicBezTo>
                    <a:lnTo>
                      <a:pt x="5146" y="42"/>
                    </a:lnTo>
                    <a:lnTo>
                      <a:pt x="51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46;p33"/>
              <p:cNvSpPr/>
              <p:nvPr/>
            </p:nvSpPr>
            <p:spPr>
              <a:xfrm>
                <a:off x="7559256" y="4020562"/>
                <a:ext cx="76180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9" extrusionOk="0">
                    <a:moveTo>
                      <a:pt x="24" y="1"/>
                    </a:moveTo>
                    <a:cubicBezTo>
                      <a:pt x="6" y="1"/>
                      <a:pt x="0" y="13"/>
                      <a:pt x="0" y="25"/>
                    </a:cubicBezTo>
                    <a:cubicBezTo>
                      <a:pt x="0" y="43"/>
                      <a:pt x="6" y="49"/>
                      <a:pt x="24" y="49"/>
                    </a:cubicBezTo>
                    <a:lnTo>
                      <a:pt x="5485" y="49"/>
                    </a:lnTo>
                    <a:cubicBezTo>
                      <a:pt x="5479" y="31"/>
                      <a:pt x="5479" y="25"/>
                      <a:pt x="5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347;p33"/>
              <p:cNvSpPr/>
              <p:nvPr/>
            </p:nvSpPr>
            <p:spPr>
              <a:xfrm>
                <a:off x="7488020" y="3744923"/>
                <a:ext cx="849561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2422" extrusionOk="0">
                    <a:moveTo>
                      <a:pt x="1" y="1"/>
                    </a:moveTo>
                    <a:cubicBezTo>
                      <a:pt x="1" y="1"/>
                      <a:pt x="3435" y="805"/>
                      <a:pt x="5164" y="2421"/>
                    </a:cubicBezTo>
                    <a:lnTo>
                      <a:pt x="6118" y="2421"/>
                    </a:lnTo>
                    <a:cubicBezTo>
                      <a:pt x="6076" y="2296"/>
                      <a:pt x="6028" y="2159"/>
                      <a:pt x="5998" y="2034"/>
                    </a:cubicBezTo>
                    <a:cubicBezTo>
                      <a:pt x="5992" y="2016"/>
                      <a:pt x="5992" y="2010"/>
                      <a:pt x="5980" y="1992"/>
                    </a:cubicBezTo>
                    <a:cubicBezTo>
                      <a:pt x="5957" y="1873"/>
                      <a:pt x="5933" y="1753"/>
                      <a:pt x="5915" y="1634"/>
                    </a:cubicBezTo>
                    <a:cubicBezTo>
                      <a:pt x="5909" y="1622"/>
                      <a:pt x="5909" y="1604"/>
                      <a:pt x="5909" y="1592"/>
                    </a:cubicBezTo>
                    <a:cubicBezTo>
                      <a:pt x="5891" y="1473"/>
                      <a:pt x="5885" y="1354"/>
                      <a:pt x="5885" y="1235"/>
                    </a:cubicBezTo>
                    <a:lnTo>
                      <a:pt x="5885" y="1187"/>
                    </a:lnTo>
                    <a:cubicBezTo>
                      <a:pt x="5885" y="1074"/>
                      <a:pt x="5891" y="949"/>
                      <a:pt x="5909" y="835"/>
                    </a:cubicBezTo>
                    <a:cubicBezTo>
                      <a:pt x="5915" y="817"/>
                      <a:pt x="5915" y="805"/>
                      <a:pt x="5915" y="788"/>
                    </a:cubicBezTo>
                    <a:cubicBezTo>
                      <a:pt x="5933" y="668"/>
                      <a:pt x="5957" y="549"/>
                      <a:pt x="5980" y="430"/>
                    </a:cubicBezTo>
                    <a:cubicBezTo>
                      <a:pt x="5980" y="418"/>
                      <a:pt x="5992" y="400"/>
                      <a:pt x="5992" y="388"/>
                    </a:cubicBezTo>
                    <a:cubicBezTo>
                      <a:pt x="6022" y="257"/>
                      <a:pt x="6064" y="126"/>
                      <a:pt x="611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348;p33"/>
              <p:cNvSpPr/>
              <p:nvPr/>
            </p:nvSpPr>
            <p:spPr>
              <a:xfrm>
                <a:off x="7331522" y="3697710"/>
                <a:ext cx="114423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1" extrusionOk="0">
                    <a:moveTo>
                      <a:pt x="359" y="1"/>
                    </a:moveTo>
                    <a:cubicBezTo>
                      <a:pt x="1" y="1038"/>
                      <a:pt x="1" y="2070"/>
                      <a:pt x="359" y="3101"/>
                    </a:cubicBezTo>
                    <a:lnTo>
                      <a:pt x="794" y="3101"/>
                    </a:lnTo>
                    <a:cubicBezTo>
                      <a:pt x="472" y="2070"/>
                      <a:pt x="484" y="1032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49;p33"/>
              <p:cNvSpPr/>
              <p:nvPr/>
            </p:nvSpPr>
            <p:spPr>
              <a:xfrm>
                <a:off x="7380402" y="3697710"/>
                <a:ext cx="98703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101" extrusionOk="0">
                    <a:moveTo>
                      <a:pt x="472" y="1"/>
                    </a:moveTo>
                    <a:cubicBezTo>
                      <a:pt x="472" y="1"/>
                      <a:pt x="60" y="561"/>
                      <a:pt x="30" y="1509"/>
                    </a:cubicBezTo>
                    <a:cubicBezTo>
                      <a:pt x="1" y="2457"/>
                      <a:pt x="269" y="3101"/>
                      <a:pt x="269" y="3101"/>
                    </a:cubicBezTo>
                    <a:lnTo>
                      <a:pt x="7107" y="3101"/>
                    </a:lnTo>
                    <a:lnTo>
                      <a:pt x="7107" y="2767"/>
                    </a:lnTo>
                    <a:lnTo>
                      <a:pt x="776" y="2767"/>
                    </a:lnTo>
                    <a:cubicBezTo>
                      <a:pt x="776" y="2767"/>
                      <a:pt x="543" y="2058"/>
                      <a:pt x="567" y="1503"/>
                    </a:cubicBezTo>
                    <a:cubicBezTo>
                      <a:pt x="591" y="943"/>
                      <a:pt x="692" y="460"/>
                      <a:pt x="776" y="341"/>
                    </a:cubicBezTo>
                    <a:lnTo>
                      <a:pt x="7107" y="341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5727032" y="1536262"/>
            <a:ext cx="376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Indonesia</a:t>
            </a:r>
            <a:endParaRPr lang="id-ID" sz="54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  <p:sp>
        <p:nvSpPr>
          <p:cNvPr id="72" name="Google Shape;171;p32"/>
          <p:cNvSpPr/>
          <p:nvPr/>
        </p:nvSpPr>
        <p:spPr>
          <a:xfrm>
            <a:off x="5342021" y="3136617"/>
            <a:ext cx="4513179" cy="706671"/>
          </a:xfrm>
          <a:prstGeom prst="roundRect">
            <a:avLst>
              <a:gd name="adj" fmla="val 50000"/>
            </a:avLst>
          </a:prstGeom>
          <a:solidFill>
            <a:srgbClr val="C74545"/>
          </a:solidFill>
          <a:ln>
            <a:noFill/>
          </a:ln>
          <a:effectLst>
            <a:outerShdw dist="76200" dir="39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ooper Black" panose="0208090404030B020404" pitchFamily="18" charset="77"/>
              </a:rPr>
              <a:t>Negara Hukum</a:t>
            </a:r>
            <a:endParaRPr sz="32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3765" y="2370932"/>
            <a:ext cx="37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sebagai</a:t>
            </a:r>
            <a:endParaRPr lang="id-ID" sz="36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73"/>
            <a:ext cx="12204032" cy="6464324"/>
          </a:xfrm>
          <a:prstGeom prst="rect">
            <a:avLst/>
          </a:prstGeom>
        </p:spPr>
      </p:pic>
      <p:grpSp>
        <p:nvGrpSpPr>
          <p:cNvPr id="2" name="Google Shape;399;p35"/>
          <p:cNvGrpSpPr/>
          <p:nvPr/>
        </p:nvGrpSpPr>
        <p:grpSpPr>
          <a:xfrm>
            <a:off x="364318" y="2441944"/>
            <a:ext cx="2849877" cy="3467883"/>
            <a:chOff x="195875" y="1246316"/>
            <a:chExt cx="2849877" cy="3467883"/>
          </a:xfrm>
        </p:grpSpPr>
        <p:grpSp>
          <p:nvGrpSpPr>
            <p:cNvPr id="3" name="Google Shape;400;p35"/>
            <p:cNvGrpSpPr/>
            <p:nvPr/>
          </p:nvGrpSpPr>
          <p:grpSpPr>
            <a:xfrm flipH="1">
              <a:off x="195875" y="3219050"/>
              <a:ext cx="2849877" cy="1495149"/>
              <a:chOff x="195875" y="3219050"/>
              <a:chExt cx="2849877" cy="1495149"/>
            </a:xfrm>
          </p:grpSpPr>
          <p:sp>
            <p:nvSpPr>
              <p:cNvPr id="10" name="Google Shape;401;p35"/>
              <p:cNvSpPr/>
              <p:nvPr/>
            </p:nvSpPr>
            <p:spPr>
              <a:xfrm>
                <a:off x="195875" y="4594800"/>
                <a:ext cx="1790426" cy="119399"/>
              </a:xfrm>
              <a:custGeom>
                <a:avLst/>
                <a:gdLst/>
                <a:ahLst/>
                <a:cxnLst/>
                <a:rect l="l" t="t" r="r" b="b"/>
                <a:pathLst>
                  <a:path w="20975" h="1504" extrusionOk="0">
                    <a:moveTo>
                      <a:pt x="10487" y="1"/>
                    </a:moveTo>
                    <a:cubicBezTo>
                      <a:pt x="4698" y="1"/>
                      <a:pt x="0" y="335"/>
                      <a:pt x="0" y="752"/>
                    </a:cubicBezTo>
                    <a:cubicBezTo>
                      <a:pt x="0" y="1169"/>
                      <a:pt x="4698" y="1503"/>
                      <a:pt x="10487" y="1503"/>
                    </a:cubicBezTo>
                    <a:cubicBezTo>
                      <a:pt x="16276" y="1503"/>
                      <a:pt x="20974" y="1169"/>
                      <a:pt x="20974" y="752"/>
                    </a:cubicBezTo>
                    <a:cubicBezTo>
                      <a:pt x="20974" y="335"/>
                      <a:pt x="16276" y="1"/>
                      <a:pt x="10487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402;p35"/>
              <p:cNvSpPr/>
              <p:nvPr/>
            </p:nvSpPr>
            <p:spPr>
              <a:xfrm>
                <a:off x="712383" y="3546816"/>
                <a:ext cx="2333369" cy="80859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10186" extrusionOk="0">
                    <a:moveTo>
                      <a:pt x="783" y="1"/>
                    </a:moveTo>
                    <a:cubicBezTo>
                      <a:pt x="456" y="1"/>
                      <a:pt x="158" y="210"/>
                      <a:pt x="60" y="528"/>
                    </a:cubicBezTo>
                    <a:cubicBezTo>
                      <a:pt x="1" y="718"/>
                      <a:pt x="31" y="921"/>
                      <a:pt x="120" y="1094"/>
                    </a:cubicBezTo>
                    <a:cubicBezTo>
                      <a:pt x="210" y="1261"/>
                      <a:pt x="365" y="1398"/>
                      <a:pt x="567" y="1458"/>
                    </a:cubicBezTo>
                    <a:lnTo>
                      <a:pt x="2630" y="2113"/>
                    </a:lnTo>
                    <a:lnTo>
                      <a:pt x="2940" y="2209"/>
                    </a:lnTo>
                    <a:lnTo>
                      <a:pt x="11007" y="4778"/>
                    </a:lnTo>
                    <a:lnTo>
                      <a:pt x="11317" y="4880"/>
                    </a:lnTo>
                    <a:lnTo>
                      <a:pt x="27754" y="10114"/>
                    </a:lnTo>
                    <a:cubicBezTo>
                      <a:pt x="27887" y="10163"/>
                      <a:pt x="28023" y="10186"/>
                      <a:pt x="28154" y="10186"/>
                    </a:cubicBezTo>
                    <a:cubicBezTo>
                      <a:pt x="28638" y="10186"/>
                      <a:pt x="29074" y="9877"/>
                      <a:pt x="29214" y="9399"/>
                    </a:cubicBezTo>
                    <a:cubicBezTo>
                      <a:pt x="29393" y="8803"/>
                      <a:pt x="29041" y="8165"/>
                      <a:pt x="28433" y="7980"/>
                    </a:cubicBezTo>
                    <a:lnTo>
                      <a:pt x="28415" y="7968"/>
                    </a:lnTo>
                    <a:lnTo>
                      <a:pt x="11835" y="3169"/>
                    </a:lnTo>
                    <a:lnTo>
                      <a:pt x="11531" y="3079"/>
                    </a:lnTo>
                    <a:lnTo>
                      <a:pt x="3393" y="724"/>
                    </a:lnTo>
                    <a:lnTo>
                      <a:pt x="3089" y="635"/>
                    </a:lnTo>
                    <a:lnTo>
                      <a:pt x="1002" y="33"/>
                    </a:lnTo>
                    <a:cubicBezTo>
                      <a:pt x="929" y="11"/>
                      <a:pt x="855" y="1"/>
                      <a:pt x="7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403;p35"/>
              <p:cNvSpPr/>
              <p:nvPr/>
            </p:nvSpPr>
            <p:spPr>
              <a:xfrm>
                <a:off x="916874" y="3270648"/>
                <a:ext cx="741671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12229" extrusionOk="0">
                    <a:moveTo>
                      <a:pt x="3142" y="0"/>
                    </a:moveTo>
                    <a:lnTo>
                      <a:pt x="0" y="10344"/>
                    </a:lnTo>
                    <a:lnTo>
                      <a:pt x="6195" y="12228"/>
                    </a:lnTo>
                    <a:lnTo>
                      <a:pt x="9343" y="1884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404;p35"/>
              <p:cNvSpPr/>
              <p:nvPr/>
            </p:nvSpPr>
            <p:spPr>
              <a:xfrm>
                <a:off x="1327680" y="3395118"/>
                <a:ext cx="331343" cy="846297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10661" extrusionOk="0">
                    <a:moveTo>
                      <a:pt x="3142" y="0"/>
                    </a:moveTo>
                    <a:lnTo>
                      <a:pt x="0" y="10350"/>
                    </a:lnTo>
                    <a:lnTo>
                      <a:pt x="1026" y="10660"/>
                    </a:lnTo>
                    <a:lnTo>
                      <a:pt x="4174" y="316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405;p35"/>
              <p:cNvSpPr/>
              <p:nvPr/>
            </p:nvSpPr>
            <p:spPr>
              <a:xfrm>
                <a:off x="840190" y="3993495"/>
                <a:ext cx="655541" cy="313402"/>
              </a:xfrm>
              <a:custGeom>
                <a:avLst/>
                <a:gdLst/>
                <a:ahLst/>
                <a:cxnLst/>
                <a:rect l="l" t="t" r="r" b="b"/>
                <a:pathLst>
                  <a:path w="8258" h="3948" extrusionOk="0">
                    <a:moveTo>
                      <a:pt x="1084" y="1"/>
                    </a:moveTo>
                    <a:cubicBezTo>
                      <a:pt x="633" y="1"/>
                      <a:pt x="216" y="290"/>
                      <a:pt x="84" y="743"/>
                    </a:cubicBezTo>
                    <a:cubicBezTo>
                      <a:pt x="1" y="1018"/>
                      <a:pt x="36" y="1298"/>
                      <a:pt x="156" y="1536"/>
                    </a:cubicBezTo>
                    <a:cubicBezTo>
                      <a:pt x="245" y="1709"/>
                      <a:pt x="388" y="1852"/>
                      <a:pt x="561" y="1948"/>
                    </a:cubicBezTo>
                    <a:cubicBezTo>
                      <a:pt x="627" y="1983"/>
                      <a:pt x="704" y="2025"/>
                      <a:pt x="776" y="2043"/>
                    </a:cubicBezTo>
                    <a:lnTo>
                      <a:pt x="6875" y="3903"/>
                    </a:lnTo>
                    <a:cubicBezTo>
                      <a:pt x="6976" y="3933"/>
                      <a:pt x="7078" y="3948"/>
                      <a:pt x="7179" y="3948"/>
                    </a:cubicBezTo>
                    <a:cubicBezTo>
                      <a:pt x="7375" y="3948"/>
                      <a:pt x="7566" y="3892"/>
                      <a:pt x="7727" y="3790"/>
                    </a:cubicBezTo>
                    <a:cubicBezTo>
                      <a:pt x="7930" y="3665"/>
                      <a:pt x="8097" y="3462"/>
                      <a:pt x="8174" y="3206"/>
                    </a:cubicBezTo>
                    <a:cubicBezTo>
                      <a:pt x="8258" y="2931"/>
                      <a:pt x="8222" y="2651"/>
                      <a:pt x="8103" y="2413"/>
                    </a:cubicBezTo>
                    <a:cubicBezTo>
                      <a:pt x="8097" y="2389"/>
                      <a:pt x="8079" y="2371"/>
                      <a:pt x="8067" y="2353"/>
                    </a:cubicBezTo>
                    <a:cubicBezTo>
                      <a:pt x="7936" y="2144"/>
                      <a:pt x="7739" y="1977"/>
                      <a:pt x="7483" y="1906"/>
                    </a:cubicBezTo>
                    <a:lnTo>
                      <a:pt x="1390" y="46"/>
                    </a:lnTo>
                    <a:cubicBezTo>
                      <a:pt x="1288" y="15"/>
                      <a:pt x="1185" y="1"/>
                      <a:pt x="1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406;p35"/>
              <p:cNvSpPr/>
              <p:nvPr/>
            </p:nvSpPr>
            <p:spPr>
              <a:xfrm>
                <a:off x="1067860" y="3219050"/>
                <a:ext cx="669750" cy="313402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3948" extrusionOk="0">
                    <a:moveTo>
                      <a:pt x="1169" y="1"/>
                    </a:moveTo>
                    <a:cubicBezTo>
                      <a:pt x="722" y="1"/>
                      <a:pt x="309" y="293"/>
                      <a:pt x="173" y="740"/>
                    </a:cubicBezTo>
                    <a:cubicBezTo>
                      <a:pt x="0" y="1294"/>
                      <a:pt x="316" y="1878"/>
                      <a:pt x="865" y="2045"/>
                    </a:cubicBezTo>
                    <a:lnTo>
                      <a:pt x="6964" y="3899"/>
                    </a:lnTo>
                    <a:cubicBezTo>
                      <a:pt x="7067" y="3932"/>
                      <a:pt x="7171" y="3947"/>
                      <a:pt x="7274" y="3947"/>
                    </a:cubicBezTo>
                    <a:cubicBezTo>
                      <a:pt x="7719" y="3947"/>
                      <a:pt x="8134" y="3658"/>
                      <a:pt x="8269" y="3208"/>
                    </a:cubicBezTo>
                    <a:cubicBezTo>
                      <a:pt x="8436" y="2653"/>
                      <a:pt x="8126" y="2075"/>
                      <a:pt x="7572" y="1902"/>
                    </a:cubicBezTo>
                    <a:lnTo>
                      <a:pt x="1479" y="48"/>
                    </a:lnTo>
                    <a:cubicBezTo>
                      <a:pt x="1376" y="16"/>
                      <a:pt x="1272" y="1"/>
                      <a:pt x="1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407;p35"/>
              <p:cNvSpPr/>
              <p:nvPr/>
            </p:nvSpPr>
            <p:spPr>
              <a:xfrm>
                <a:off x="924415" y="3524589"/>
                <a:ext cx="720396" cy="476295"/>
              </a:xfrm>
              <a:custGeom>
                <a:avLst/>
                <a:gdLst/>
                <a:ahLst/>
                <a:cxnLst/>
                <a:rect l="l" t="t" r="r" b="b"/>
                <a:pathLst>
                  <a:path w="9075" h="6000" extrusionOk="0">
                    <a:moveTo>
                      <a:pt x="1435" y="1"/>
                    </a:moveTo>
                    <a:cubicBezTo>
                      <a:pt x="1207" y="1"/>
                      <a:pt x="1000" y="146"/>
                      <a:pt x="931" y="372"/>
                    </a:cubicBezTo>
                    <a:lnTo>
                      <a:pt x="78" y="3169"/>
                    </a:lnTo>
                    <a:cubicBezTo>
                      <a:pt x="1" y="3443"/>
                      <a:pt x="156" y="3735"/>
                      <a:pt x="430" y="3818"/>
                    </a:cubicBezTo>
                    <a:lnTo>
                      <a:pt x="7531" y="5977"/>
                    </a:lnTo>
                    <a:cubicBezTo>
                      <a:pt x="7580" y="5992"/>
                      <a:pt x="7630" y="5999"/>
                      <a:pt x="7679" y="5999"/>
                    </a:cubicBezTo>
                    <a:cubicBezTo>
                      <a:pt x="7899" y="5999"/>
                      <a:pt x="8106" y="5854"/>
                      <a:pt x="8175" y="5625"/>
                    </a:cubicBezTo>
                    <a:lnTo>
                      <a:pt x="9021" y="2835"/>
                    </a:lnTo>
                    <a:cubicBezTo>
                      <a:pt x="9075" y="2650"/>
                      <a:pt x="9033" y="2465"/>
                      <a:pt x="8920" y="2340"/>
                    </a:cubicBezTo>
                    <a:cubicBezTo>
                      <a:pt x="8860" y="2268"/>
                      <a:pt x="8777" y="2215"/>
                      <a:pt x="8681" y="2185"/>
                    </a:cubicBezTo>
                    <a:lnTo>
                      <a:pt x="1581" y="21"/>
                    </a:lnTo>
                    <a:cubicBezTo>
                      <a:pt x="1532" y="7"/>
                      <a:pt x="1483" y="1"/>
                      <a:pt x="1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408;p35"/>
              <p:cNvSpPr/>
              <p:nvPr/>
            </p:nvSpPr>
            <p:spPr>
              <a:xfrm>
                <a:off x="923462" y="3771307"/>
                <a:ext cx="650857" cy="22957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2892" extrusionOk="0">
                    <a:moveTo>
                      <a:pt x="102" y="1"/>
                    </a:moveTo>
                    <a:lnTo>
                      <a:pt x="84" y="61"/>
                    </a:lnTo>
                    <a:cubicBezTo>
                      <a:pt x="1" y="335"/>
                      <a:pt x="162" y="627"/>
                      <a:pt x="436" y="710"/>
                    </a:cubicBezTo>
                    <a:lnTo>
                      <a:pt x="7537" y="2869"/>
                    </a:lnTo>
                    <a:cubicBezTo>
                      <a:pt x="7587" y="2884"/>
                      <a:pt x="7638" y="2891"/>
                      <a:pt x="7688" y="2891"/>
                    </a:cubicBezTo>
                    <a:cubicBezTo>
                      <a:pt x="7911" y="2891"/>
                      <a:pt x="8118" y="2746"/>
                      <a:pt x="8187" y="2517"/>
                    </a:cubicBezTo>
                    <a:lnTo>
                      <a:pt x="8199" y="2457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409;p35"/>
              <p:cNvSpPr/>
              <p:nvPr/>
            </p:nvSpPr>
            <p:spPr>
              <a:xfrm>
                <a:off x="996415" y="3523954"/>
                <a:ext cx="650778" cy="229495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2891" extrusionOk="0">
                    <a:moveTo>
                      <a:pt x="514" y="1"/>
                    </a:moveTo>
                    <a:cubicBezTo>
                      <a:pt x="290" y="1"/>
                      <a:pt x="82" y="149"/>
                      <a:pt x="18" y="374"/>
                    </a:cubicBezTo>
                    <a:lnTo>
                      <a:pt x="0" y="434"/>
                    </a:lnTo>
                    <a:lnTo>
                      <a:pt x="8102" y="2890"/>
                    </a:lnTo>
                    <a:lnTo>
                      <a:pt x="8114" y="2831"/>
                    </a:lnTo>
                    <a:cubicBezTo>
                      <a:pt x="8198" y="2556"/>
                      <a:pt x="8043" y="2264"/>
                      <a:pt x="7768" y="2187"/>
                    </a:cubicBezTo>
                    <a:lnTo>
                      <a:pt x="662" y="23"/>
                    </a:lnTo>
                    <a:cubicBezTo>
                      <a:pt x="613" y="8"/>
                      <a:pt x="563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410;p35"/>
              <p:cNvSpPr/>
              <p:nvPr/>
            </p:nvSpPr>
            <p:spPr>
              <a:xfrm>
                <a:off x="924425" y="3710250"/>
                <a:ext cx="720372" cy="290628"/>
              </a:xfrm>
              <a:custGeom>
                <a:avLst/>
                <a:gdLst/>
                <a:ahLst/>
                <a:cxnLst/>
                <a:rect l="l" t="t" r="r" b="b"/>
                <a:pathLst>
                  <a:path w="9087" h="3661" extrusionOk="0">
                    <a:moveTo>
                      <a:pt x="8932" y="1"/>
                    </a:moveTo>
                    <a:cubicBezTo>
                      <a:pt x="7050" y="756"/>
                      <a:pt x="4401" y="916"/>
                      <a:pt x="2493" y="916"/>
                    </a:cubicBezTo>
                    <a:cubicBezTo>
                      <a:pt x="1088" y="916"/>
                      <a:pt x="84" y="830"/>
                      <a:pt x="84" y="830"/>
                    </a:cubicBezTo>
                    <a:lnTo>
                      <a:pt x="84" y="830"/>
                    </a:lnTo>
                    <a:cubicBezTo>
                      <a:pt x="1" y="1104"/>
                      <a:pt x="162" y="1396"/>
                      <a:pt x="436" y="1479"/>
                    </a:cubicBezTo>
                    <a:lnTo>
                      <a:pt x="7537" y="3638"/>
                    </a:lnTo>
                    <a:cubicBezTo>
                      <a:pt x="7587" y="3653"/>
                      <a:pt x="7638" y="3660"/>
                      <a:pt x="7688" y="3660"/>
                    </a:cubicBezTo>
                    <a:cubicBezTo>
                      <a:pt x="7911" y="3660"/>
                      <a:pt x="8118" y="3515"/>
                      <a:pt x="8187" y="3286"/>
                    </a:cubicBezTo>
                    <a:lnTo>
                      <a:pt x="9033" y="496"/>
                    </a:lnTo>
                    <a:cubicBezTo>
                      <a:pt x="9087" y="311"/>
                      <a:pt x="9045" y="126"/>
                      <a:pt x="893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411;p35"/>
              <p:cNvSpPr/>
              <p:nvPr/>
            </p:nvSpPr>
            <p:spPr>
              <a:xfrm>
                <a:off x="884247" y="4148527"/>
                <a:ext cx="611483" cy="158844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20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6" y="42"/>
                      <a:pt x="137" y="78"/>
                      <a:pt x="215" y="102"/>
                    </a:cubicBezTo>
                    <a:lnTo>
                      <a:pt x="6308" y="1956"/>
                    </a:lnTo>
                    <a:cubicBezTo>
                      <a:pt x="6409" y="1986"/>
                      <a:pt x="6512" y="2001"/>
                      <a:pt x="6613" y="2001"/>
                    </a:cubicBezTo>
                    <a:cubicBezTo>
                      <a:pt x="6812" y="2001"/>
                      <a:pt x="7005" y="1945"/>
                      <a:pt x="7166" y="1843"/>
                    </a:cubicBezTo>
                    <a:cubicBezTo>
                      <a:pt x="7375" y="1712"/>
                      <a:pt x="7542" y="1509"/>
                      <a:pt x="7619" y="1253"/>
                    </a:cubicBezTo>
                    <a:cubicBezTo>
                      <a:pt x="7703" y="978"/>
                      <a:pt x="7667" y="698"/>
                      <a:pt x="7548" y="460"/>
                    </a:cubicBezTo>
                    <a:cubicBezTo>
                      <a:pt x="7542" y="436"/>
                      <a:pt x="7524" y="418"/>
                      <a:pt x="7512" y="400"/>
                    </a:cubicBezTo>
                    <a:cubicBezTo>
                      <a:pt x="6819" y="490"/>
                      <a:pt x="6092" y="526"/>
                      <a:pt x="5373" y="526"/>
                    </a:cubicBezTo>
                    <a:cubicBezTo>
                      <a:pt x="2618" y="5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412;p35"/>
              <p:cNvSpPr/>
              <p:nvPr/>
            </p:nvSpPr>
            <p:spPr>
              <a:xfrm>
                <a:off x="1118983" y="3374241"/>
                <a:ext cx="611483" cy="158924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2002" extrusionOk="0">
                    <a:moveTo>
                      <a:pt x="0" y="1"/>
                    </a:moveTo>
                    <a:cubicBezTo>
                      <a:pt x="66" y="37"/>
                      <a:pt x="143" y="78"/>
                      <a:pt x="215" y="96"/>
                    </a:cubicBezTo>
                    <a:lnTo>
                      <a:pt x="6314" y="1956"/>
                    </a:lnTo>
                    <a:cubicBezTo>
                      <a:pt x="6415" y="1987"/>
                      <a:pt x="6517" y="2001"/>
                      <a:pt x="6618" y="2001"/>
                    </a:cubicBezTo>
                    <a:cubicBezTo>
                      <a:pt x="6814" y="2001"/>
                      <a:pt x="7005" y="1946"/>
                      <a:pt x="7166" y="1843"/>
                    </a:cubicBezTo>
                    <a:cubicBezTo>
                      <a:pt x="7387" y="1718"/>
                      <a:pt x="7548" y="1509"/>
                      <a:pt x="7625" y="1253"/>
                    </a:cubicBezTo>
                    <a:cubicBezTo>
                      <a:pt x="7703" y="979"/>
                      <a:pt x="7667" y="692"/>
                      <a:pt x="7548" y="454"/>
                    </a:cubicBezTo>
                    <a:cubicBezTo>
                      <a:pt x="7542" y="436"/>
                      <a:pt x="7524" y="418"/>
                      <a:pt x="7512" y="394"/>
                    </a:cubicBezTo>
                    <a:cubicBezTo>
                      <a:pt x="6813" y="487"/>
                      <a:pt x="6078" y="523"/>
                      <a:pt x="5352" y="523"/>
                    </a:cubicBezTo>
                    <a:cubicBezTo>
                      <a:pt x="2607" y="52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413;p35"/>
              <p:cNvSpPr/>
              <p:nvPr/>
            </p:nvSpPr>
            <p:spPr>
              <a:xfrm>
                <a:off x="922033" y="3598573"/>
                <a:ext cx="59775" cy="12550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581" extrusionOk="0">
                    <a:moveTo>
                      <a:pt x="448" y="1"/>
                    </a:moveTo>
                    <a:lnTo>
                      <a:pt x="1" y="1485"/>
                    </a:lnTo>
                    <a:lnTo>
                      <a:pt x="299" y="1581"/>
                    </a:lnTo>
                    <a:lnTo>
                      <a:pt x="752" y="90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414;p35"/>
              <p:cNvSpPr/>
              <p:nvPr/>
            </p:nvSpPr>
            <p:spPr>
              <a:xfrm>
                <a:off x="1586072" y="3792184"/>
                <a:ext cx="65887" cy="143444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807" extrusionOk="0">
                    <a:moveTo>
                      <a:pt x="525" y="0"/>
                    </a:moveTo>
                    <a:lnTo>
                      <a:pt x="1" y="1711"/>
                    </a:lnTo>
                    <a:lnTo>
                      <a:pt x="311" y="1807"/>
                    </a:lnTo>
                    <a:lnTo>
                      <a:pt x="829" y="9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191919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415;p35"/>
              <p:cNvSpPr/>
              <p:nvPr/>
            </p:nvSpPr>
            <p:spPr>
              <a:xfrm>
                <a:off x="612996" y="4306576"/>
                <a:ext cx="923457" cy="153446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1933" extrusionOk="0">
                    <a:moveTo>
                      <a:pt x="1933" y="1"/>
                    </a:moveTo>
                    <a:cubicBezTo>
                      <a:pt x="865" y="1"/>
                      <a:pt x="1" y="865"/>
                      <a:pt x="1" y="1933"/>
                    </a:cubicBezTo>
                    <a:lnTo>
                      <a:pt x="11633" y="1933"/>
                    </a:lnTo>
                    <a:cubicBezTo>
                      <a:pt x="11633" y="865"/>
                      <a:pt x="10768" y="1"/>
                      <a:pt x="9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416;p35"/>
              <p:cNvSpPr/>
              <p:nvPr/>
            </p:nvSpPr>
            <p:spPr>
              <a:xfrm>
                <a:off x="428430" y="4502569"/>
                <a:ext cx="1292585" cy="159559"/>
              </a:xfrm>
              <a:custGeom>
                <a:avLst/>
                <a:gdLst/>
                <a:ahLst/>
                <a:cxnLst/>
                <a:rect l="l" t="t" r="r" b="b"/>
                <a:pathLst>
                  <a:path w="16283" h="2010" extrusionOk="0">
                    <a:moveTo>
                      <a:pt x="734" y="0"/>
                    </a:moveTo>
                    <a:cubicBezTo>
                      <a:pt x="329" y="0"/>
                      <a:pt x="1" y="328"/>
                      <a:pt x="1" y="727"/>
                    </a:cubicBezTo>
                    <a:lnTo>
                      <a:pt x="1" y="1282"/>
                    </a:lnTo>
                    <a:cubicBezTo>
                      <a:pt x="1" y="1681"/>
                      <a:pt x="329" y="2009"/>
                      <a:pt x="734" y="2009"/>
                    </a:cubicBezTo>
                    <a:lnTo>
                      <a:pt x="15555" y="2009"/>
                    </a:lnTo>
                    <a:cubicBezTo>
                      <a:pt x="15955" y="2009"/>
                      <a:pt x="16283" y="1681"/>
                      <a:pt x="16283" y="1282"/>
                    </a:cubicBezTo>
                    <a:lnTo>
                      <a:pt x="16283" y="727"/>
                    </a:lnTo>
                    <a:cubicBezTo>
                      <a:pt x="16283" y="328"/>
                      <a:pt x="15955" y="0"/>
                      <a:pt x="1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417;p35"/>
              <p:cNvSpPr/>
              <p:nvPr/>
            </p:nvSpPr>
            <p:spPr>
              <a:xfrm>
                <a:off x="500827" y="4417313"/>
                <a:ext cx="1148744" cy="84860"/>
              </a:xfrm>
              <a:custGeom>
                <a:avLst/>
                <a:gdLst/>
                <a:ahLst/>
                <a:cxnLst/>
                <a:rect l="l" t="t" r="r" b="b"/>
                <a:pathLst>
                  <a:path w="14471" h="1069" extrusionOk="0">
                    <a:moveTo>
                      <a:pt x="794" y="1"/>
                    </a:moveTo>
                    <a:cubicBezTo>
                      <a:pt x="424" y="1"/>
                      <a:pt x="108" y="275"/>
                      <a:pt x="61" y="639"/>
                    </a:cubicBezTo>
                    <a:lnTo>
                      <a:pt x="1" y="1068"/>
                    </a:lnTo>
                    <a:lnTo>
                      <a:pt x="14470" y="1068"/>
                    </a:lnTo>
                    <a:lnTo>
                      <a:pt x="14411" y="639"/>
                    </a:lnTo>
                    <a:cubicBezTo>
                      <a:pt x="14357" y="269"/>
                      <a:pt x="14047" y="1"/>
                      <a:pt x="13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418;p35"/>
            <p:cNvGrpSpPr/>
            <p:nvPr/>
          </p:nvGrpSpPr>
          <p:grpSpPr>
            <a:xfrm flipH="1">
              <a:off x="2258199" y="2522480"/>
              <a:ext cx="664633" cy="664286"/>
              <a:chOff x="6212418" y="1482331"/>
              <a:chExt cx="627249" cy="626921"/>
            </a:xfrm>
          </p:grpSpPr>
          <p:sp>
            <p:nvSpPr>
              <p:cNvPr id="8" name="Google Shape;419;p35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420;p35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421;p35"/>
            <p:cNvGrpSpPr/>
            <p:nvPr/>
          </p:nvGrpSpPr>
          <p:grpSpPr>
            <a:xfrm flipH="1">
              <a:off x="1365165" y="1246316"/>
              <a:ext cx="845522" cy="916625"/>
              <a:chOff x="7511392" y="307000"/>
              <a:chExt cx="863570" cy="936192"/>
            </a:xfrm>
          </p:grpSpPr>
          <p:sp>
            <p:nvSpPr>
              <p:cNvPr id="6" name="Google Shape;422;p35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" name="Google Shape;423;p35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cxnSp>
        <p:nvCxnSpPr>
          <p:cNvPr id="28" name="Google Shape;579;p38"/>
          <p:cNvCxnSpPr/>
          <p:nvPr/>
        </p:nvCxnSpPr>
        <p:spPr>
          <a:xfrm>
            <a:off x="10647558" y="639478"/>
            <a:ext cx="962915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5331975" y="400049"/>
            <a:ext cx="53155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2">
                    <a:lumMod val="50000"/>
                  </a:schemeClr>
                </a:solidFill>
                <a:latin typeface="DM Sans" pitchFamily="2" charset="77"/>
              </a:rPr>
              <a:t>Indonesia sebagai Negara Hukum</a:t>
            </a:r>
            <a:endParaRPr lang="id-ID" sz="2400" b="1" dirty="0">
              <a:solidFill>
                <a:schemeClr val="tx2">
                  <a:lumMod val="50000"/>
                </a:schemeClr>
              </a:solidFill>
              <a:latin typeface="DM Sans" pitchFamily="2" charset="7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86989" y="1383665"/>
            <a:ext cx="6593306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4367074" y="1511342"/>
            <a:ext cx="628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Pasal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1 Ayat (3) UUD NRI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Tahun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1945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dikatakan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bahwa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Negara Indonesia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adalah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Asas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antara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lain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menuntut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adanya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jaminan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bahwa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semua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warga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harus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tunduk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bawah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kendali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10663" y="3023681"/>
            <a:ext cx="6593306" cy="1546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4367074" y="3167860"/>
            <a:ext cx="6280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Kondisi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ini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sesuai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dengan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konsep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i="1" dirty="0">
                <a:solidFill>
                  <a:schemeClr val="bg1"/>
                </a:solidFill>
                <a:effectLst/>
                <a:latin typeface="DM Sans" pitchFamily="2" charset="77"/>
              </a:rPr>
              <a:t>equality before the law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.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Pada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Pasal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27 Ayat (1) UUD NRI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Tahun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1945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dikatakan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bahwa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“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Segala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warga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negara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bersamaan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kedudukannya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hukum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pemerintahan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wajib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menjunjung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hukum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pemerintahan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itu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tidak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kecualinya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itchFamily="2" charset="77"/>
              </a:rPr>
              <a:t>.” 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endParaRPr lang="en-US" sz="1400" dirty="0">
              <a:solidFill>
                <a:schemeClr val="bg1"/>
              </a:solidFill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73"/>
            <a:ext cx="12204032" cy="6464324"/>
          </a:xfrm>
          <a:prstGeom prst="rect">
            <a:avLst/>
          </a:prstGeom>
        </p:spPr>
      </p:pic>
      <p:grpSp>
        <p:nvGrpSpPr>
          <p:cNvPr id="2" name="Google Shape;399;p35"/>
          <p:cNvGrpSpPr/>
          <p:nvPr/>
        </p:nvGrpSpPr>
        <p:grpSpPr>
          <a:xfrm>
            <a:off x="147750" y="2441944"/>
            <a:ext cx="2849877" cy="3467883"/>
            <a:chOff x="195875" y="1246316"/>
            <a:chExt cx="2849877" cy="3467883"/>
          </a:xfrm>
        </p:grpSpPr>
        <p:grpSp>
          <p:nvGrpSpPr>
            <p:cNvPr id="3" name="Google Shape;400;p35"/>
            <p:cNvGrpSpPr/>
            <p:nvPr/>
          </p:nvGrpSpPr>
          <p:grpSpPr>
            <a:xfrm flipH="1">
              <a:off x="195875" y="3219050"/>
              <a:ext cx="2849877" cy="1495149"/>
              <a:chOff x="195875" y="3219050"/>
              <a:chExt cx="2849877" cy="1495149"/>
            </a:xfrm>
          </p:grpSpPr>
          <p:sp>
            <p:nvSpPr>
              <p:cNvPr id="10" name="Google Shape;401;p35"/>
              <p:cNvSpPr/>
              <p:nvPr/>
            </p:nvSpPr>
            <p:spPr>
              <a:xfrm>
                <a:off x="195875" y="4594800"/>
                <a:ext cx="1790426" cy="119399"/>
              </a:xfrm>
              <a:custGeom>
                <a:avLst/>
                <a:gdLst/>
                <a:ahLst/>
                <a:cxnLst/>
                <a:rect l="l" t="t" r="r" b="b"/>
                <a:pathLst>
                  <a:path w="20975" h="1504" extrusionOk="0">
                    <a:moveTo>
                      <a:pt x="10487" y="1"/>
                    </a:moveTo>
                    <a:cubicBezTo>
                      <a:pt x="4698" y="1"/>
                      <a:pt x="0" y="335"/>
                      <a:pt x="0" y="752"/>
                    </a:cubicBezTo>
                    <a:cubicBezTo>
                      <a:pt x="0" y="1169"/>
                      <a:pt x="4698" y="1503"/>
                      <a:pt x="10487" y="1503"/>
                    </a:cubicBezTo>
                    <a:cubicBezTo>
                      <a:pt x="16276" y="1503"/>
                      <a:pt x="20974" y="1169"/>
                      <a:pt x="20974" y="752"/>
                    </a:cubicBezTo>
                    <a:cubicBezTo>
                      <a:pt x="20974" y="335"/>
                      <a:pt x="16276" y="1"/>
                      <a:pt x="10487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402;p35"/>
              <p:cNvSpPr/>
              <p:nvPr/>
            </p:nvSpPr>
            <p:spPr>
              <a:xfrm>
                <a:off x="712383" y="3546816"/>
                <a:ext cx="2333369" cy="80859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10186" extrusionOk="0">
                    <a:moveTo>
                      <a:pt x="783" y="1"/>
                    </a:moveTo>
                    <a:cubicBezTo>
                      <a:pt x="456" y="1"/>
                      <a:pt x="158" y="210"/>
                      <a:pt x="60" y="528"/>
                    </a:cubicBezTo>
                    <a:cubicBezTo>
                      <a:pt x="1" y="718"/>
                      <a:pt x="31" y="921"/>
                      <a:pt x="120" y="1094"/>
                    </a:cubicBezTo>
                    <a:cubicBezTo>
                      <a:pt x="210" y="1261"/>
                      <a:pt x="365" y="1398"/>
                      <a:pt x="567" y="1458"/>
                    </a:cubicBezTo>
                    <a:lnTo>
                      <a:pt x="2630" y="2113"/>
                    </a:lnTo>
                    <a:lnTo>
                      <a:pt x="2940" y="2209"/>
                    </a:lnTo>
                    <a:lnTo>
                      <a:pt x="11007" y="4778"/>
                    </a:lnTo>
                    <a:lnTo>
                      <a:pt x="11317" y="4880"/>
                    </a:lnTo>
                    <a:lnTo>
                      <a:pt x="27754" y="10114"/>
                    </a:lnTo>
                    <a:cubicBezTo>
                      <a:pt x="27887" y="10163"/>
                      <a:pt x="28023" y="10186"/>
                      <a:pt x="28154" y="10186"/>
                    </a:cubicBezTo>
                    <a:cubicBezTo>
                      <a:pt x="28638" y="10186"/>
                      <a:pt x="29074" y="9877"/>
                      <a:pt x="29214" y="9399"/>
                    </a:cubicBezTo>
                    <a:cubicBezTo>
                      <a:pt x="29393" y="8803"/>
                      <a:pt x="29041" y="8165"/>
                      <a:pt x="28433" y="7980"/>
                    </a:cubicBezTo>
                    <a:lnTo>
                      <a:pt x="28415" y="7968"/>
                    </a:lnTo>
                    <a:lnTo>
                      <a:pt x="11835" y="3169"/>
                    </a:lnTo>
                    <a:lnTo>
                      <a:pt x="11531" y="3079"/>
                    </a:lnTo>
                    <a:lnTo>
                      <a:pt x="3393" y="724"/>
                    </a:lnTo>
                    <a:lnTo>
                      <a:pt x="3089" y="635"/>
                    </a:lnTo>
                    <a:lnTo>
                      <a:pt x="1002" y="33"/>
                    </a:lnTo>
                    <a:cubicBezTo>
                      <a:pt x="929" y="11"/>
                      <a:pt x="855" y="1"/>
                      <a:pt x="7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403;p35"/>
              <p:cNvSpPr/>
              <p:nvPr/>
            </p:nvSpPr>
            <p:spPr>
              <a:xfrm>
                <a:off x="916874" y="3270648"/>
                <a:ext cx="741671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12229" extrusionOk="0">
                    <a:moveTo>
                      <a:pt x="3142" y="0"/>
                    </a:moveTo>
                    <a:lnTo>
                      <a:pt x="0" y="10344"/>
                    </a:lnTo>
                    <a:lnTo>
                      <a:pt x="6195" y="12228"/>
                    </a:lnTo>
                    <a:lnTo>
                      <a:pt x="9343" y="1884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404;p35"/>
              <p:cNvSpPr/>
              <p:nvPr/>
            </p:nvSpPr>
            <p:spPr>
              <a:xfrm>
                <a:off x="1327680" y="3395118"/>
                <a:ext cx="331343" cy="846297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10661" extrusionOk="0">
                    <a:moveTo>
                      <a:pt x="3142" y="0"/>
                    </a:moveTo>
                    <a:lnTo>
                      <a:pt x="0" y="10350"/>
                    </a:lnTo>
                    <a:lnTo>
                      <a:pt x="1026" y="10660"/>
                    </a:lnTo>
                    <a:lnTo>
                      <a:pt x="4174" y="316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405;p35"/>
              <p:cNvSpPr/>
              <p:nvPr/>
            </p:nvSpPr>
            <p:spPr>
              <a:xfrm>
                <a:off x="840190" y="3993495"/>
                <a:ext cx="655541" cy="313402"/>
              </a:xfrm>
              <a:custGeom>
                <a:avLst/>
                <a:gdLst/>
                <a:ahLst/>
                <a:cxnLst/>
                <a:rect l="l" t="t" r="r" b="b"/>
                <a:pathLst>
                  <a:path w="8258" h="3948" extrusionOk="0">
                    <a:moveTo>
                      <a:pt x="1084" y="1"/>
                    </a:moveTo>
                    <a:cubicBezTo>
                      <a:pt x="633" y="1"/>
                      <a:pt x="216" y="290"/>
                      <a:pt x="84" y="743"/>
                    </a:cubicBezTo>
                    <a:cubicBezTo>
                      <a:pt x="1" y="1018"/>
                      <a:pt x="36" y="1298"/>
                      <a:pt x="156" y="1536"/>
                    </a:cubicBezTo>
                    <a:cubicBezTo>
                      <a:pt x="245" y="1709"/>
                      <a:pt x="388" y="1852"/>
                      <a:pt x="561" y="1948"/>
                    </a:cubicBezTo>
                    <a:cubicBezTo>
                      <a:pt x="627" y="1983"/>
                      <a:pt x="704" y="2025"/>
                      <a:pt x="776" y="2043"/>
                    </a:cubicBezTo>
                    <a:lnTo>
                      <a:pt x="6875" y="3903"/>
                    </a:lnTo>
                    <a:cubicBezTo>
                      <a:pt x="6976" y="3933"/>
                      <a:pt x="7078" y="3948"/>
                      <a:pt x="7179" y="3948"/>
                    </a:cubicBezTo>
                    <a:cubicBezTo>
                      <a:pt x="7375" y="3948"/>
                      <a:pt x="7566" y="3892"/>
                      <a:pt x="7727" y="3790"/>
                    </a:cubicBezTo>
                    <a:cubicBezTo>
                      <a:pt x="7930" y="3665"/>
                      <a:pt x="8097" y="3462"/>
                      <a:pt x="8174" y="3206"/>
                    </a:cubicBezTo>
                    <a:cubicBezTo>
                      <a:pt x="8258" y="2931"/>
                      <a:pt x="8222" y="2651"/>
                      <a:pt x="8103" y="2413"/>
                    </a:cubicBezTo>
                    <a:cubicBezTo>
                      <a:pt x="8097" y="2389"/>
                      <a:pt x="8079" y="2371"/>
                      <a:pt x="8067" y="2353"/>
                    </a:cubicBezTo>
                    <a:cubicBezTo>
                      <a:pt x="7936" y="2144"/>
                      <a:pt x="7739" y="1977"/>
                      <a:pt x="7483" y="1906"/>
                    </a:cubicBezTo>
                    <a:lnTo>
                      <a:pt x="1390" y="46"/>
                    </a:lnTo>
                    <a:cubicBezTo>
                      <a:pt x="1288" y="15"/>
                      <a:pt x="1185" y="1"/>
                      <a:pt x="1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406;p35"/>
              <p:cNvSpPr/>
              <p:nvPr/>
            </p:nvSpPr>
            <p:spPr>
              <a:xfrm>
                <a:off x="1067860" y="3219050"/>
                <a:ext cx="669750" cy="313402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3948" extrusionOk="0">
                    <a:moveTo>
                      <a:pt x="1169" y="1"/>
                    </a:moveTo>
                    <a:cubicBezTo>
                      <a:pt x="722" y="1"/>
                      <a:pt x="309" y="293"/>
                      <a:pt x="173" y="740"/>
                    </a:cubicBezTo>
                    <a:cubicBezTo>
                      <a:pt x="0" y="1294"/>
                      <a:pt x="316" y="1878"/>
                      <a:pt x="865" y="2045"/>
                    </a:cubicBezTo>
                    <a:lnTo>
                      <a:pt x="6964" y="3899"/>
                    </a:lnTo>
                    <a:cubicBezTo>
                      <a:pt x="7067" y="3932"/>
                      <a:pt x="7171" y="3947"/>
                      <a:pt x="7274" y="3947"/>
                    </a:cubicBezTo>
                    <a:cubicBezTo>
                      <a:pt x="7719" y="3947"/>
                      <a:pt x="8134" y="3658"/>
                      <a:pt x="8269" y="3208"/>
                    </a:cubicBezTo>
                    <a:cubicBezTo>
                      <a:pt x="8436" y="2653"/>
                      <a:pt x="8126" y="2075"/>
                      <a:pt x="7572" y="1902"/>
                    </a:cubicBezTo>
                    <a:lnTo>
                      <a:pt x="1479" y="48"/>
                    </a:lnTo>
                    <a:cubicBezTo>
                      <a:pt x="1376" y="16"/>
                      <a:pt x="1272" y="1"/>
                      <a:pt x="1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407;p35"/>
              <p:cNvSpPr/>
              <p:nvPr/>
            </p:nvSpPr>
            <p:spPr>
              <a:xfrm>
                <a:off x="924415" y="3524589"/>
                <a:ext cx="720396" cy="476295"/>
              </a:xfrm>
              <a:custGeom>
                <a:avLst/>
                <a:gdLst/>
                <a:ahLst/>
                <a:cxnLst/>
                <a:rect l="l" t="t" r="r" b="b"/>
                <a:pathLst>
                  <a:path w="9075" h="6000" extrusionOk="0">
                    <a:moveTo>
                      <a:pt x="1435" y="1"/>
                    </a:moveTo>
                    <a:cubicBezTo>
                      <a:pt x="1207" y="1"/>
                      <a:pt x="1000" y="146"/>
                      <a:pt x="931" y="372"/>
                    </a:cubicBezTo>
                    <a:lnTo>
                      <a:pt x="78" y="3169"/>
                    </a:lnTo>
                    <a:cubicBezTo>
                      <a:pt x="1" y="3443"/>
                      <a:pt x="156" y="3735"/>
                      <a:pt x="430" y="3818"/>
                    </a:cubicBezTo>
                    <a:lnTo>
                      <a:pt x="7531" y="5977"/>
                    </a:lnTo>
                    <a:cubicBezTo>
                      <a:pt x="7580" y="5992"/>
                      <a:pt x="7630" y="5999"/>
                      <a:pt x="7679" y="5999"/>
                    </a:cubicBezTo>
                    <a:cubicBezTo>
                      <a:pt x="7899" y="5999"/>
                      <a:pt x="8106" y="5854"/>
                      <a:pt x="8175" y="5625"/>
                    </a:cubicBezTo>
                    <a:lnTo>
                      <a:pt x="9021" y="2835"/>
                    </a:lnTo>
                    <a:cubicBezTo>
                      <a:pt x="9075" y="2650"/>
                      <a:pt x="9033" y="2465"/>
                      <a:pt x="8920" y="2340"/>
                    </a:cubicBezTo>
                    <a:cubicBezTo>
                      <a:pt x="8860" y="2268"/>
                      <a:pt x="8777" y="2215"/>
                      <a:pt x="8681" y="2185"/>
                    </a:cubicBezTo>
                    <a:lnTo>
                      <a:pt x="1581" y="21"/>
                    </a:lnTo>
                    <a:cubicBezTo>
                      <a:pt x="1532" y="7"/>
                      <a:pt x="1483" y="1"/>
                      <a:pt x="1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408;p35"/>
              <p:cNvSpPr/>
              <p:nvPr/>
            </p:nvSpPr>
            <p:spPr>
              <a:xfrm>
                <a:off x="923462" y="3771307"/>
                <a:ext cx="650857" cy="22957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2892" extrusionOk="0">
                    <a:moveTo>
                      <a:pt x="102" y="1"/>
                    </a:moveTo>
                    <a:lnTo>
                      <a:pt x="84" y="61"/>
                    </a:lnTo>
                    <a:cubicBezTo>
                      <a:pt x="1" y="335"/>
                      <a:pt x="162" y="627"/>
                      <a:pt x="436" y="710"/>
                    </a:cubicBezTo>
                    <a:lnTo>
                      <a:pt x="7537" y="2869"/>
                    </a:lnTo>
                    <a:cubicBezTo>
                      <a:pt x="7587" y="2884"/>
                      <a:pt x="7638" y="2891"/>
                      <a:pt x="7688" y="2891"/>
                    </a:cubicBezTo>
                    <a:cubicBezTo>
                      <a:pt x="7911" y="2891"/>
                      <a:pt x="8118" y="2746"/>
                      <a:pt x="8187" y="2517"/>
                    </a:cubicBezTo>
                    <a:lnTo>
                      <a:pt x="8199" y="2457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409;p35"/>
              <p:cNvSpPr/>
              <p:nvPr/>
            </p:nvSpPr>
            <p:spPr>
              <a:xfrm>
                <a:off x="996415" y="3523954"/>
                <a:ext cx="650778" cy="229495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2891" extrusionOk="0">
                    <a:moveTo>
                      <a:pt x="514" y="1"/>
                    </a:moveTo>
                    <a:cubicBezTo>
                      <a:pt x="290" y="1"/>
                      <a:pt x="82" y="149"/>
                      <a:pt x="18" y="374"/>
                    </a:cubicBezTo>
                    <a:lnTo>
                      <a:pt x="0" y="434"/>
                    </a:lnTo>
                    <a:lnTo>
                      <a:pt x="8102" y="2890"/>
                    </a:lnTo>
                    <a:lnTo>
                      <a:pt x="8114" y="2831"/>
                    </a:lnTo>
                    <a:cubicBezTo>
                      <a:pt x="8198" y="2556"/>
                      <a:pt x="8043" y="2264"/>
                      <a:pt x="7768" y="2187"/>
                    </a:cubicBezTo>
                    <a:lnTo>
                      <a:pt x="662" y="23"/>
                    </a:lnTo>
                    <a:cubicBezTo>
                      <a:pt x="613" y="8"/>
                      <a:pt x="563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410;p35"/>
              <p:cNvSpPr/>
              <p:nvPr/>
            </p:nvSpPr>
            <p:spPr>
              <a:xfrm>
                <a:off x="924425" y="3710250"/>
                <a:ext cx="720372" cy="290628"/>
              </a:xfrm>
              <a:custGeom>
                <a:avLst/>
                <a:gdLst/>
                <a:ahLst/>
                <a:cxnLst/>
                <a:rect l="l" t="t" r="r" b="b"/>
                <a:pathLst>
                  <a:path w="9087" h="3661" extrusionOk="0">
                    <a:moveTo>
                      <a:pt x="8932" y="1"/>
                    </a:moveTo>
                    <a:cubicBezTo>
                      <a:pt x="7050" y="756"/>
                      <a:pt x="4401" y="916"/>
                      <a:pt x="2493" y="916"/>
                    </a:cubicBezTo>
                    <a:cubicBezTo>
                      <a:pt x="1088" y="916"/>
                      <a:pt x="84" y="830"/>
                      <a:pt x="84" y="830"/>
                    </a:cubicBezTo>
                    <a:lnTo>
                      <a:pt x="84" y="830"/>
                    </a:lnTo>
                    <a:cubicBezTo>
                      <a:pt x="1" y="1104"/>
                      <a:pt x="162" y="1396"/>
                      <a:pt x="436" y="1479"/>
                    </a:cubicBezTo>
                    <a:lnTo>
                      <a:pt x="7537" y="3638"/>
                    </a:lnTo>
                    <a:cubicBezTo>
                      <a:pt x="7587" y="3653"/>
                      <a:pt x="7638" y="3660"/>
                      <a:pt x="7688" y="3660"/>
                    </a:cubicBezTo>
                    <a:cubicBezTo>
                      <a:pt x="7911" y="3660"/>
                      <a:pt x="8118" y="3515"/>
                      <a:pt x="8187" y="3286"/>
                    </a:cubicBezTo>
                    <a:lnTo>
                      <a:pt x="9033" y="496"/>
                    </a:lnTo>
                    <a:cubicBezTo>
                      <a:pt x="9087" y="311"/>
                      <a:pt x="9045" y="126"/>
                      <a:pt x="893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411;p35"/>
              <p:cNvSpPr/>
              <p:nvPr/>
            </p:nvSpPr>
            <p:spPr>
              <a:xfrm>
                <a:off x="884247" y="4148527"/>
                <a:ext cx="611483" cy="158844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20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6" y="42"/>
                      <a:pt x="137" y="78"/>
                      <a:pt x="215" y="102"/>
                    </a:cubicBezTo>
                    <a:lnTo>
                      <a:pt x="6308" y="1956"/>
                    </a:lnTo>
                    <a:cubicBezTo>
                      <a:pt x="6409" y="1986"/>
                      <a:pt x="6512" y="2001"/>
                      <a:pt x="6613" y="2001"/>
                    </a:cubicBezTo>
                    <a:cubicBezTo>
                      <a:pt x="6812" y="2001"/>
                      <a:pt x="7005" y="1945"/>
                      <a:pt x="7166" y="1843"/>
                    </a:cubicBezTo>
                    <a:cubicBezTo>
                      <a:pt x="7375" y="1712"/>
                      <a:pt x="7542" y="1509"/>
                      <a:pt x="7619" y="1253"/>
                    </a:cubicBezTo>
                    <a:cubicBezTo>
                      <a:pt x="7703" y="978"/>
                      <a:pt x="7667" y="698"/>
                      <a:pt x="7548" y="460"/>
                    </a:cubicBezTo>
                    <a:cubicBezTo>
                      <a:pt x="7542" y="436"/>
                      <a:pt x="7524" y="418"/>
                      <a:pt x="7512" y="400"/>
                    </a:cubicBezTo>
                    <a:cubicBezTo>
                      <a:pt x="6819" y="490"/>
                      <a:pt x="6092" y="526"/>
                      <a:pt x="5373" y="526"/>
                    </a:cubicBezTo>
                    <a:cubicBezTo>
                      <a:pt x="2618" y="5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412;p35"/>
              <p:cNvSpPr/>
              <p:nvPr/>
            </p:nvSpPr>
            <p:spPr>
              <a:xfrm>
                <a:off x="1118983" y="3374241"/>
                <a:ext cx="611483" cy="158924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2002" extrusionOk="0">
                    <a:moveTo>
                      <a:pt x="0" y="1"/>
                    </a:moveTo>
                    <a:cubicBezTo>
                      <a:pt x="66" y="37"/>
                      <a:pt x="143" y="78"/>
                      <a:pt x="215" y="96"/>
                    </a:cubicBezTo>
                    <a:lnTo>
                      <a:pt x="6314" y="1956"/>
                    </a:lnTo>
                    <a:cubicBezTo>
                      <a:pt x="6415" y="1987"/>
                      <a:pt x="6517" y="2001"/>
                      <a:pt x="6618" y="2001"/>
                    </a:cubicBezTo>
                    <a:cubicBezTo>
                      <a:pt x="6814" y="2001"/>
                      <a:pt x="7005" y="1946"/>
                      <a:pt x="7166" y="1843"/>
                    </a:cubicBezTo>
                    <a:cubicBezTo>
                      <a:pt x="7387" y="1718"/>
                      <a:pt x="7548" y="1509"/>
                      <a:pt x="7625" y="1253"/>
                    </a:cubicBezTo>
                    <a:cubicBezTo>
                      <a:pt x="7703" y="979"/>
                      <a:pt x="7667" y="692"/>
                      <a:pt x="7548" y="454"/>
                    </a:cubicBezTo>
                    <a:cubicBezTo>
                      <a:pt x="7542" y="436"/>
                      <a:pt x="7524" y="418"/>
                      <a:pt x="7512" y="394"/>
                    </a:cubicBezTo>
                    <a:cubicBezTo>
                      <a:pt x="6813" y="487"/>
                      <a:pt x="6078" y="523"/>
                      <a:pt x="5352" y="523"/>
                    </a:cubicBezTo>
                    <a:cubicBezTo>
                      <a:pt x="2607" y="52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413;p35"/>
              <p:cNvSpPr/>
              <p:nvPr/>
            </p:nvSpPr>
            <p:spPr>
              <a:xfrm>
                <a:off x="922033" y="3598573"/>
                <a:ext cx="59775" cy="12550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581" extrusionOk="0">
                    <a:moveTo>
                      <a:pt x="448" y="1"/>
                    </a:moveTo>
                    <a:lnTo>
                      <a:pt x="1" y="1485"/>
                    </a:lnTo>
                    <a:lnTo>
                      <a:pt x="299" y="1581"/>
                    </a:lnTo>
                    <a:lnTo>
                      <a:pt x="752" y="90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414;p35"/>
              <p:cNvSpPr/>
              <p:nvPr/>
            </p:nvSpPr>
            <p:spPr>
              <a:xfrm>
                <a:off x="1586072" y="3792184"/>
                <a:ext cx="65887" cy="143444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807" extrusionOk="0">
                    <a:moveTo>
                      <a:pt x="525" y="0"/>
                    </a:moveTo>
                    <a:lnTo>
                      <a:pt x="1" y="1711"/>
                    </a:lnTo>
                    <a:lnTo>
                      <a:pt x="311" y="1807"/>
                    </a:lnTo>
                    <a:lnTo>
                      <a:pt x="829" y="9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191919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415;p35"/>
              <p:cNvSpPr/>
              <p:nvPr/>
            </p:nvSpPr>
            <p:spPr>
              <a:xfrm>
                <a:off x="612996" y="4306576"/>
                <a:ext cx="923457" cy="153446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1933" extrusionOk="0">
                    <a:moveTo>
                      <a:pt x="1933" y="1"/>
                    </a:moveTo>
                    <a:cubicBezTo>
                      <a:pt x="865" y="1"/>
                      <a:pt x="1" y="865"/>
                      <a:pt x="1" y="1933"/>
                    </a:cubicBezTo>
                    <a:lnTo>
                      <a:pt x="11633" y="1933"/>
                    </a:lnTo>
                    <a:cubicBezTo>
                      <a:pt x="11633" y="865"/>
                      <a:pt x="10768" y="1"/>
                      <a:pt x="9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416;p35"/>
              <p:cNvSpPr/>
              <p:nvPr/>
            </p:nvSpPr>
            <p:spPr>
              <a:xfrm>
                <a:off x="428430" y="4502569"/>
                <a:ext cx="1292585" cy="159559"/>
              </a:xfrm>
              <a:custGeom>
                <a:avLst/>
                <a:gdLst/>
                <a:ahLst/>
                <a:cxnLst/>
                <a:rect l="l" t="t" r="r" b="b"/>
                <a:pathLst>
                  <a:path w="16283" h="2010" extrusionOk="0">
                    <a:moveTo>
                      <a:pt x="734" y="0"/>
                    </a:moveTo>
                    <a:cubicBezTo>
                      <a:pt x="329" y="0"/>
                      <a:pt x="1" y="328"/>
                      <a:pt x="1" y="727"/>
                    </a:cubicBezTo>
                    <a:lnTo>
                      <a:pt x="1" y="1282"/>
                    </a:lnTo>
                    <a:cubicBezTo>
                      <a:pt x="1" y="1681"/>
                      <a:pt x="329" y="2009"/>
                      <a:pt x="734" y="2009"/>
                    </a:cubicBezTo>
                    <a:lnTo>
                      <a:pt x="15555" y="2009"/>
                    </a:lnTo>
                    <a:cubicBezTo>
                      <a:pt x="15955" y="2009"/>
                      <a:pt x="16283" y="1681"/>
                      <a:pt x="16283" y="1282"/>
                    </a:cubicBezTo>
                    <a:lnTo>
                      <a:pt x="16283" y="727"/>
                    </a:lnTo>
                    <a:cubicBezTo>
                      <a:pt x="16283" y="328"/>
                      <a:pt x="15955" y="0"/>
                      <a:pt x="1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417;p35"/>
              <p:cNvSpPr/>
              <p:nvPr/>
            </p:nvSpPr>
            <p:spPr>
              <a:xfrm>
                <a:off x="500827" y="4417313"/>
                <a:ext cx="1148744" cy="84860"/>
              </a:xfrm>
              <a:custGeom>
                <a:avLst/>
                <a:gdLst/>
                <a:ahLst/>
                <a:cxnLst/>
                <a:rect l="l" t="t" r="r" b="b"/>
                <a:pathLst>
                  <a:path w="14471" h="1069" extrusionOk="0">
                    <a:moveTo>
                      <a:pt x="794" y="1"/>
                    </a:moveTo>
                    <a:cubicBezTo>
                      <a:pt x="424" y="1"/>
                      <a:pt x="108" y="275"/>
                      <a:pt x="61" y="639"/>
                    </a:cubicBezTo>
                    <a:lnTo>
                      <a:pt x="1" y="1068"/>
                    </a:lnTo>
                    <a:lnTo>
                      <a:pt x="14470" y="1068"/>
                    </a:lnTo>
                    <a:lnTo>
                      <a:pt x="14411" y="639"/>
                    </a:lnTo>
                    <a:cubicBezTo>
                      <a:pt x="14357" y="269"/>
                      <a:pt x="14047" y="1"/>
                      <a:pt x="13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418;p35"/>
            <p:cNvGrpSpPr/>
            <p:nvPr/>
          </p:nvGrpSpPr>
          <p:grpSpPr>
            <a:xfrm flipH="1">
              <a:off x="2258199" y="2522480"/>
              <a:ext cx="664633" cy="664286"/>
              <a:chOff x="6212418" y="1482331"/>
              <a:chExt cx="627249" cy="626921"/>
            </a:xfrm>
          </p:grpSpPr>
          <p:sp>
            <p:nvSpPr>
              <p:cNvPr id="8" name="Google Shape;419;p35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420;p35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421;p35"/>
            <p:cNvGrpSpPr/>
            <p:nvPr/>
          </p:nvGrpSpPr>
          <p:grpSpPr>
            <a:xfrm flipH="1">
              <a:off x="1365165" y="1246316"/>
              <a:ext cx="845522" cy="916625"/>
              <a:chOff x="7511392" y="307000"/>
              <a:chExt cx="863570" cy="936192"/>
            </a:xfrm>
          </p:grpSpPr>
          <p:sp>
            <p:nvSpPr>
              <p:cNvPr id="6" name="Google Shape;422;p35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" name="Google Shape;423;p35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cxnSp>
        <p:nvCxnSpPr>
          <p:cNvPr id="28" name="Google Shape;579;p38"/>
          <p:cNvCxnSpPr/>
          <p:nvPr/>
        </p:nvCxnSpPr>
        <p:spPr>
          <a:xfrm>
            <a:off x="10647558" y="639478"/>
            <a:ext cx="962915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5331975" y="400049"/>
            <a:ext cx="53155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2">
                    <a:lumMod val="50000"/>
                  </a:schemeClr>
                </a:solidFill>
                <a:latin typeface="DM Sans" pitchFamily="2" charset="77"/>
              </a:rPr>
              <a:t>Indonesia sebagai Negara Hukum</a:t>
            </a:r>
            <a:endParaRPr lang="id-ID" sz="2400" b="1" dirty="0">
              <a:solidFill>
                <a:schemeClr val="tx2">
                  <a:lumMod val="50000"/>
                </a:schemeClr>
              </a:solidFill>
              <a:latin typeface="DM Sans" pitchFamily="2" charset="7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9486" y="1182547"/>
            <a:ext cx="7292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Konsep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dianut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bangsa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Indonesia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adalah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konsep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berdasarkan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Pancasila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atau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“negara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Pancasila”.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Konsep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Pancasila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merupakan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kristalisasi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pandangan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falsafah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hidup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sarat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dengan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nilai-nilai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etika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dan moral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luhur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bangsa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Indonesia,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sebagaimana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tercantum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Pembukaan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UUD NRI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Tahun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1945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tersirat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di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pasal-pasal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UUD NRI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Tahun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1945.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DM Sans" pitchFamily="2" charset="77"/>
            </a:endParaRPr>
          </a:p>
          <a:p>
            <a:pPr algn="just"/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Menurut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Philipus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M.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Hadjon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elemen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hukum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Pancasila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adalah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sebagai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berikut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Keserasian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hubungan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antara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pemerintah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rakyat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berdasarkan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asas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kerukunan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Hubungan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fungsional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proporsional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antara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kekuasaan-kekuasaan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negara. </a:t>
            </a:r>
            <a:endParaRPr lang="en-US" sz="1600" dirty="0">
              <a:solidFill>
                <a:schemeClr val="tx2">
                  <a:lumMod val="50000"/>
                </a:schemeClr>
              </a:solidFill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Prinsip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penyelesaian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sengketa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secara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musyawarah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peradilan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merupakan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sarana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terakhir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Keseimbangan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antara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hak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kewajiban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  <a:effectLst/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73"/>
            <a:ext cx="12204032" cy="6464324"/>
          </a:xfrm>
          <a:prstGeom prst="rect">
            <a:avLst/>
          </a:prstGeom>
        </p:spPr>
      </p:pic>
      <p:grpSp>
        <p:nvGrpSpPr>
          <p:cNvPr id="4" name="Google Shape;283;p33"/>
          <p:cNvGrpSpPr/>
          <p:nvPr/>
        </p:nvGrpSpPr>
        <p:grpSpPr>
          <a:xfrm>
            <a:off x="651185" y="1536263"/>
            <a:ext cx="4281761" cy="4373564"/>
            <a:chOff x="524550" y="611191"/>
            <a:chExt cx="3980294" cy="4166809"/>
          </a:xfrm>
        </p:grpSpPr>
        <p:grpSp>
          <p:nvGrpSpPr>
            <p:cNvPr id="5" name="Google Shape;284;p33"/>
            <p:cNvGrpSpPr/>
            <p:nvPr/>
          </p:nvGrpSpPr>
          <p:grpSpPr>
            <a:xfrm flipH="1">
              <a:off x="3840211" y="2972930"/>
              <a:ext cx="664633" cy="664286"/>
              <a:chOff x="6212418" y="1482331"/>
              <a:chExt cx="627249" cy="626921"/>
            </a:xfrm>
          </p:grpSpPr>
          <p:sp>
            <p:nvSpPr>
              <p:cNvPr id="69" name="Google Shape;285;p33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286;p33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" name="Google Shape;287;p33"/>
            <p:cNvGrpSpPr/>
            <p:nvPr/>
          </p:nvGrpSpPr>
          <p:grpSpPr>
            <a:xfrm flipH="1">
              <a:off x="998552" y="611191"/>
              <a:ext cx="845522" cy="916625"/>
              <a:chOff x="7511392" y="307000"/>
              <a:chExt cx="863570" cy="936192"/>
            </a:xfrm>
          </p:grpSpPr>
          <p:sp>
            <p:nvSpPr>
              <p:cNvPr id="67" name="Google Shape;288;p33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289;p33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" name="Google Shape;290;p33"/>
            <p:cNvSpPr/>
            <p:nvPr/>
          </p:nvSpPr>
          <p:spPr>
            <a:xfrm>
              <a:off x="524550" y="4609128"/>
              <a:ext cx="3273253" cy="168873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" name="Google Shape;291;p33"/>
            <p:cNvGrpSpPr/>
            <p:nvPr/>
          </p:nvGrpSpPr>
          <p:grpSpPr>
            <a:xfrm>
              <a:off x="813848" y="4145244"/>
              <a:ext cx="2655916" cy="566303"/>
              <a:chOff x="6098010" y="4127346"/>
              <a:chExt cx="2020169" cy="430747"/>
            </a:xfrm>
          </p:grpSpPr>
          <p:sp>
            <p:nvSpPr>
              <p:cNvPr id="52" name="Google Shape;292;p33"/>
              <p:cNvSpPr/>
              <p:nvPr/>
            </p:nvSpPr>
            <p:spPr>
              <a:xfrm>
                <a:off x="6098010" y="4127346"/>
                <a:ext cx="1162557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8371" y="3101"/>
                    </a:lnTo>
                    <a:lnTo>
                      <a:pt x="8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93;p33"/>
              <p:cNvSpPr/>
              <p:nvPr/>
            </p:nvSpPr>
            <p:spPr>
              <a:xfrm>
                <a:off x="6098010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794" y="3101"/>
                    </a:lnTo>
                    <a:cubicBezTo>
                      <a:pt x="472" y="2064"/>
                      <a:pt x="484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94;p33"/>
              <p:cNvSpPr/>
              <p:nvPr/>
            </p:nvSpPr>
            <p:spPr>
              <a:xfrm>
                <a:off x="6190770" y="4127346"/>
                <a:ext cx="6720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483" y="3101"/>
                    </a:lnTo>
                    <a:cubicBezTo>
                      <a:pt x="131" y="2064"/>
                      <a:pt x="131" y="1038"/>
                      <a:pt x="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95;p33"/>
              <p:cNvSpPr/>
              <p:nvPr/>
            </p:nvSpPr>
            <p:spPr>
              <a:xfrm>
                <a:off x="7027692" y="4127346"/>
                <a:ext cx="66376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102" extrusionOk="0">
                    <a:moveTo>
                      <a:pt x="359" y="1"/>
                    </a:moveTo>
                    <a:cubicBezTo>
                      <a:pt x="1" y="1038"/>
                      <a:pt x="1" y="2064"/>
                      <a:pt x="359" y="3101"/>
                    </a:cubicBezTo>
                    <a:lnTo>
                      <a:pt x="478" y="3101"/>
                    </a:lnTo>
                    <a:cubicBezTo>
                      <a:pt x="126" y="2064"/>
                      <a:pt x="126" y="1038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96;p33"/>
              <p:cNvSpPr/>
              <p:nvPr/>
            </p:nvSpPr>
            <p:spPr>
              <a:xfrm>
                <a:off x="7185856" y="4127346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6714" y="335"/>
                    </a:lnTo>
                    <a:lnTo>
                      <a:pt x="6714" y="1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97;p33"/>
              <p:cNvSpPr/>
              <p:nvPr/>
            </p:nvSpPr>
            <p:spPr>
              <a:xfrm>
                <a:off x="7185856" y="4511575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0"/>
                    </a:moveTo>
                    <a:lnTo>
                      <a:pt x="1" y="334"/>
                    </a:lnTo>
                    <a:lnTo>
                      <a:pt x="6714" y="334"/>
                    </a:lnTo>
                    <a:lnTo>
                      <a:pt x="6714" y="0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8;p33"/>
              <p:cNvSpPr/>
              <p:nvPr/>
            </p:nvSpPr>
            <p:spPr>
              <a:xfrm>
                <a:off x="7199881" y="4175392"/>
                <a:ext cx="887748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422" extrusionOk="0">
                    <a:moveTo>
                      <a:pt x="281" y="1"/>
                    </a:moveTo>
                    <a:cubicBezTo>
                      <a:pt x="1" y="806"/>
                      <a:pt x="1" y="1616"/>
                      <a:pt x="281" y="2421"/>
                    </a:cubicBezTo>
                    <a:lnTo>
                      <a:pt x="6392" y="2421"/>
                    </a:lnTo>
                    <a:cubicBezTo>
                      <a:pt x="6344" y="2296"/>
                      <a:pt x="6303" y="2159"/>
                      <a:pt x="6273" y="2034"/>
                    </a:cubicBezTo>
                    <a:cubicBezTo>
                      <a:pt x="6261" y="2016"/>
                      <a:pt x="6261" y="2004"/>
                      <a:pt x="6261" y="1992"/>
                    </a:cubicBezTo>
                    <a:cubicBezTo>
                      <a:pt x="6231" y="1873"/>
                      <a:pt x="6213" y="1754"/>
                      <a:pt x="6195" y="1634"/>
                    </a:cubicBezTo>
                    <a:cubicBezTo>
                      <a:pt x="6189" y="1622"/>
                      <a:pt x="6189" y="1605"/>
                      <a:pt x="6189" y="1593"/>
                    </a:cubicBezTo>
                    <a:cubicBezTo>
                      <a:pt x="6171" y="1473"/>
                      <a:pt x="6166" y="1354"/>
                      <a:pt x="6166" y="1235"/>
                    </a:cubicBezTo>
                    <a:lnTo>
                      <a:pt x="6166" y="1187"/>
                    </a:lnTo>
                    <a:cubicBezTo>
                      <a:pt x="6166" y="1068"/>
                      <a:pt x="6171" y="949"/>
                      <a:pt x="6189" y="829"/>
                    </a:cubicBezTo>
                    <a:cubicBezTo>
                      <a:pt x="6195" y="818"/>
                      <a:pt x="6195" y="806"/>
                      <a:pt x="6195" y="788"/>
                    </a:cubicBezTo>
                    <a:cubicBezTo>
                      <a:pt x="6213" y="669"/>
                      <a:pt x="6231" y="549"/>
                      <a:pt x="6261" y="430"/>
                    </a:cubicBezTo>
                    <a:cubicBezTo>
                      <a:pt x="6261" y="418"/>
                      <a:pt x="6273" y="400"/>
                      <a:pt x="6273" y="388"/>
                    </a:cubicBezTo>
                    <a:cubicBezTo>
                      <a:pt x="6303" y="257"/>
                      <a:pt x="6344" y="126"/>
                      <a:pt x="6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9;p33"/>
              <p:cNvSpPr/>
              <p:nvPr/>
            </p:nvSpPr>
            <p:spPr>
              <a:xfrm>
                <a:off x="7308332" y="4227604"/>
                <a:ext cx="762633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9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80" y="48"/>
                    </a:lnTo>
                    <a:cubicBezTo>
                      <a:pt x="5480" y="30"/>
                      <a:pt x="5492" y="18"/>
                      <a:pt x="5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300;p33"/>
              <p:cNvSpPr/>
              <p:nvPr/>
            </p:nvSpPr>
            <p:spPr>
              <a:xfrm>
                <a:off x="7363877" y="4283843"/>
                <a:ext cx="695562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4996" y="43"/>
                    </a:lnTo>
                    <a:cubicBezTo>
                      <a:pt x="5008" y="31"/>
                      <a:pt x="5008" y="13"/>
                      <a:pt x="5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301;p33"/>
              <p:cNvSpPr/>
              <p:nvPr/>
            </p:nvSpPr>
            <p:spPr>
              <a:xfrm>
                <a:off x="7288475" y="4339387"/>
                <a:ext cx="767632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48" extrusionOk="0">
                    <a:moveTo>
                      <a:pt x="19" y="0"/>
                    </a:moveTo>
                    <a:cubicBezTo>
                      <a:pt x="7" y="0"/>
                      <a:pt x="1" y="12"/>
                      <a:pt x="1" y="24"/>
                    </a:cubicBezTo>
                    <a:cubicBezTo>
                      <a:pt x="1" y="42"/>
                      <a:pt x="7" y="48"/>
                      <a:pt x="19" y="48"/>
                    </a:cubicBezTo>
                    <a:lnTo>
                      <a:pt x="5528" y="48"/>
                    </a:lnTo>
                    <a:lnTo>
                      <a:pt x="5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302;p33"/>
              <p:cNvSpPr/>
              <p:nvPr/>
            </p:nvSpPr>
            <p:spPr>
              <a:xfrm>
                <a:off x="7344020" y="4395626"/>
                <a:ext cx="715420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151" y="42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303;p33"/>
              <p:cNvSpPr/>
              <p:nvPr/>
            </p:nvSpPr>
            <p:spPr>
              <a:xfrm>
                <a:off x="7308332" y="4451170"/>
                <a:ext cx="762633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8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92" y="48"/>
                    </a:lnTo>
                    <a:cubicBezTo>
                      <a:pt x="5480" y="30"/>
                      <a:pt x="5480" y="18"/>
                      <a:pt x="5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304;p33"/>
              <p:cNvSpPr/>
              <p:nvPr/>
            </p:nvSpPr>
            <p:spPr>
              <a:xfrm>
                <a:off x="7237235" y="4175392"/>
                <a:ext cx="850394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422" extrusionOk="0">
                    <a:moveTo>
                      <a:pt x="0" y="1"/>
                    </a:moveTo>
                    <a:cubicBezTo>
                      <a:pt x="0" y="1"/>
                      <a:pt x="3440" y="806"/>
                      <a:pt x="5169" y="2421"/>
                    </a:cubicBezTo>
                    <a:lnTo>
                      <a:pt x="6123" y="2421"/>
                    </a:lnTo>
                    <a:cubicBezTo>
                      <a:pt x="6075" y="2296"/>
                      <a:pt x="6034" y="2159"/>
                      <a:pt x="6004" y="2034"/>
                    </a:cubicBezTo>
                    <a:cubicBezTo>
                      <a:pt x="5992" y="2016"/>
                      <a:pt x="5992" y="2004"/>
                      <a:pt x="5986" y="1992"/>
                    </a:cubicBezTo>
                    <a:cubicBezTo>
                      <a:pt x="5956" y="1873"/>
                      <a:pt x="5932" y="1754"/>
                      <a:pt x="5920" y="1634"/>
                    </a:cubicBezTo>
                    <a:cubicBezTo>
                      <a:pt x="5908" y="1622"/>
                      <a:pt x="5908" y="1605"/>
                      <a:pt x="5908" y="1593"/>
                    </a:cubicBezTo>
                    <a:cubicBezTo>
                      <a:pt x="5897" y="1473"/>
                      <a:pt x="5891" y="1354"/>
                      <a:pt x="5891" y="1235"/>
                    </a:cubicBezTo>
                    <a:lnTo>
                      <a:pt x="5891" y="1187"/>
                    </a:lnTo>
                    <a:cubicBezTo>
                      <a:pt x="5891" y="1068"/>
                      <a:pt x="5897" y="949"/>
                      <a:pt x="5908" y="829"/>
                    </a:cubicBezTo>
                    <a:cubicBezTo>
                      <a:pt x="5920" y="818"/>
                      <a:pt x="5920" y="806"/>
                      <a:pt x="5920" y="788"/>
                    </a:cubicBezTo>
                    <a:cubicBezTo>
                      <a:pt x="5932" y="669"/>
                      <a:pt x="5956" y="549"/>
                      <a:pt x="5986" y="430"/>
                    </a:cubicBezTo>
                    <a:cubicBezTo>
                      <a:pt x="5986" y="418"/>
                      <a:pt x="5992" y="400"/>
                      <a:pt x="5992" y="388"/>
                    </a:cubicBezTo>
                    <a:cubicBezTo>
                      <a:pt x="6022" y="257"/>
                      <a:pt x="6069" y="126"/>
                      <a:pt x="611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305;p33"/>
              <p:cNvSpPr/>
              <p:nvPr/>
            </p:nvSpPr>
            <p:spPr>
              <a:xfrm>
                <a:off x="7129617" y="4127346"/>
                <a:ext cx="98772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102" extrusionOk="0">
                    <a:moveTo>
                      <a:pt x="471" y="1"/>
                    </a:moveTo>
                    <a:cubicBezTo>
                      <a:pt x="471" y="1"/>
                      <a:pt x="60" y="561"/>
                      <a:pt x="30" y="1509"/>
                    </a:cubicBezTo>
                    <a:cubicBezTo>
                      <a:pt x="0" y="2451"/>
                      <a:pt x="268" y="3101"/>
                      <a:pt x="268" y="3101"/>
                    </a:cubicBezTo>
                    <a:lnTo>
                      <a:pt x="7113" y="3101"/>
                    </a:lnTo>
                    <a:lnTo>
                      <a:pt x="7113" y="2767"/>
                    </a:lnTo>
                    <a:lnTo>
                      <a:pt x="775" y="2767"/>
                    </a:lnTo>
                    <a:cubicBezTo>
                      <a:pt x="775" y="2767"/>
                      <a:pt x="549" y="2058"/>
                      <a:pt x="567" y="1497"/>
                    </a:cubicBezTo>
                    <a:cubicBezTo>
                      <a:pt x="590" y="943"/>
                      <a:pt x="698" y="454"/>
                      <a:pt x="775" y="335"/>
                    </a:cubicBezTo>
                    <a:lnTo>
                      <a:pt x="7113" y="335"/>
                    </a:lnTo>
                    <a:lnTo>
                      <a:pt x="7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306;p33"/>
              <p:cNvSpPr/>
              <p:nvPr/>
            </p:nvSpPr>
            <p:spPr>
              <a:xfrm>
                <a:off x="7080737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793" y="3101"/>
                    </a:lnTo>
                    <a:cubicBezTo>
                      <a:pt x="471" y="2064"/>
                      <a:pt x="489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" name="Google Shape;307;p33"/>
            <p:cNvGrpSpPr/>
            <p:nvPr/>
          </p:nvGrpSpPr>
          <p:grpSpPr>
            <a:xfrm>
              <a:off x="1139576" y="1451653"/>
              <a:ext cx="2741920" cy="2134502"/>
              <a:chOff x="6328726" y="268400"/>
              <a:chExt cx="1863097" cy="1450168"/>
            </a:xfrm>
          </p:grpSpPr>
          <p:sp>
            <p:nvSpPr>
              <p:cNvPr id="24" name="Google Shape;308;p33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309;p33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310;p33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11;p33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12;p33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13;p33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14;p33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15;p33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16;p33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17;p33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18;p33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19;p33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20;p33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321;p33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22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23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324;p33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325;p33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326;p33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327;p33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328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329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330;p33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331;p33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332;p33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333;p33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334;p33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335;p33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" name="Google Shape;336;p33"/>
            <p:cNvGrpSpPr/>
            <p:nvPr/>
          </p:nvGrpSpPr>
          <p:grpSpPr>
            <a:xfrm>
              <a:off x="1079546" y="3579305"/>
              <a:ext cx="2655916" cy="567212"/>
              <a:chOff x="6348934" y="3696877"/>
              <a:chExt cx="2020169" cy="431438"/>
            </a:xfrm>
          </p:grpSpPr>
          <p:sp>
            <p:nvSpPr>
              <p:cNvPr id="11" name="Google Shape;337;p33"/>
              <p:cNvSpPr/>
              <p:nvPr/>
            </p:nvSpPr>
            <p:spPr>
              <a:xfrm>
                <a:off x="6348934" y="3696877"/>
                <a:ext cx="116158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3101" extrusionOk="0">
                    <a:moveTo>
                      <a:pt x="358" y="1"/>
                    </a:moveTo>
                    <a:cubicBezTo>
                      <a:pt x="0" y="1038"/>
                      <a:pt x="0" y="2064"/>
                      <a:pt x="358" y="3101"/>
                    </a:cubicBezTo>
                    <a:lnTo>
                      <a:pt x="8365" y="3101"/>
                    </a:lnTo>
                    <a:lnTo>
                      <a:pt x="8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338;p33"/>
              <p:cNvSpPr/>
              <p:nvPr/>
            </p:nvSpPr>
            <p:spPr>
              <a:xfrm>
                <a:off x="6348934" y="3697710"/>
                <a:ext cx="113451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01" extrusionOk="0">
                    <a:moveTo>
                      <a:pt x="358" y="1"/>
                    </a:moveTo>
                    <a:cubicBezTo>
                      <a:pt x="0" y="1038"/>
                      <a:pt x="0" y="2070"/>
                      <a:pt x="358" y="3101"/>
                    </a:cubicBezTo>
                    <a:lnTo>
                      <a:pt x="787" y="3101"/>
                    </a:lnTo>
                    <a:cubicBezTo>
                      <a:pt x="465" y="2070"/>
                      <a:pt x="483" y="1032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339;p33"/>
              <p:cNvSpPr/>
              <p:nvPr/>
            </p:nvSpPr>
            <p:spPr>
              <a:xfrm>
                <a:off x="7435947" y="3697710"/>
                <a:ext cx="933156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5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6719" y="335"/>
                    </a:lnTo>
                    <a:lnTo>
                      <a:pt x="6719" y="1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340;p33"/>
              <p:cNvSpPr/>
              <p:nvPr/>
            </p:nvSpPr>
            <p:spPr>
              <a:xfrm>
                <a:off x="7435947" y="4081105"/>
                <a:ext cx="933156" cy="46379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6719" y="334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341;p33"/>
              <p:cNvSpPr/>
              <p:nvPr/>
            </p:nvSpPr>
            <p:spPr>
              <a:xfrm>
                <a:off x="7450805" y="3744923"/>
                <a:ext cx="886776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422" extrusionOk="0">
                    <a:moveTo>
                      <a:pt x="275" y="1"/>
                    </a:moveTo>
                    <a:cubicBezTo>
                      <a:pt x="0" y="805"/>
                      <a:pt x="0" y="1616"/>
                      <a:pt x="275" y="2421"/>
                    </a:cubicBezTo>
                    <a:lnTo>
                      <a:pt x="6386" y="2421"/>
                    </a:lnTo>
                    <a:cubicBezTo>
                      <a:pt x="6344" y="2296"/>
                      <a:pt x="6296" y="2159"/>
                      <a:pt x="6266" y="2034"/>
                    </a:cubicBezTo>
                    <a:cubicBezTo>
                      <a:pt x="6260" y="2016"/>
                      <a:pt x="6260" y="2010"/>
                      <a:pt x="6260" y="1992"/>
                    </a:cubicBezTo>
                    <a:cubicBezTo>
                      <a:pt x="6231" y="1873"/>
                      <a:pt x="6207" y="1753"/>
                      <a:pt x="6195" y="1634"/>
                    </a:cubicBezTo>
                    <a:cubicBezTo>
                      <a:pt x="6183" y="1622"/>
                      <a:pt x="6183" y="1604"/>
                      <a:pt x="6183" y="1592"/>
                    </a:cubicBezTo>
                    <a:cubicBezTo>
                      <a:pt x="6171" y="1473"/>
                      <a:pt x="6159" y="1354"/>
                      <a:pt x="6159" y="1235"/>
                    </a:cubicBezTo>
                    <a:lnTo>
                      <a:pt x="6159" y="1187"/>
                    </a:lnTo>
                    <a:cubicBezTo>
                      <a:pt x="6159" y="1074"/>
                      <a:pt x="6171" y="949"/>
                      <a:pt x="6183" y="835"/>
                    </a:cubicBezTo>
                    <a:cubicBezTo>
                      <a:pt x="6195" y="817"/>
                      <a:pt x="6195" y="805"/>
                      <a:pt x="6195" y="788"/>
                    </a:cubicBezTo>
                    <a:cubicBezTo>
                      <a:pt x="6207" y="668"/>
                      <a:pt x="6231" y="549"/>
                      <a:pt x="6260" y="430"/>
                    </a:cubicBezTo>
                    <a:cubicBezTo>
                      <a:pt x="6260" y="418"/>
                      <a:pt x="6266" y="400"/>
                      <a:pt x="6266" y="388"/>
                    </a:cubicBezTo>
                    <a:cubicBezTo>
                      <a:pt x="6296" y="257"/>
                      <a:pt x="6344" y="126"/>
                      <a:pt x="6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42;p33"/>
              <p:cNvSpPr/>
              <p:nvPr/>
            </p:nvSpPr>
            <p:spPr>
              <a:xfrm>
                <a:off x="7559256" y="3798801"/>
                <a:ext cx="761800" cy="5832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" extrusionOk="0">
                    <a:moveTo>
                      <a:pt x="24" y="0"/>
                    </a:moveTo>
                    <a:cubicBezTo>
                      <a:pt x="6" y="0"/>
                      <a:pt x="0" y="6"/>
                      <a:pt x="0" y="18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479" y="42"/>
                    </a:lnTo>
                    <a:cubicBezTo>
                      <a:pt x="5479" y="30"/>
                      <a:pt x="5485" y="12"/>
                      <a:pt x="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43;p33"/>
              <p:cNvSpPr/>
              <p:nvPr/>
            </p:nvSpPr>
            <p:spPr>
              <a:xfrm>
                <a:off x="7613829" y="3854206"/>
                <a:ext cx="695562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9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24"/>
                    </a:cubicBezTo>
                    <a:cubicBezTo>
                      <a:pt x="1" y="36"/>
                      <a:pt x="13" y="48"/>
                      <a:pt x="25" y="48"/>
                    </a:cubicBezTo>
                    <a:lnTo>
                      <a:pt x="5003" y="48"/>
                    </a:lnTo>
                    <a:cubicBezTo>
                      <a:pt x="5009" y="30"/>
                      <a:pt x="5009" y="18"/>
                      <a:pt x="5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44;p33"/>
              <p:cNvSpPr/>
              <p:nvPr/>
            </p:nvSpPr>
            <p:spPr>
              <a:xfrm>
                <a:off x="7538566" y="3910445"/>
                <a:ext cx="76832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19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5533" y="43"/>
                    </a:lnTo>
                    <a:lnTo>
                      <a:pt x="5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45;p33"/>
              <p:cNvSpPr/>
              <p:nvPr/>
            </p:nvSpPr>
            <p:spPr>
              <a:xfrm>
                <a:off x="7594805" y="3965156"/>
                <a:ext cx="71458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" extrusionOk="0">
                    <a:moveTo>
                      <a:pt x="19" y="0"/>
                    </a:moveTo>
                    <a:cubicBezTo>
                      <a:pt x="7" y="0"/>
                      <a:pt x="1" y="6"/>
                      <a:pt x="1" y="24"/>
                    </a:cubicBezTo>
                    <a:cubicBezTo>
                      <a:pt x="1" y="36"/>
                      <a:pt x="7" y="42"/>
                      <a:pt x="19" y="42"/>
                    </a:cubicBezTo>
                    <a:lnTo>
                      <a:pt x="5146" y="42"/>
                    </a:lnTo>
                    <a:lnTo>
                      <a:pt x="51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46;p33"/>
              <p:cNvSpPr/>
              <p:nvPr/>
            </p:nvSpPr>
            <p:spPr>
              <a:xfrm>
                <a:off x="7559256" y="4020562"/>
                <a:ext cx="76180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9" extrusionOk="0">
                    <a:moveTo>
                      <a:pt x="24" y="1"/>
                    </a:moveTo>
                    <a:cubicBezTo>
                      <a:pt x="6" y="1"/>
                      <a:pt x="0" y="13"/>
                      <a:pt x="0" y="25"/>
                    </a:cubicBezTo>
                    <a:cubicBezTo>
                      <a:pt x="0" y="43"/>
                      <a:pt x="6" y="49"/>
                      <a:pt x="24" y="49"/>
                    </a:cubicBezTo>
                    <a:lnTo>
                      <a:pt x="5485" y="49"/>
                    </a:lnTo>
                    <a:cubicBezTo>
                      <a:pt x="5479" y="31"/>
                      <a:pt x="5479" y="25"/>
                      <a:pt x="5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347;p33"/>
              <p:cNvSpPr/>
              <p:nvPr/>
            </p:nvSpPr>
            <p:spPr>
              <a:xfrm>
                <a:off x="7488020" y="3744923"/>
                <a:ext cx="849561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2422" extrusionOk="0">
                    <a:moveTo>
                      <a:pt x="1" y="1"/>
                    </a:moveTo>
                    <a:cubicBezTo>
                      <a:pt x="1" y="1"/>
                      <a:pt x="3435" y="805"/>
                      <a:pt x="5164" y="2421"/>
                    </a:cubicBezTo>
                    <a:lnTo>
                      <a:pt x="6118" y="2421"/>
                    </a:lnTo>
                    <a:cubicBezTo>
                      <a:pt x="6076" y="2296"/>
                      <a:pt x="6028" y="2159"/>
                      <a:pt x="5998" y="2034"/>
                    </a:cubicBezTo>
                    <a:cubicBezTo>
                      <a:pt x="5992" y="2016"/>
                      <a:pt x="5992" y="2010"/>
                      <a:pt x="5980" y="1992"/>
                    </a:cubicBezTo>
                    <a:cubicBezTo>
                      <a:pt x="5957" y="1873"/>
                      <a:pt x="5933" y="1753"/>
                      <a:pt x="5915" y="1634"/>
                    </a:cubicBezTo>
                    <a:cubicBezTo>
                      <a:pt x="5909" y="1622"/>
                      <a:pt x="5909" y="1604"/>
                      <a:pt x="5909" y="1592"/>
                    </a:cubicBezTo>
                    <a:cubicBezTo>
                      <a:pt x="5891" y="1473"/>
                      <a:pt x="5885" y="1354"/>
                      <a:pt x="5885" y="1235"/>
                    </a:cubicBezTo>
                    <a:lnTo>
                      <a:pt x="5885" y="1187"/>
                    </a:lnTo>
                    <a:cubicBezTo>
                      <a:pt x="5885" y="1074"/>
                      <a:pt x="5891" y="949"/>
                      <a:pt x="5909" y="835"/>
                    </a:cubicBezTo>
                    <a:cubicBezTo>
                      <a:pt x="5915" y="817"/>
                      <a:pt x="5915" y="805"/>
                      <a:pt x="5915" y="788"/>
                    </a:cubicBezTo>
                    <a:cubicBezTo>
                      <a:pt x="5933" y="668"/>
                      <a:pt x="5957" y="549"/>
                      <a:pt x="5980" y="430"/>
                    </a:cubicBezTo>
                    <a:cubicBezTo>
                      <a:pt x="5980" y="418"/>
                      <a:pt x="5992" y="400"/>
                      <a:pt x="5992" y="388"/>
                    </a:cubicBezTo>
                    <a:cubicBezTo>
                      <a:pt x="6022" y="257"/>
                      <a:pt x="6064" y="126"/>
                      <a:pt x="611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348;p33"/>
              <p:cNvSpPr/>
              <p:nvPr/>
            </p:nvSpPr>
            <p:spPr>
              <a:xfrm>
                <a:off x="7331522" y="3697710"/>
                <a:ext cx="114423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1" extrusionOk="0">
                    <a:moveTo>
                      <a:pt x="359" y="1"/>
                    </a:moveTo>
                    <a:cubicBezTo>
                      <a:pt x="1" y="1038"/>
                      <a:pt x="1" y="2070"/>
                      <a:pt x="359" y="3101"/>
                    </a:cubicBezTo>
                    <a:lnTo>
                      <a:pt x="794" y="3101"/>
                    </a:lnTo>
                    <a:cubicBezTo>
                      <a:pt x="472" y="2070"/>
                      <a:pt x="484" y="1032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49;p33"/>
              <p:cNvSpPr/>
              <p:nvPr/>
            </p:nvSpPr>
            <p:spPr>
              <a:xfrm>
                <a:off x="7380402" y="3697710"/>
                <a:ext cx="98703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101" extrusionOk="0">
                    <a:moveTo>
                      <a:pt x="472" y="1"/>
                    </a:moveTo>
                    <a:cubicBezTo>
                      <a:pt x="472" y="1"/>
                      <a:pt x="60" y="561"/>
                      <a:pt x="30" y="1509"/>
                    </a:cubicBezTo>
                    <a:cubicBezTo>
                      <a:pt x="1" y="2457"/>
                      <a:pt x="269" y="3101"/>
                      <a:pt x="269" y="3101"/>
                    </a:cubicBezTo>
                    <a:lnTo>
                      <a:pt x="7107" y="3101"/>
                    </a:lnTo>
                    <a:lnTo>
                      <a:pt x="7107" y="2767"/>
                    </a:lnTo>
                    <a:lnTo>
                      <a:pt x="776" y="2767"/>
                    </a:lnTo>
                    <a:cubicBezTo>
                      <a:pt x="776" y="2767"/>
                      <a:pt x="543" y="2058"/>
                      <a:pt x="567" y="1503"/>
                    </a:cubicBezTo>
                    <a:cubicBezTo>
                      <a:pt x="591" y="943"/>
                      <a:pt x="692" y="460"/>
                      <a:pt x="776" y="341"/>
                    </a:cubicBezTo>
                    <a:lnTo>
                      <a:pt x="7107" y="341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6096000" y="1696157"/>
            <a:ext cx="376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Indonesia</a:t>
            </a:r>
            <a:endParaRPr lang="id-ID" sz="54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  <p:sp>
        <p:nvSpPr>
          <p:cNvPr id="72" name="Google Shape;171;p32"/>
          <p:cNvSpPr/>
          <p:nvPr/>
        </p:nvSpPr>
        <p:spPr>
          <a:xfrm>
            <a:off x="5349240" y="3233741"/>
            <a:ext cx="5257800" cy="870320"/>
          </a:xfrm>
          <a:prstGeom prst="roundRect">
            <a:avLst>
              <a:gd name="adj" fmla="val 50000"/>
            </a:avLst>
          </a:prstGeom>
          <a:solidFill>
            <a:srgbClr val="C74545"/>
          </a:solidFill>
          <a:ln>
            <a:noFill/>
          </a:ln>
          <a:effectLst>
            <a:outerShdw dist="76200" dir="39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ooper Black" panose="0208090404030B020404" pitchFamily="18" charset="77"/>
              </a:rPr>
              <a:t>Negara yang </a:t>
            </a:r>
            <a:r>
              <a:rPr lang="en-US" sz="2800" dirty="0" err="1">
                <a:solidFill>
                  <a:schemeClr val="bg1"/>
                </a:solidFill>
                <a:latin typeface="Cooper Black" panose="0208090404030B020404" pitchFamily="18" charset="77"/>
              </a:rPr>
              <a:t>Berkedaulatan</a:t>
            </a:r>
            <a:r>
              <a:rPr lang="en-US" sz="2800" dirty="0">
                <a:solidFill>
                  <a:schemeClr val="bg1"/>
                </a:solidFill>
                <a:latin typeface="Cooper Black" panose="0208090404030B020404" pitchFamily="18" charset="77"/>
              </a:rPr>
              <a:t> Rakyat</a:t>
            </a:r>
            <a:endParaRPr sz="28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28302" y="2489767"/>
            <a:ext cx="37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sebagai</a:t>
            </a:r>
            <a:endParaRPr lang="id-ID" sz="36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96000" y="1569540"/>
            <a:ext cx="5072173" cy="2358190"/>
          </a:xfrm>
          <a:prstGeom prst="roundRect">
            <a:avLst>
              <a:gd name="adj" fmla="val 64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>
            <a:off x="851471" y="1569540"/>
            <a:ext cx="4463716" cy="2358190"/>
          </a:xfrm>
          <a:prstGeom prst="roundRect">
            <a:avLst>
              <a:gd name="adj" fmla="val 64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Google Shape;579;p38"/>
          <p:cNvCxnSpPr/>
          <p:nvPr/>
        </p:nvCxnSpPr>
        <p:spPr>
          <a:xfrm>
            <a:off x="10816000" y="436459"/>
            <a:ext cx="962915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2634916" y="197030"/>
            <a:ext cx="818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DM Sans" pitchFamily="2" charset="77"/>
              </a:rPr>
              <a:t>Indonesia sebagai Negara yang </a:t>
            </a:r>
            <a:r>
              <a:rPr lang="id-ID" sz="2400" b="1" dirty="0" err="1">
                <a:solidFill>
                  <a:schemeClr val="bg1"/>
                </a:solidFill>
                <a:latin typeface="DM Sans" pitchFamily="2" charset="77"/>
              </a:rPr>
              <a:t>Berkedaulatan</a:t>
            </a:r>
            <a:r>
              <a:rPr lang="id-ID" sz="2400" b="1" dirty="0">
                <a:solidFill>
                  <a:schemeClr val="bg1"/>
                </a:solidFill>
                <a:latin typeface="DM Sans" pitchFamily="2" charset="77"/>
              </a:rPr>
              <a:t> Rakyat</a:t>
            </a:r>
            <a:endParaRPr lang="id-ID" sz="2400" b="1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749" y="1717584"/>
            <a:ext cx="4073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ffectLst/>
                <a:latin typeface="DM Sans" pitchFamily="2" charset="77"/>
              </a:rPr>
              <a:t>Ada </a:t>
            </a:r>
            <a:r>
              <a:rPr lang="en-US" sz="1600" dirty="0" err="1">
                <a:effectLst/>
                <a:latin typeface="DM Sans" pitchFamily="2" charset="77"/>
              </a:rPr>
              <a:t>berbagai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teori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tentang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kedaulatan</a:t>
            </a:r>
            <a:r>
              <a:rPr lang="en-US" sz="1600" dirty="0">
                <a:effectLst/>
                <a:latin typeface="DM Sans" pitchFamily="2" charset="77"/>
              </a:rPr>
              <a:t>, di </a:t>
            </a:r>
            <a:r>
              <a:rPr lang="en-US" sz="1600" dirty="0" err="1">
                <a:effectLst/>
                <a:latin typeface="DM Sans" pitchFamily="2" charset="77"/>
              </a:rPr>
              <a:t>antaranya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adalah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teori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kedaulatan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rakyat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r>
              <a:rPr lang="en-US" sz="1600" dirty="0" err="1">
                <a:effectLst/>
                <a:latin typeface="DM Sans" pitchFamily="2" charset="77"/>
              </a:rPr>
              <a:t>Menurut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teori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ini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kedaulatan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tertinggi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berada</a:t>
            </a:r>
            <a:r>
              <a:rPr lang="en-US" sz="1600" dirty="0">
                <a:effectLst/>
                <a:latin typeface="DM Sans" pitchFamily="2" charset="77"/>
              </a:rPr>
              <a:t> di </a:t>
            </a:r>
            <a:r>
              <a:rPr lang="en-US" sz="1600" dirty="0" err="1">
                <a:effectLst/>
                <a:latin typeface="DM Sans" pitchFamily="2" charset="77"/>
              </a:rPr>
              <a:t>tangan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rakyat</a:t>
            </a:r>
            <a:r>
              <a:rPr lang="en-US" sz="1600" dirty="0"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effectLst/>
                <a:latin typeface="DM Sans" pitchFamily="2" charset="77"/>
              </a:rPr>
              <a:t>diselenggarakan</a:t>
            </a:r>
            <a:r>
              <a:rPr lang="en-US" sz="1600" dirty="0"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effectLst/>
                <a:latin typeface="DM Sans" pitchFamily="2" charset="77"/>
              </a:rPr>
              <a:t>pemerintah</a:t>
            </a:r>
            <a:r>
              <a:rPr lang="en-US" sz="1600" dirty="0">
                <a:effectLst/>
                <a:latin typeface="DM Sans" pitchFamily="2" charset="77"/>
              </a:rPr>
              <a:t>. Ketika </a:t>
            </a:r>
            <a:r>
              <a:rPr lang="en-US" sz="1600" dirty="0" err="1">
                <a:effectLst/>
                <a:latin typeface="DM Sans" pitchFamily="2" charset="77"/>
              </a:rPr>
              <a:t>menjalankan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tugasnya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pemerintah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harus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berpegang</a:t>
            </a:r>
            <a:r>
              <a:rPr lang="en-US" sz="1600" dirty="0">
                <a:effectLst/>
                <a:latin typeface="DM Sans" pitchFamily="2" charset="77"/>
              </a:rPr>
              <a:t> pada </a:t>
            </a:r>
            <a:r>
              <a:rPr lang="en-US" sz="1600" dirty="0" err="1">
                <a:effectLst/>
                <a:latin typeface="DM Sans" pitchFamily="2" charset="77"/>
              </a:rPr>
              <a:t>kehendak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rakyat</a:t>
            </a:r>
            <a:r>
              <a:rPr lang="en-US" sz="1600" dirty="0">
                <a:effectLst/>
                <a:latin typeface="DM Sans" pitchFamily="2" charset="77"/>
              </a:rPr>
              <a:t>. Hal </a:t>
            </a:r>
            <a:r>
              <a:rPr lang="en-US" sz="1600" dirty="0" err="1">
                <a:effectLst/>
                <a:latin typeface="DM Sans" pitchFamily="2" charset="77"/>
              </a:rPr>
              <a:t>ini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lazim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disebut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dengan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demokrasi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2485" y="1840694"/>
            <a:ext cx="50356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effectLst/>
                <a:latin typeface="DM Sans" pitchFamily="2" charset="77"/>
              </a:rPr>
              <a:t>Sebelum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dilakukan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amendemen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Pasal</a:t>
            </a:r>
            <a:r>
              <a:rPr lang="en-US" sz="1600" dirty="0">
                <a:effectLst/>
                <a:latin typeface="DM Sans" pitchFamily="2" charset="77"/>
              </a:rPr>
              <a:t> 1 Ayat (2) UUD NRI </a:t>
            </a:r>
            <a:r>
              <a:rPr lang="en-US" sz="1600" dirty="0" err="1">
                <a:effectLst/>
                <a:latin typeface="DM Sans" pitchFamily="2" charset="77"/>
              </a:rPr>
              <a:t>Tahun</a:t>
            </a:r>
            <a:r>
              <a:rPr lang="en-US" sz="1600" dirty="0">
                <a:effectLst/>
                <a:latin typeface="DM Sans" pitchFamily="2" charset="77"/>
              </a:rPr>
              <a:t> 1945 </a:t>
            </a:r>
            <a:r>
              <a:rPr lang="en-US" sz="1600" dirty="0" err="1">
                <a:effectLst/>
                <a:latin typeface="DM Sans" pitchFamily="2" charset="77"/>
              </a:rPr>
              <a:t>menyatakan</a:t>
            </a:r>
            <a:r>
              <a:rPr lang="en-US" sz="1600" dirty="0">
                <a:effectLst/>
                <a:latin typeface="DM Sans" pitchFamily="2" charset="77"/>
              </a:rPr>
              <a:t>, “</a:t>
            </a:r>
            <a:r>
              <a:rPr lang="en-US" sz="1600" dirty="0" err="1">
                <a:effectLst/>
                <a:latin typeface="DM Sans" pitchFamily="2" charset="77"/>
              </a:rPr>
              <a:t>Kedaulatan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adalah</a:t>
            </a:r>
            <a:r>
              <a:rPr lang="en-US" sz="1600" dirty="0">
                <a:effectLst/>
                <a:latin typeface="DM Sans" pitchFamily="2" charset="77"/>
              </a:rPr>
              <a:t> di </a:t>
            </a:r>
            <a:r>
              <a:rPr lang="en-US" sz="1600" dirty="0" err="1">
                <a:effectLst/>
                <a:latin typeface="DM Sans" pitchFamily="2" charset="77"/>
              </a:rPr>
              <a:t>tangan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rakyat</a:t>
            </a:r>
            <a:r>
              <a:rPr lang="en-US" sz="1600" dirty="0">
                <a:effectLst/>
                <a:latin typeface="DM Sans" pitchFamily="2" charset="77"/>
              </a:rPr>
              <a:t>, dan </a:t>
            </a:r>
            <a:r>
              <a:rPr lang="en-US" sz="1600" dirty="0" err="1">
                <a:effectLst/>
                <a:latin typeface="DM Sans" pitchFamily="2" charset="77"/>
              </a:rPr>
              <a:t>dilakukan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sepenuhnya</a:t>
            </a:r>
            <a:r>
              <a:rPr lang="en-US" sz="1600" dirty="0"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effectLst/>
                <a:latin typeface="DM Sans" pitchFamily="2" charset="77"/>
              </a:rPr>
              <a:t>Majelis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Permusyawaratan</a:t>
            </a:r>
            <a:r>
              <a:rPr lang="en-US" sz="1600" dirty="0">
                <a:effectLst/>
                <a:latin typeface="DM Sans" pitchFamily="2" charset="77"/>
              </a:rPr>
              <a:t> Rakyat.” </a:t>
            </a:r>
            <a:r>
              <a:rPr lang="en-US" sz="1600" dirty="0" err="1">
                <a:effectLst/>
                <a:latin typeface="DM Sans" pitchFamily="2" charset="77"/>
              </a:rPr>
              <a:t>Pasal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ini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diamendemen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menjadi</a:t>
            </a:r>
            <a:r>
              <a:rPr lang="en-US" sz="1600" dirty="0">
                <a:effectLst/>
                <a:latin typeface="DM Sans" pitchFamily="2" charset="77"/>
              </a:rPr>
              <a:t> “</a:t>
            </a:r>
            <a:r>
              <a:rPr lang="en-US" sz="1600" dirty="0" err="1">
                <a:effectLst/>
                <a:latin typeface="DM Sans" pitchFamily="2" charset="77"/>
              </a:rPr>
              <a:t>Kedaulatan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berada</a:t>
            </a:r>
            <a:r>
              <a:rPr lang="en-US" sz="1600" dirty="0">
                <a:effectLst/>
                <a:latin typeface="DM Sans" pitchFamily="2" charset="77"/>
              </a:rPr>
              <a:t> di </a:t>
            </a:r>
            <a:r>
              <a:rPr lang="en-US" sz="1600" dirty="0" err="1">
                <a:effectLst/>
                <a:latin typeface="DM Sans" pitchFamily="2" charset="77"/>
              </a:rPr>
              <a:t>tangan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rakyat</a:t>
            </a:r>
            <a:r>
              <a:rPr lang="en-US" sz="1600" dirty="0"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effectLst/>
                <a:latin typeface="DM Sans" pitchFamily="2" charset="77"/>
              </a:rPr>
              <a:t>dilaksanakan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menurut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Undang-Undang</a:t>
            </a:r>
            <a:r>
              <a:rPr lang="en-US" sz="1600" dirty="0">
                <a:effectLst/>
                <a:latin typeface="DM Sans" pitchFamily="2" charset="77"/>
              </a:rPr>
              <a:t> Dasar.” </a:t>
            </a:r>
            <a:endParaRPr lang="en-US" sz="1600" dirty="0"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7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Google Shape;579;p38"/>
          <p:cNvCxnSpPr/>
          <p:nvPr/>
        </p:nvCxnSpPr>
        <p:spPr>
          <a:xfrm>
            <a:off x="10816000" y="340795"/>
            <a:ext cx="962915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2634915" y="109963"/>
            <a:ext cx="818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DM Sans" pitchFamily="2" charset="77"/>
              </a:rPr>
              <a:t>Indonesia sebagai Negara yang </a:t>
            </a:r>
            <a:r>
              <a:rPr lang="id-ID" sz="2400" b="1" dirty="0" err="1">
                <a:solidFill>
                  <a:schemeClr val="bg1"/>
                </a:solidFill>
                <a:latin typeface="DM Sans" pitchFamily="2" charset="77"/>
              </a:rPr>
              <a:t>Berkedaulatan</a:t>
            </a:r>
            <a:r>
              <a:rPr lang="id-ID" sz="2400" b="1" dirty="0">
                <a:solidFill>
                  <a:schemeClr val="bg1"/>
                </a:solidFill>
                <a:latin typeface="DM Sans" pitchFamily="2" charset="77"/>
              </a:rPr>
              <a:t> Rakyat</a:t>
            </a:r>
            <a:endParaRPr lang="id-ID" sz="2400" b="1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41" y="704815"/>
            <a:ext cx="9842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effectLst/>
                <a:latin typeface="DM Sans" pitchFamily="2" charset="77"/>
              </a:rPr>
              <a:t>Prinsip-prinsip</a:t>
            </a:r>
            <a:r>
              <a:rPr lang="en-US" sz="1400" b="1" dirty="0">
                <a:effectLst/>
                <a:latin typeface="DM Sans" pitchFamily="2" charset="77"/>
              </a:rPr>
              <a:t> </a:t>
            </a:r>
            <a:r>
              <a:rPr lang="en-US" sz="1400" b="1" dirty="0" err="1">
                <a:effectLst/>
                <a:latin typeface="DM Sans" pitchFamily="2" charset="77"/>
              </a:rPr>
              <a:t>kedaulatan</a:t>
            </a:r>
            <a:r>
              <a:rPr lang="en-US" sz="1400" b="1" dirty="0">
                <a:effectLst/>
                <a:latin typeface="DM Sans" pitchFamily="2" charset="77"/>
              </a:rPr>
              <a:t> Negara </a:t>
            </a:r>
            <a:r>
              <a:rPr lang="en-US" sz="1400" b="1" dirty="0" err="1">
                <a:effectLst/>
                <a:latin typeface="DM Sans" pitchFamily="2" charset="77"/>
              </a:rPr>
              <a:t>Republik</a:t>
            </a:r>
            <a:r>
              <a:rPr lang="en-US" sz="1400" b="1" dirty="0">
                <a:effectLst/>
                <a:latin typeface="DM Sans" pitchFamily="2" charset="77"/>
              </a:rPr>
              <a:t> Indonesia </a:t>
            </a:r>
            <a:r>
              <a:rPr lang="en-US" sz="1400" b="1" dirty="0" err="1">
                <a:effectLst/>
                <a:latin typeface="DM Sans" pitchFamily="2" charset="77"/>
              </a:rPr>
              <a:t>berdasarkan</a:t>
            </a:r>
            <a:r>
              <a:rPr lang="en-US" sz="1400" b="1" dirty="0">
                <a:effectLst/>
                <a:latin typeface="DM Sans" pitchFamily="2" charset="77"/>
              </a:rPr>
              <a:t> UUD NRI </a:t>
            </a:r>
            <a:r>
              <a:rPr lang="en-US" sz="1400" b="1" dirty="0" err="1">
                <a:effectLst/>
                <a:latin typeface="DM Sans" pitchFamily="2" charset="77"/>
              </a:rPr>
              <a:t>Tahun</a:t>
            </a:r>
            <a:r>
              <a:rPr lang="en-US" sz="1400" b="1" dirty="0">
                <a:effectLst/>
                <a:latin typeface="DM Sans" pitchFamily="2" charset="77"/>
              </a:rPr>
              <a:t> 1945 </a:t>
            </a:r>
            <a:r>
              <a:rPr lang="id-ID" sz="1400" b="1" dirty="0">
                <a:effectLst/>
                <a:latin typeface="DM Sans" pitchFamily="2" charset="77"/>
              </a:rPr>
              <a:t>adalah sebagai berikut.</a:t>
            </a:r>
            <a:endParaRPr lang="en-US" sz="1400" b="1" dirty="0">
              <a:latin typeface="DM Sans" pitchFamily="2" charset="77"/>
            </a:endParaRPr>
          </a:p>
        </p:txBody>
      </p:sp>
      <p:sp>
        <p:nvSpPr>
          <p:cNvPr id="5" name="Google Shape;171;p32"/>
          <p:cNvSpPr/>
          <p:nvPr/>
        </p:nvSpPr>
        <p:spPr>
          <a:xfrm>
            <a:off x="1108041" y="1274899"/>
            <a:ext cx="9975917" cy="508618"/>
          </a:xfrm>
          <a:prstGeom prst="roundRect">
            <a:avLst>
              <a:gd name="adj" fmla="val 2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400" dirty="0">
                <a:effectLst/>
                <a:latin typeface="DM Sans" pitchFamily="2" charset="77"/>
              </a:rPr>
              <a:t>Negara Indonesia </a:t>
            </a:r>
            <a:r>
              <a:rPr lang="en-US" sz="1400" dirty="0" err="1">
                <a:effectLst/>
                <a:latin typeface="DM Sans" pitchFamily="2" charset="77"/>
              </a:rPr>
              <a:t>adalah</a:t>
            </a:r>
            <a:r>
              <a:rPr lang="en-US" sz="1400" dirty="0">
                <a:effectLst/>
                <a:latin typeface="DM Sans" pitchFamily="2" charset="77"/>
              </a:rPr>
              <a:t> negara </a:t>
            </a:r>
            <a:r>
              <a:rPr lang="en-US" sz="1400" dirty="0" err="1">
                <a:effectLst/>
                <a:latin typeface="DM Sans" pitchFamily="2" charset="77"/>
              </a:rPr>
              <a:t>kesatuan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dengan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bentuk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pemerintahan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republik</a:t>
            </a:r>
            <a:r>
              <a:rPr lang="en-US" sz="1400" dirty="0">
                <a:effectLst/>
                <a:latin typeface="DM Sans" pitchFamily="2" charset="77"/>
              </a:rPr>
              <a:t> (</a:t>
            </a:r>
            <a:r>
              <a:rPr lang="en-US" sz="1400" dirty="0" err="1">
                <a:effectLst/>
                <a:latin typeface="DM Sans" pitchFamily="2" charset="77"/>
              </a:rPr>
              <a:t>Pasal</a:t>
            </a:r>
            <a:r>
              <a:rPr lang="en-US" sz="1400" dirty="0">
                <a:effectLst/>
                <a:latin typeface="DM Sans" pitchFamily="2" charset="77"/>
              </a:rPr>
              <a:t> 1 Ayat (1) UUD NRI </a:t>
            </a:r>
            <a:r>
              <a:rPr lang="en-US" sz="1400" dirty="0" err="1">
                <a:effectLst/>
                <a:latin typeface="DM Sans" pitchFamily="2" charset="77"/>
              </a:rPr>
              <a:t>Tahun</a:t>
            </a:r>
            <a:r>
              <a:rPr lang="en-US" sz="1400" dirty="0">
                <a:effectLst/>
                <a:latin typeface="DM Sans" pitchFamily="2" charset="77"/>
              </a:rPr>
              <a:t> 1945). </a:t>
            </a:r>
            <a:endParaRPr lang="en-US" sz="1400" dirty="0">
              <a:effectLst/>
              <a:latin typeface="DM Sans" pitchFamily="2" charset="77"/>
            </a:endParaRPr>
          </a:p>
        </p:txBody>
      </p:sp>
      <p:sp>
        <p:nvSpPr>
          <p:cNvPr id="7" name="Google Shape;171;p32"/>
          <p:cNvSpPr/>
          <p:nvPr/>
        </p:nvSpPr>
        <p:spPr>
          <a:xfrm>
            <a:off x="1108041" y="1884945"/>
            <a:ext cx="9975916" cy="508618"/>
          </a:xfrm>
          <a:prstGeom prst="roundRect">
            <a:avLst>
              <a:gd name="adj" fmla="val 2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 err="1">
                <a:effectLst/>
                <a:latin typeface="DM Sans" pitchFamily="2" charset="77"/>
              </a:rPr>
              <a:t>Kedaulatan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berada</a:t>
            </a:r>
            <a:r>
              <a:rPr lang="en-US" sz="1400" dirty="0">
                <a:effectLst/>
                <a:latin typeface="DM Sans" pitchFamily="2" charset="77"/>
              </a:rPr>
              <a:t> di </a:t>
            </a:r>
            <a:r>
              <a:rPr lang="en-US" sz="1400" dirty="0" err="1">
                <a:effectLst/>
                <a:latin typeface="DM Sans" pitchFamily="2" charset="77"/>
              </a:rPr>
              <a:t>tangan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rakyat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serta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dilaksanakan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menurut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undang-undang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dasar</a:t>
            </a:r>
            <a:r>
              <a:rPr lang="en-US" sz="1400" dirty="0">
                <a:effectLst/>
                <a:latin typeface="DM Sans" pitchFamily="2" charset="77"/>
              </a:rPr>
              <a:t> (</a:t>
            </a:r>
            <a:r>
              <a:rPr lang="en-US" sz="1400" dirty="0" err="1">
                <a:effectLst/>
                <a:latin typeface="DM Sans" pitchFamily="2" charset="77"/>
              </a:rPr>
              <a:t>Pasal</a:t>
            </a:r>
            <a:r>
              <a:rPr lang="en-US" sz="1400" dirty="0">
                <a:effectLst/>
                <a:latin typeface="DM Sans" pitchFamily="2" charset="77"/>
              </a:rPr>
              <a:t> 1 Ayat (2) UUD NRI </a:t>
            </a:r>
            <a:r>
              <a:rPr lang="en-US" sz="1400" dirty="0" err="1">
                <a:effectLst/>
                <a:latin typeface="DM Sans" pitchFamily="2" charset="77"/>
              </a:rPr>
              <a:t>Tahun</a:t>
            </a:r>
            <a:r>
              <a:rPr lang="en-US" sz="1400" dirty="0">
                <a:effectLst/>
                <a:latin typeface="DM Sans" pitchFamily="2" charset="77"/>
              </a:rPr>
              <a:t> 1945). </a:t>
            </a:r>
            <a:endParaRPr lang="en-US" sz="1400" dirty="0">
              <a:effectLst/>
              <a:latin typeface="DM Sans" pitchFamily="2" charset="77"/>
            </a:endParaRPr>
          </a:p>
        </p:txBody>
      </p:sp>
      <p:sp>
        <p:nvSpPr>
          <p:cNvPr id="11" name="Google Shape;171;p32"/>
          <p:cNvSpPr/>
          <p:nvPr/>
        </p:nvSpPr>
        <p:spPr>
          <a:xfrm>
            <a:off x="1108041" y="2485031"/>
            <a:ext cx="9975916" cy="508618"/>
          </a:xfrm>
          <a:prstGeom prst="roundRect">
            <a:avLst>
              <a:gd name="adj" fmla="val 2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>
                <a:effectLst/>
                <a:latin typeface="DM Sans" pitchFamily="2" charset="77"/>
              </a:rPr>
              <a:t>Negara Indonesia </a:t>
            </a:r>
            <a:r>
              <a:rPr lang="en-US" sz="1400" dirty="0" err="1">
                <a:effectLst/>
                <a:latin typeface="DM Sans" pitchFamily="2" charset="77"/>
              </a:rPr>
              <a:t>adalah</a:t>
            </a:r>
            <a:r>
              <a:rPr lang="en-US" sz="1400" dirty="0">
                <a:effectLst/>
                <a:latin typeface="DM Sans" pitchFamily="2" charset="77"/>
              </a:rPr>
              <a:t> negara </a:t>
            </a:r>
            <a:r>
              <a:rPr lang="en-US" sz="1400" dirty="0" err="1">
                <a:effectLst/>
                <a:latin typeface="DM Sans" pitchFamily="2" charset="77"/>
              </a:rPr>
              <a:t>hukum</a:t>
            </a:r>
            <a:r>
              <a:rPr lang="en-US" sz="1400" dirty="0">
                <a:effectLst/>
                <a:latin typeface="DM Sans" pitchFamily="2" charset="77"/>
              </a:rPr>
              <a:t> (</a:t>
            </a:r>
            <a:r>
              <a:rPr lang="en-US" sz="1400" dirty="0" err="1">
                <a:effectLst/>
                <a:latin typeface="DM Sans" pitchFamily="2" charset="77"/>
              </a:rPr>
              <a:t>Pasal</a:t>
            </a:r>
            <a:r>
              <a:rPr lang="en-US" sz="1400" dirty="0">
                <a:effectLst/>
                <a:latin typeface="DM Sans" pitchFamily="2" charset="77"/>
              </a:rPr>
              <a:t> 1 Ayat (3) UUD NRI </a:t>
            </a:r>
            <a:r>
              <a:rPr lang="en-US" sz="1400" dirty="0" err="1">
                <a:effectLst/>
                <a:latin typeface="DM Sans" pitchFamily="2" charset="77"/>
              </a:rPr>
              <a:t>Tahun</a:t>
            </a:r>
            <a:r>
              <a:rPr lang="en-US" sz="1400" dirty="0">
                <a:effectLst/>
                <a:latin typeface="DM Sans" pitchFamily="2" charset="77"/>
              </a:rPr>
              <a:t> 1945). </a:t>
            </a:r>
            <a:endParaRPr lang="en-US" sz="1400" dirty="0">
              <a:latin typeface="DM Sans" pitchFamily="2" charset="77"/>
            </a:endParaRPr>
          </a:p>
        </p:txBody>
      </p:sp>
      <p:sp>
        <p:nvSpPr>
          <p:cNvPr id="15" name="Google Shape;171;p32"/>
          <p:cNvSpPr/>
          <p:nvPr/>
        </p:nvSpPr>
        <p:spPr>
          <a:xfrm>
            <a:off x="1108041" y="3079476"/>
            <a:ext cx="9975916" cy="819063"/>
          </a:xfrm>
          <a:prstGeom prst="roundRect">
            <a:avLst>
              <a:gd name="adj" fmla="val 2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>
                <a:effectLst/>
                <a:latin typeface="DM Sans" pitchFamily="2" charset="77"/>
              </a:rPr>
              <a:t>MPR </a:t>
            </a:r>
            <a:r>
              <a:rPr lang="en-US" sz="1400" dirty="0" err="1">
                <a:effectLst/>
                <a:latin typeface="DM Sans" pitchFamily="2" charset="77"/>
              </a:rPr>
              <a:t>berwenang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mengubah</a:t>
            </a:r>
            <a:r>
              <a:rPr lang="en-US" sz="1400" dirty="0">
                <a:effectLst/>
                <a:latin typeface="DM Sans" pitchFamily="2" charset="77"/>
              </a:rPr>
              <a:t> dan </a:t>
            </a:r>
            <a:r>
              <a:rPr lang="en-US" sz="1400" dirty="0" err="1">
                <a:effectLst/>
                <a:latin typeface="DM Sans" pitchFamily="2" charset="77"/>
              </a:rPr>
              <a:t>menetapkan</a:t>
            </a:r>
            <a:r>
              <a:rPr lang="en-US" sz="1400" dirty="0">
                <a:effectLst/>
                <a:latin typeface="DM Sans" pitchFamily="2" charset="77"/>
              </a:rPr>
              <a:t> UUD, </a:t>
            </a:r>
            <a:r>
              <a:rPr lang="en-US" sz="1400" dirty="0" err="1">
                <a:effectLst/>
                <a:latin typeface="DM Sans" pitchFamily="2" charset="77"/>
              </a:rPr>
              <a:t>melantik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 dan/</a:t>
            </a:r>
            <a:r>
              <a:rPr lang="en-US" sz="1400" dirty="0" err="1">
                <a:effectLst/>
                <a:latin typeface="DM Sans" pitchFamily="2" charset="77"/>
              </a:rPr>
              <a:t>atau</a:t>
            </a:r>
            <a:r>
              <a:rPr lang="en-US" sz="1400" dirty="0">
                <a:effectLst/>
                <a:latin typeface="DM Sans" pitchFamily="2" charset="77"/>
              </a:rPr>
              <a:t> wakil </a:t>
            </a:r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, </a:t>
            </a:r>
            <a:r>
              <a:rPr lang="en-US" sz="1400" dirty="0" err="1">
                <a:effectLst/>
                <a:latin typeface="DM Sans" pitchFamily="2" charset="77"/>
              </a:rPr>
              <a:t>serta</a:t>
            </a:r>
            <a:r>
              <a:rPr lang="en-US" sz="1400" dirty="0">
                <a:effectLst/>
                <a:latin typeface="DM Sans" pitchFamily="2" charset="77"/>
              </a:rPr>
              <a:t> MPR </a:t>
            </a:r>
            <a:r>
              <a:rPr lang="en-US" sz="1400" dirty="0" err="1">
                <a:effectLst/>
                <a:latin typeface="DM Sans" pitchFamily="2" charset="77"/>
              </a:rPr>
              <a:t>hanya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dapat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memberhentikan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 dan/</a:t>
            </a:r>
            <a:r>
              <a:rPr lang="en-US" sz="1400" dirty="0" err="1">
                <a:effectLst/>
                <a:latin typeface="DM Sans" pitchFamily="2" charset="77"/>
              </a:rPr>
              <a:t>atau</a:t>
            </a:r>
            <a:r>
              <a:rPr lang="en-US" sz="1400" dirty="0">
                <a:effectLst/>
                <a:latin typeface="DM Sans" pitchFamily="2" charset="77"/>
              </a:rPr>
              <a:t> wakil </a:t>
            </a:r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dalam</a:t>
            </a:r>
            <a:r>
              <a:rPr lang="en-US" sz="1400" dirty="0">
                <a:effectLst/>
                <a:latin typeface="DM Sans" pitchFamily="2" charset="77"/>
              </a:rPr>
              <a:t> masa </a:t>
            </a:r>
            <a:r>
              <a:rPr lang="en-US" sz="1400" dirty="0" err="1">
                <a:effectLst/>
                <a:latin typeface="DM Sans" pitchFamily="2" charset="77"/>
              </a:rPr>
              <a:t>jabatannya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menurut</a:t>
            </a:r>
            <a:r>
              <a:rPr lang="en-US" sz="1400" dirty="0">
                <a:effectLst/>
                <a:latin typeface="DM Sans" pitchFamily="2" charset="77"/>
              </a:rPr>
              <a:t> UUD (</a:t>
            </a:r>
            <a:r>
              <a:rPr lang="en-US" sz="1400" dirty="0" err="1">
                <a:effectLst/>
                <a:latin typeface="DM Sans" pitchFamily="2" charset="77"/>
              </a:rPr>
              <a:t>Pasal</a:t>
            </a:r>
            <a:r>
              <a:rPr lang="en-US" sz="1400" dirty="0">
                <a:effectLst/>
                <a:latin typeface="DM Sans" pitchFamily="2" charset="77"/>
              </a:rPr>
              <a:t> 3 UUD NRI </a:t>
            </a:r>
            <a:r>
              <a:rPr lang="en-US" sz="1400" dirty="0" err="1">
                <a:effectLst/>
                <a:latin typeface="DM Sans" pitchFamily="2" charset="77"/>
              </a:rPr>
              <a:t>Tahun</a:t>
            </a:r>
            <a:r>
              <a:rPr lang="en-US" sz="1400" dirty="0">
                <a:effectLst/>
                <a:latin typeface="DM Sans" pitchFamily="2" charset="77"/>
              </a:rPr>
              <a:t> 1945). </a:t>
            </a:r>
            <a:endParaRPr lang="en-US" sz="1400" dirty="0">
              <a:effectLst/>
              <a:latin typeface="DM Sans" pitchFamily="2" charset="77"/>
            </a:endParaRPr>
          </a:p>
        </p:txBody>
      </p:sp>
      <p:sp>
        <p:nvSpPr>
          <p:cNvPr id="16" name="Google Shape;171;p32"/>
          <p:cNvSpPr/>
          <p:nvPr/>
        </p:nvSpPr>
        <p:spPr>
          <a:xfrm>
            <a:off x="1108041" y="3999415"/>
            <a:ext cx="9975916" cy="677540"/>
          </a:xfrm>
          <a:prstGeom prst="roundRect">
            <a:avLst>
              <a:gd name="adj" fmla="val 2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tidak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dapat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membekukan</a:t>
            </a:r>
            <a:r>
              <a:rPr lang="en-US" sz="1400" dirty="0">
                <a:effectLst/>
                <a:latin typeface="DM Sans" pitchFamily="2" charset="77"/>
              </a:rPr>
              <a:t> dan/</a:t>
            </a:r>
            <a:r>
              <a:rPr lang="en-US" sz="1400" dirty="0" err="1">
                <a:effectLst/>
                <a:latin typeface="DM Sans" pitchFamily="2" charset="77"/>
              </a:rPr>
              <a:t>atau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membubarkan</a:t>
            </a:r>
            <a:r>
              <a:rPr lang="en-US" sz="1400" dirty="0">
                <a:effectLst/>
                <a:latin typeface="DM Sans" pitchFamily="2" charset="77"/>
              </a:rPr>
              <a:t> DPR (</a:t>
            </a:r>
            <a:r>
              <a:rPr lang="en-US" sz="1400" dirty="0" err="1">
                <a:effectLst/>
                <a:latin typeface="DM Sans" pitchFamily="2" charset="77"/>
              </a:rPr>
              <a:t>Pasal</a:t>
            </a:r>
            <a:r>
              <a:rPr lang="en-US" sz="1400" dirty="0">
                <a:effectLst/>
                <a:latin typeface="DM Sans" pitchFamily="2" charset="77"/>
              </a:rPr>
              <a:t> 7C UUD NRI </a:t>
            </a:r>
            <a:r>
              <a:rPr lang="en-US" sz="1400" dirty="0" err="1">
                <a:effectLst/>
                <a:latin typeface="DM Sans" pitchFamily="2" charset="77"/>
              </a:rPr>
              <a:t>Tahun</a:t>
            </a:r>
            <a:r>
              <a:rPr lang="en-US" sz="1400" dirty="0">
                <a:effectLst/>
                <a:latin typeface="DM Sans" pitchFamily="2" charset="77"/>
              </a:rPr>
              <a:t> 1945). </a:t>
            </a:r>
            <a:endParaRPr lang="en-US" sz="1400" dirty="0">
              <a:latin typeface="DM Sans" pitchFamily="2" charset="77"/>
            </a:endParaRPr>
          </a:p>
        </p:txBody>
      </p:sp>
      <p:sp>
        <p:nvSpPr>
          <p:cNvPr id="17" name="Google Shape;171;p32"/>
          <p:cNvSpPr/>
          <p:nvPr/>
        </p:nvSpPr>
        <p:spPr>
          <a:xfrm>
            <a:off x="1108041" y="4789918"/>
            <a:ext cx="9975916" cy="819063"/>
          </a:xfrm>
          <a:prstGeom prst="roundRect">
            <a:avLst>
              <a:gd name="adj" fmla="val 2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dibantu</a:t>
            </a:r>
            <a:r>
              <a:rPr lang="en-US" sz="1400" dirty="0">
                <a:effectLst/>
                <a:latin typeface="DM Sans" pitchFamily="2" charset="77"/>
              </a:rPr>
              <a:t> oleh </a:t>
            </a:r>
            <a:r>
              <a:rPr lang="en-US" sz="1400" dirty="0" err="1">
                <a:effectLst/>
                <a:latin typeface="DM Sans" pitchFamily="2" charset="77"/>
              </a:rPr>
              <a:t>menteri-menteri</a:t>
            </a:r>
            <a:r>
              <a:rPr lang="en-US" sz="1400" dirty="0">
                <a:effectLst/>
                <a:latin typeface="DM Sans" pitchFamily="2" charset="77"/>
              </a:rPr>
              <a:t> negara yang </a:t>
            </a:r>
            <a:r>
              <a:rPr lang="en-US" sz="1400" dirty="0" err="1">
                <a:effectLst/>
                <a:latin typeface="DM Sans" pitchFamily="2" charset="77"/>
              </a:rPr>
              <a:t>diangkat</a:t>
            </a:r>
            <a:r>
              <a:rPr lang="en-US" sz="1400" dirty="0">
                <a:effectLst/>
                <a:latin typeface="DM Sans" pitchFamily="2" charset="77"/>
              </a:rPr>
              <a:t> dan </a:t>
            </a:r>
            <a:r>
              <a:rPr lang="en-US" sz="1400" dirty="0" err="1">
                <a:effectLst/>
                <a:latin typeface="DM Sans" pitchFamily="2" charset="77"/>
              </a:rPr>
              <a:t>diberhentikan</a:t>
            </a:r>
            <a:r>
              <a:rPr lang="en-US" sz="1400" dirty="0">
                <a:effectLst/>
                <a:latin typeface="DM Sans" pitchFamily="2" charset="77"/>
              </a:rPr>
              <a:t> oleh </a:t>
            </a:r>
            <a:r>
              <a:rPr lang="en-US" sz="1400" dirty="0" err="1">
                <a:effectLst/>
                <a:latin typeface="DM Sans" pitchFamily="2" charset="77"/>
              </a:rPr>
              <a:t>presiden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dengan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pembentukan</a:t>
            </a:r>
            <a:r>
              <a:rPr lang="en-US" sz="1400" dirty="0">
                <a:effectLst/>
                <a:latin typeface="DM Sans" pitchFamily="2" charset="77"/>
              </a:rPr>
              <a:t>, </a:t>
            </a:r>
            <a:r>
              <a:rPr lang="en-US" sz="1400" dirty="0" err="1">
                <a:effectLst/>
                <a:latin typeface="DM Sans" pitchFamily="2" charset="77"/>
              </a:rPr>
              <a:t>pengubahan</a:t>
            </a:r>
            <a:r>
              <a:rPr lang="en-US" sz="1400" dirty="0">
                <a:effectLst/>
                <a:latin typeface="DM Sans" pitchFamily="2" charset="77"/>
              </a:rPr>
              <a:t>, dan </a:t>
            </a:r>
            <a:r>
              <a:rPr lang="en-US" sz="1400" dirty="0" err="1">
                <a:effectLst/>
                <a:latin typeface="DM Sans" pitchFamily="2" charset="77"/>
              </a:rPr>
              <a:t>pembubaran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kementerian</a:t>
            </a:r>
            <a:r>
              <a:rPr lang="en-US" sz="1400" dirty="0">
                <a:effectLst/>
                <a:latin typeface="DM Sans" pitchFamily="2" charset="77"/>
              </a:rPr>
              <a:t> negara </a:t>
            </a:r>
            <a:r>
              <a:rPr lang="en-US" sz="1400" dirty="0" err="1">
                <a:effectLst/>
                <a:latin typeface="DM Sans" pitchFamily="2" charset="77"/>
              </a:rPr>
              <a:t>diatur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dalam</a:t>
            </a:r>
            <a:r>
              <a:rPr lang="en-US" sz="1400" dirty="0">
                <a:effectLst/>
                <a:latin typeface="DM Sans" pitchFamily="2" charset="77"/>
              </a:rPr>
              <a:t> </a:t>
            </a:r>
            <a:r>
              <a:rPr lang="en-US" sz="1400" dirty="0" err="1">
                <a:effectLst/>
                <a:latin typeface="DM Sans" pitchFamily="2" charset="77"/>
              </a:rPr>
              <a:t>undang-undang</a:t>
            </a:r>
            <a:r>
              <a:rPr lang="en-US" sz="1400" dirty="0">
                <a:effectLst/>
                <a:latin typeface="DM Sans" pitchFamily="2" charset="77"/>
              </a:rPr>
              <a:t> (</a:t>
            </a:r>
            <a:r>
              <a:rPr lang="en-US" sz="1400" dirty="0" err="1">
                <a:effectLst/>
                <a:latin typeface="DM Sans" pitchFamily="2" charset="77"/>
              </a:rPr>
              <a:t>Pasal</a:t>
            </a:r>
            <a:r>
              <a:rPr lang="en-US" sz="1400" dirty="0">
                <a:effectLst/>
                <a:latin typeface="DM Sans" pitchFamily="2" charset="77"/>
              </a:rPr>
              <a:t> 17 UUD NRI </a:t>
            </a:r>
            <a:r>
              <a:rPr lang="en-US" sz="1400" dirty="0" err="1">
                <a:effectLst/>
                <a:latin typeface="DM Sans" pitchFamily="2" charset="77"/>
              </a:rPr>
              <a:t>Tahun</a:t>
            </a:r>
            <a:r>
              <a:rPr lang="en-US" sz="1400" dirty="0">
                <a:effectLst/>
                <a:latin typeface="DM Sans" pitchFamily="2" charset="77"/>
              </a:rPr>
              <a:t> 1945). </a:t>
            </a:r>
            <a:endParaRPr lang="en-US" sz="1400" dirty="0">
              <a:latin typeface="DM Sans" pitchFamily="2" charset="77"/>
            </a:endParaRPr>
          </a:p>
        </p:txBody>
      </p:sp>
      <p:sp>
        <p:nvSpPr>
          <p:cNvPr id="20" name="Google Shape;577;p38"/>
          <p:cNvSpPr txBox="1"/>
          <p:nvPr/>
        </p:nvSpPr>
        <p:spPr>
          <a:xfrm>
            <a:off x="0" y="1065413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2"/>
                </a:solidFill>
                <a:latin typeface="DM Sans" pitchFamily="2" charset="77"/>
              </a:rPr>
              <a:t>01</a:t>
            </a:r>
            <a:endParaRPr lang="en-GB" sz="24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21" name="Google Shape;579;p38"/>
          <p:cNvCxnSpPr/>
          <p:nvPr/>
        </p:nvCxnSpPr>
        <p:spPr>
          <a:xfrm>
            <a:off x="418978" y="1700569"/>
            <a:ext cx="451443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577;p38"/>
          <p:cNvSpPr txBox="1"/>
          <p:nvPr/>
        </p:nvSpPr>
        <p:spPr>
          <a:xfrm>
            <a:off x="0" y="1684275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2"/>
                </a:solidFill>
                <a:latin typeface="DM Sans" pitchFamily="2" charset="77"/>
              </a:rPr>
              <a:t>02</a:t>
            </a:r>
            <a:endParaRPr lang="en-GB" sz="24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25" name="Google Shape;579;p38"/>
          <p:cNvCxnSpPr/>
          <p:nvPr/>
        </p:nvCxnSpPr>
        <p:spPr>
          <a:xfrm>
            <a:off x="418978" y="2319431"/>
            <a:ext cx="451443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577;p38"/>
          <p:cNvSpPr txBox="1"/>
          <p:nvPr/>
        </p:nvSpPr>
        <p:spPr>
          <a:xfrm>
            <a:off x="0" y="2292169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2"/>
                </a:solidFill>
                <a:latin typeface="DM Sans" pitchFamily="2" charset="77"/>
              </a:rPr>
              <a:t>03</a:t>
            </a:r>
            <a:endParaRPr lang="en-GB" sz="24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27" name="Google Shape;579;p38"/>
          <p:cNvCxnSpPr/>
          <p:nvPr/>
        </p:nvCxnSpPr>
        <p:spPr>
          <a:xfrm>
            <a:off x="418978" y="2927325"/>
            <a:ext cx="451443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577;p38"/>
          <p:cNvSpPr txBox="1"/>
          <p:nvPr/>
        </p:nvSpPr>
        <p:spPr>
          <a:xfrm>
            <a:off x="0" y="3008100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2"/>
                </a:solidFill>
                <a:latin typeface="DM Sans" pitchFamily="2" charset="77"/>
              </a:rPr>
              <a:t>04</a:t>
            </a:r>
            <a:endParaRPr lang="en-GB" sz="24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29" name="Google Shape;579;p38"/>
          <p:cNvCxnSpPr/>
          <p:nvPr/>
        </p:nvCxnSpPr>
        <p:spPr>
          <a:xfrm>
            <a:off x="418978" y="3655288"/>
            <a:ext cx="451443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77;p38"/>
          <p:cNvSpPr txBox="1"/>
          <p:nvPr/>
        </p:nvSpPr>
        <p:spPr>
          <a:xfrm>
            <a:off x="0" y="3820437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2"/>
                </a:solidFill>
                <a:latin typeface="DM Sans" pitchFamily="2" charset="77"/>
              </a:rPr>
              <a:t>05</a:t>
            </a:r>
            <a:endParaRPr lang="en-GB" sz="24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31" name="Google Shape;579;p38"/>
          <p:cNvCxnSpPr/>
          <p:nvPr/>
        </p:nvCxnSpPr>
        <p:spPr>
          <a:xfrm>
            <a:off x="418978" y="4467625"/>
            <a:ext cx="451443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577;p38"/>
          <p:cNvSpPr txBox="1"/>
          <p:nvPr/>
        </p:nvSpPr>
        <p:spPr>
          <a:xfrm>
            <a:off x="0" y="4767181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tx2"/>
                </a:solidFill>
                <a:latin typeface="DM Sans" pitchFamily="2" charset="77"/>
              </a:rPr>
              <a:t>06</a:t>
            </a:r>
            <a:endParaRPr lang="en-GB" sz="24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33" name="Google Shape;579;p38"/>
          <p:cNvCxnSpPr/>
          <p:nvPr/>
        </p:nvCxnSpPr>
        <p:spPr>
          <a:xfrm>
            <a:off x="418978" y="5414369"/>
            <a:ext cx="451443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" y="-2"/>
            <a:ext cx="8044070" cy="6307441"/>
          </a:xfrm>
          <a:prstGeom prst="rect">
            <a:avLst/>
          </a:prstGeom>
          <a:solidFill>
            <a:srgbClr val="EA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074" r="4102" b="28738"/>
          <a:stretch>
            <a:fillRect/>
          </a:stretch>
        </p:blipFill>
        <p:spPr>
          <a:xfrm>
            <a:off x="4039737" y="0"/>
            <a:ext cx="8152263" cy="6244969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402261" y="1584057"/>
            <a:ext cx="35810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Pada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Pasal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1 Ayat (1) UUD NRI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Tahun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1945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dinyatakan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bahwa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“Negara Indonesia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ialah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Negara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Kesatuan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, yang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berbentuk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Republik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”.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Selanjutnya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, pada Ayat (2)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dikatakan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“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Kedaulatan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berada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di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tangan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rakyat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dan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dilaksanakan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menurut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Undang-Undang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Dasar”.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Lantas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, pada Ayat (3)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dikatakan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bahwa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“Negara Indonesia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adalah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 negara </a:t>
            </a:r>
            <a:r>
              <a:rPr lang="en-US" sz="1800" dirty="0" err="1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hukum</a:t>
            </a:r>
            <a:r>
              <a:rPr lang="en-US" sz="1800" dirty="0">
                <a:effectLst/>
                <a:latin typeface="Quire Sans" panose="020B0502040400020003" pitchFamily="34" charset="0"/>
                <a:cs typeface="Quire Sans" panose="020B0502040400020003" pitchFamily="34" charset="0"/>
              </a:rPr>
              <a:t>”. </a:t>
            </a:r>
            <a:endParaRPr lang="en-US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457951"/>
          </a:xfrm>
          <a:prstGeom prst="rect">
            <a:avLst/>
          </a:prstGeom>
        </p:spPr>
      </p:pic>
      <p:grpSp>
        <p:nvGrpSpPr>
          <p:cNvPr id="4" name="Google Shape;283;p33"/>
          <p:cNvGrpSpPr/>
          <p:nvPr/>
        </p:nvGrpSpPr>
        <p:grpSpPr>
          <a:xfrm>
            <a:off x="651185" y="1536263"/>
            <a:ext cx="4281761" cy="4373564"/>
            <a:chOff x="524550" y="611191"/>
            <a:chExt cx="3980294" cy="4166809"/>
          </a:xfrm>
        </p:grpSpPr>
        <p:grpSp>
          <p:nvGrpSpPr>
            <p:cNvPr id="5" name="Google Shape;284;p33"/>
            <p:cNvGrpSpPr/>
            <p:nvPr/>
          </p:nvGrpSpPr>
          <p:grpSpPr>
            <a:xfrm flipH="1">
              <a:off x="3840211" y="2972930"/>
              <a:ext cx="664633" cy="664286"/>
              <a:chOff x="6212418" y="1482331"/>
              <a:chExt cx="627249" cy="626921"/>
            </a:xfrm>
          </p:grpSpPr>
          <p:sp>
            <p:nvSpPr>
              <p:cNvPr id="69" name="Google Shape;285;p33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286;p33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" name="Google Shape;287;p33"/>
            <p:cNvGrpSpPr/>
            <p:nvPr/>
          </p:nvGrpSpPr>
          <p:grpSpPr>
            <a:xfrm flipH="1">
              <a:off x="998552" y="611191"/>
              <a:ext cx="845522" cy="916625"/>
              <a:chOff x="7511392" y="307000"/>
              <a:chExt cx="863570" cy="936192"/>
            </a:xfrm>
          </p:grpSpPr>
          <p:sp>
            <p:nvSpPr>
              <p:cNvPr id="67" name="Google Shape;288;p33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289;p33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" name="Google Shape;290;p33"/>
            <p:cNvSpPr/>
            <p:nvPr/>
          </p:nvSpPr>
          <p:spPr>
            <a:xfrm>
              <a:off x="524550" y="4609128"/>
              <a:ext cx="3273253" cy="168873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" name="Google Shape;291;p33"/>
            <p:cNvGrpSpPr/>
            <p:nvPr/>
          </p:nvGrpSpPr>
          <p:grpSpPr>
            <a:xfrm>
              <a:off x="813848" y="4145244"/>
              <a:ext cx="2655916" cy="566303"/>
              <a:chOff x="6098010" y="4127346"/>
              <a:chExt cx="2020169" cy="430747"/>
            </a:xfrm>
          </p:grpSpPr>
          <p:sp>
            <p:nvSpPr>
              <p:cNvPr id="52" name="Google Shape;292;p33"/>
              <p:cNvSpPr/>
              <p:nvPr/>
            </p:nvSpPr>
            <p:spPr>
              <a:xfrm>
                <a:off x="6098010" y="4127346"/>
                <a:ext cx="1162557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8371" y="3101"/>
                    </a:lnTo>
                    <a:lnTo>
                      <a:pt x="8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93;p33"/>
              <p:cNvSpPr/>
              <p:nvPr/>
            </p:nvSpPr>
            <p:spPr>
              <a:xfrm>
                <a:off x="6098010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794" y="3101"/>
                    </a:lnTo>
                    <a:cubicBezTo>
                      <a:pt x="472" y="2064"/>
                      <a:pt x="484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94;p33"/>
              <p:cNvSpPr/>
              <p:nvPr/>
            </p:nvSpPr>
            <p:spPr>
              <a:xfrm>
                <a:off x="6190770" y="4127346"/>
                <a:ext cx="6720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483" y="3101"/>
                    </a:lnTo>
                    <a:cubicBezTo>
                      <a:pt x="131" y="2064"/>
                      <a:pt x="131" y="1038"/>
                      <a:pt x="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95;p33"/>
              <p:cNvSpPr/>
              <p:nvPr/>
            </p:nvSpPr>
            <p:spPr>
              <a:xfrm>
                <a:off x="7027692" y="4127346"/>
                <a:ext cx="66376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102" extrusionOk="0">
                    <a:moveTo>
                      <a:pt x="359" y="1"/>
                    </a:moveTo>
                    <a:cubicBezTo>
                      <a:pt x="1" y="1038"/>
                      <a:pt x="1" y="2064"/>
                      <a:pt x="359" y="3101"/>
                    </a:cubicBezTo>
                    <a:lnTo>
                      <a:pt x="478" y="3101"/>
                    </a:lnTo>
                    <a:cubicBezTo>
                      <a:pt x="126" y="2064"/>
                      <a:pt x="126" y="1038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96;p33"/>
              <p:cNvSpPr/>
              <p:nvPr/>
            </p:nvSpPr>
            <p:spPr>
              <a:xfrm>
                <a:off x="7185856" y="4127346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6714" y="335"/>
                    </a:lnTo>
                    <a:lnTo>
                      <a:pt x="6714" y="1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97;p33"/>
              <p:cNvSpPr/>
              <p:nvPr/>
            </p:nvSpPr>
            <p:spPr>
              <a:xfrm>
                <a:off x="7185856" y="4511575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0"/>
                    </a:moveTo>
                    <a:lnTo>
                      <a:pt x="1" y="334"/>
                    </a:lnTo>
                    <a:lnTo>
                      <a:pt x="6714" y="334"/>
                    </a:lnTo>
                    <a:lnTo>
                      <a:pt x="6714" y="0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8;p33"/>
              <p:cNvSpPr/>
              <p:nvPr/>
            </p:nvSpPr>
            <p:spPr>
              <a:xfrm>
                <a:off x="7199881" y="4175392"/>
                <a:ext cx="887748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422" extrusionOk="0">
                    <a:moveTo>
                      <a:pt x="281" y="1"/>
                    </a:moveTo>
                    <a:cubicBezTo>
                      <a:pt x="1" y="806"/>
                      <a:pt x="1" y="1616"/>
                      <a:pt x="281" y="2421"/>
                    </a:cubicBezTo>
                    <a:lnTo>
                      <a:pt x="6392" y="2421"/>
                    </a:lnTo>
                    <a:cubicBezTo>
                      <a:pt x="6344" y="2296"/>
                      <a:pt x="6303" y="2159"/>
                      <a:pt x="6273" y="2034"/>
                    </a:cubicBezTo>
                    <a:cubicBezTo>
                      <a:pt x="6261" y="2016"/>
                      <a:pt x="6261" y="2004"/>
                      <a:pt x="6261" y="1992"/>
                    </a:cubicBezTo>
                    <a:cubicBezTo>
                      <a:pt x="6231" y="1873"/>
                      <a:pt x="6213" y="1754"/>
                      <a:pt x="6195" y="1634"/>
                    </a:cubicBezTo>
                    <a:cubicBezTo>
                      <a:pt x="6189" y="1622"/>
                      <a:pt x="6189" y="1605"/>
                      <a:pt x="6189" y="1593"/>
                    </a:cubicBezTo>
                    <a:cubicBezTo>
                      <a:pt x="6171" y="1473"/>
                      <a:pt x="6166" y="1354"/>
                      <a:pt x="6166" y="1235"/>
                    </a:cubicBezTo>
                    <a:lnTo>
                      <a:pt x="6166" y="1187"/>
                    </a:lnTo>
                    <a:cubicBezTo>
                      <a:pt x="6166" y="1068"/>
                      <a:pt x="6171" y="949"/>
                      <a:pt x="6189" y="829"/>
                    </a:cubicBezTo>
                    <a:cubicBezTo>
                      <a:pt x="6195" y="818"/>
                      <a:pt x="6195" y="806"/>
                      <a:pt x="6195" y="788"/>
                    </a:cubicBezTo>
                    <a:cubicBezTo>
                      <a:pt x="6213" y="669"/>
                      <a:pt x="6231" y="549"/>
                      <a:pt x="6261" y="430"/>
                    </a:cubicBezTo>
                    <a:cubicBezTo>
                      <a:pt x="6261" y="418"/>
                      <a:pt x="6273" y="400"/>
                      <a:pt x="6273" y="388"/>
                    </a:cubicBezTo>
                    <a:cubicBezTo>
                      <a:pt x="6303" y="257"/>
                      <a:pt x="6344" y="126"/>
                      <a:pt x="6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9;p33"/>
              <p:cNvSpPr/>
              <p:nvPr/>
            </p:nvSpPr>
            <p:spPr>
              <a:xfrm>
                <a:off x="7308332" y="4227604"/>
                <a:ext cx="762633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9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80" y="48"/>
                    </a:lnTo>
                    <a:cubicBezTo>
                      <a:pt x="5480" y="30"/>
                      <a:pt x="5492" y="18"/>
                      <a:pt x="5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300;p33"/>
              <p:cNvSpPr/>
              <p:nvPr/>
            </p:nvSpPr>
            <p:spPr>
              <a:xfrm>
                <a:off x="7363877" y="4283843"/>
                <a:ext cx="695562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4996" y="43"/>
                    </a:lnTo>
                    <a:cubicBezTo>
                      <a:pt x="5008" y="31"/>
                      <a:pt x="5008" y="13"/>
                      <a:pt x="5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301;p33"/>
              <p:cNvSpPr/>
              <p:nvPr/>
            </p:nvSpPr>
            <p:spPr>
              <a:xfrm>
                <a:off x="7288475" y="4339387"/>
                <a:ext cx="767632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48" extrusionOk="0">
                    <a:moveTo>
                      <a:pt x="19" y="0"/>
                    </a:moveTo>
                    <a:cubicBezTo>
                      <a:pt x="7" y="0"/>
                      <a:pt x="1" y="12"/>
                      <a:pt x="1" y="24"/>
                    </a:cubicBezTo>
                    <a:cubicBezTo>
                      <a:pt x="1" y="42"/>
                      <a:pt x="7" y="48"/>
                      <a:pt x="19" y="48"/>
                    </a:cubicBezTo>
                    <a:lnTo>
                      <a:pt x="5528" y="48"/>
                    </a:lnTo>
                    <a:lnTo>
                      <a:pt x="5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302;p33"/>
              <p:cNvSpPr/>
              <p:nvPr/>
            </p:nvSpPr>
            <p:spPr>
              <a:xfrm>
                <a:off x="7344020" y="4395626"/>
                <a:ext cx="715420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151" y="42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303;p33"/>
              <p:cNvSpPr/>
              <p:nvPr/>
            </p:nvSpPr>
            <p:spPr>
              <a:xfrm>
                <a:off x="7308332" y="4451170"/>
                <a:ext cx="762633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8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92" y="48"/>
                    </a:lnTo>
                    <a:cubicBezTo>
                      <a:pt x="5480" y="30"/>
                      <a:pt x="5480" y="18"/>
                      <a:pt x="5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304;p33"/>
              <p:cNvSpPr/>
              <p:nvPr/>
            </p:nvSpPr>
            <p:spPr>
              <a:xfrm>
                <a:off x="7237235" y="4175392"/>
                <a:ext cx="850394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422" extrusionOk="0">
                    <a:moveTo>
                      <a:pt x="0" y="1"/>
                    </a:moveTo>
                    <a:cubicBezTo>
                      <a:pt x="0" y="1"/>
                      <a:pt x="3440" y="806"/>
                      <a:pt x="5169" y="2421"/>
                    </a:cubicBezTo>
                    <a:lnTo>
                      <a:pt x="6123" y="2421"/>
                    </a:lnTo>
                    <a:cubicBezTo>
                      <a:pt x="6075" y="2296"/>
                      <a:pt x="6034" y="2159"/>
                      <a:pt x="6004" y="2034"/>
                    </a:cubicBezTo>
                    <a:cubicBezTo>
                      <a:pt x="5992" y="2016"/>
                      <a:pt x="5992" y="2004"/>
                      <a:pt x="5986" y="1992"/>
                    </a:cubicBezTo>
                    <a:cubicBezTo>
                      <a:pt x="5956" y="1873"/>
                      <a:pt x="5932" y="1754"/>
                      <a:pt x="5920" y="1634"/>
                    </a:cubicBezTo>
                    <a:cubicBezTo>
                      <a:pt x="5908" y="1622"/>
                      <a:pt x="5908" y="1605"/>
                      <a:pt x="5908" y="1593"/>
                    </a:cubicBezTo>
                    <a:cubicBezTo>
                      <a:pt x="5897" y="1473"/>
                      <a:pt x="5891" y="1354"/>
                      <a:pt x="5891" y="1235"/>
                    </a:cubicBezTo>
                    <a:lnTo>
                      <a:pt x="5891" y="1187"/>
                    </a:lnTo>
                    <a:cubicBezTo>
                      <a:pt x="5891" y="1068"/>
                      <a:pt x="5897" y="949"/>
                      <a:pt x="5908" y="829"/>
                    </a:cubicBezTo>
                    <a:cubicBezTo>
                      <a:pt x="5920" y="818"/>
                      <a:pt x="5920" y="806"/>
                      <a:pt x="5920" y="788"/>
                    </a:cubicBezTo>
                    <a:cubicBezTo>
                      <a:pt x="5932" y="669"/>
                      <a:pt x="5956" y="549"/>
                      <a:pt x="5986" y="430"/>
                    </a:cubicBezTo>
                    <a:cubicBezTo>
                      <a:pt x="5986" y="418"/>
                      <a:pt x="5992" y="400"/>
                      <a:pt x="5992" y="388"/>
                    </a:cubicBezTo>
                    <a:cubicBezTo>
                      <a:pt x="6022" y="257"/>
                      <a:pt x="6069" y="126"/>
                      <a:pt x="611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305;p33"/>
              <p:cNvSpPr/>
              <p:nvPr/>
            </p:nvSpPr>
            <p:spPr>
              <a:xfrm>
                <a:off x="7129617" y="4127346"/>
                <a:ext cx="98772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102" extrusionOk="0">
                    <a:moveTo>
                      <a:pt x="471" y="1"/>
                    </a:moveTo>
                    <a:cubicBezTo>
                      <a:pt x="471" y="1"/>
                      <a:pt x="60" y="561"/>
                      <a:pt x="30" y="1509"/>
                    </a:cubicBezTo>
                    <a:cubicBezTo>
                      <a:pt x="0" y="2451"/>
                      <a:pt x="268" y="3101"/>
                      <a:pt x="268" y="3101"/>
                    </a:cubicBezTo>
                    <a:lnTo>
                      <a:pt x="7113" y="3101"/>
                    </a:lnTo>
                    <a:lnTo>
                      <a:pt x="7113" y="2767"/>
                    </a:lnTo>
                    <a:lnTo>
                      <a:pt x="775" y="2767"/>
                    </a:lnTo>
                    <a:cubicBezTo>
                      <a:pt x="775" y="2767"/>
                      <a:pt x="549" y="2058"/>
                      <a:pt x="567" y="1497"/>
                    </a:cubicBezTo>
                    <a:cubicBezTo>
                      <a:pt x="590" y="943"/>
                      <a:pt x="698" y="454"/>
                      <a:pt x="775" y="335"/>
                    </a:cubicBezTo>
                    <a:lnTo>
                      <a:pt x="7113" y="335"/>
                    </a:lnTo>
                    <a:lnTo>
                      <a:pt x="7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306;p33"/>
              <p:cNvSpPr/>
              <p:nvPr/>
            </p:nvSpPr>
            <p:spPr>
              <a:xfrm>
                <a:off x="7080737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793" y="3101"/>
                    </a:lnTo>
                    <a:cubicBezTo>
                      <a:pt x="471" y="2064"/>
                      <a:pt x="489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" name="Google Shape;307;p33"/>
            <p:cNvGrpSpPr/>
            <p:nvPr/>
          </p:nvGrpSpPr>
          <p:grpSpPr>
            <a:xfrm>
              <a:off x="1139576" y="1451653"/>
              <a:ext cx="2741920" cy="2134502"/>
              <a:chOff x="6328726" y="268400"/>
              <a:chExt cx="1863097" cy="1450168"/>
            </a:xfrm>
          </p:grpSpPr>
          <p:sp>
            <p:nvSpPr>
              <p:cNvPr id="24" name="Google Shape;308;p33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309;p33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310;p33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11;p33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12;p33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13;p33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14;p33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15;p33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16;p33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17;p33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18;p33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19;p33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20;p33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321;p33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22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23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324;p33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325;p33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326;p33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327;p33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328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329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330;p33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331;p33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332;p33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333;p33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334;p33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335;p33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" name="Google Shape;336;p33"/>
            <p:cNvGrpSpPr/>
            <p:nvPr/>
          </p:nvGrpSpPr>
          <p:grpSpPr>
            <a:xfrm>
              <a:off x="1079546" y="3579305"/>
              <a:ext cx="2655916" cy="567212"/>
              <a:chOff x="6348934" y="3696877"/>
              <a:chExt cx="2020169" cy="431438"/>
            </a:xfrm>
          </p:grpSpPr>
          <p:sp>
            <p:nvSpPr>
              <p:cNvPr id="11" name="Google Shape;337;p33"/>
              <p:cNvSpPr/>
              <p:nvPr/>
            </p:nvSpPr>
            <p:spPr>
              <a:xfrm>
                <a:off x="6348934" y="3696877"/>
                <a:ext cx="116158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3101" extrusionOk="0">
                    <a:moveTo>
                      <a:pt x="358" y="1"/>
                    </a:moveTo>
                    <a:cubicBezTo>
                      <a:pt x="0" y="1038"/>
                      <a:pt x="0" y="2064"/>
                      <a:pt x="358" y="3101"/>
                    </a:cubicBezTo>
                    <a:lnTo>
                      <a:pt x="8365" y="3101"/>
                    </a:lnTo>
                    <a:lnTo>
                      <a:pt x="8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338;p33"/>
              <p:cNvSpPr/>
              <p:nvPr/>
            </p:nvSpPr>
            <p:spPr>
              <a:xfrm>
                <a:off x="6348934" y="3697710"/>
                <a:ext cx="113451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01" extrusionOk="0">
                    <a:moveTo>
                      <a:pt x="358" y="1"/>
                    </a:moveTo>
                    <a:cubicBezTo>
                      <a:pt x="0" y="1038"/>
                      <a:pt x="0" y="2070"/>
                      <a:pt x="358" y="3101"/>
                    </a:cubicBezTo>
                    <a:lnTo>
                      <a:pt x="787" y="3101"/>
                    </a:lnTo>
                    <a:cubicBezTo>
                      <a:pt x="465" y="2070"/>
                      <a:pt x="483" y="1032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339;p33"/>
              <p:cNvSpPr/>
              <p:nvPr/>
            </p:nvSpPr>
            <p:spPr>
              <a:xfrm>
                <a:off x="7435947" y="3697710"/>
                <a:ext cx="933156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5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6719" y="335"/>
                    </a:lnTo>
                    <a:lnTo>
                      <a:pt x="6719" y="1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340;p33"/>
              <p:cNvSpPr/>
              <p:nvPr/>
            </p:nvSpPr>
            <p:spPr>
              <a:xfrm>
                <a:off x="7435947" y="4081105"/>
                <a:ext cx="933156" cy="46379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6719" y="334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341;p33"/>
              <p:cNvSpPr/>
              <p:nvPr/>
            </p:nvSpPr>
            <p:spPr>
              <a:xfrm>
                <a:off x="7450805" y="3744923"/>
                <a:ext cx="886776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422" extrusionOk="0">
                    <a:moveTo>
                      <a:pt x="275" y="1"/>
                    </a:moveTo>
                    <a:cubicBezTo>
                      <a:pt x="0" y="805"/>
                      <a:pt x="0" y="1616"/>
                      <a:pt x="275" y="2421"/>
                    </a:cubicBezTo>
                    <a:lnTo>
                      <a:pt x="6386" y="2421"/>
                    </a:lnTo>
                    <a:cubicBezTo>
                      <a:pt x="6344" y="2296"/>
                      <a:pt x="6296" y="2159"/>
                      <a:pt x="6266" y="2034"/>
                    </a:cubicBezTo>
                    <a:cubicBezTo>
                      <a:pt x="6260" y="2016"/>
                      <a:pt x="6260" y="2010"/>
                      <a:pt x="6260" y="1992"/>
                    </a:cubicBezTo>
                    <a:cubicBezTo>
                      <a:pt x="6231" y="1873"/>
                      <a:pt x="6207" y="1753"/>
                      <a:pt x="6195" y="1634"/>
                    </a:cubicBezTo>
                    <a:cubicBezTo>
                      <a:pt x="6183" y="1622"/>
                      <a:pt x="6183" y="1604"/>
                      <a:pt x="6183" y="1592"/>
                    </a:cubicBezTo>
                    <a:cubicBezTo>
                      <a:pt x="6171" y="1473"/>
                      <a:pt x="6159" y="1354"/>
                      <a:pt x="6159" y="1235"/>
                    </a:cubicBezTo>
                    <a:lnTo>
                      <a:pt x="6159" y="1187"/>
                    </a:lnTo>
                    <a:cubicBezTo>
                      <a:pt x="6159" y="1074"/>
                      <a:pt x="6171" y="949"/>
                      <a:pt x="6183" y="835"/>
                    </a:cubicBezTo>
                    <a:cubicBezTo>
                      <a:pt x="6195" y="817"/>
                      <a:pt x="6195" y="805"/>
                      <a:pt x="6195" y="788"/>
                    </a:cubicBezTo>
                    <a:cubicBezTo>
                      <a:pt x="6207" y="668"/>
                      <a:pt x="6231" y="549"/>
                      <a:pt x="6260" y="430"/>
                    </a:cubicBezTo>
                    <a:cubicBezTo>
                      <a:pt x="6260" y="418"/>
                      <a:pt x="6266" y="400"/>
                      <a:pt x="6266" y="388"/>
                    </a:cubicBezTo>
                    <a:cubicBezTo>
                      <a:pt x="6296" y="257"/>
                      <a:pt x="6344" y="126"/>
                      <a:pt x="6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42;p33"/>
              <p:cNvSpPr/>
              <p:nvPr/>
            </p:nvSpPr>
            <p:spPr>
              <a:xfrm>
                <a:off x="7559256" y="3798801"/>
                <a:ext cx="761800" cy="5832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" extrusionOk="0">
                    <a:moveTo>
                      <a:pt x="24" y="0"/>
                    </a:moveTo>
                    <a:cubicBezTo>
                      <a:pt x="6" y="0"/>
                      <a:pt x="0" y="6"/>
                      <a:pt x="0" y="18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479" y="42"/>
                    </a:lnTo>
                    <a:cubicBezTo>
                      <a:pt x="5479" y="30"/>
                      <a:pt x="5485" y="12"/>
                      <a:pt x="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43;p33"/>
              <p:cNvSpPr/>
              <p:nvPr/>
            </p:nvSpPr>
            <p:spPr>
              <a:xfrm>
                <a:off x="7613829" y="3854206"/>
                <a:ext cx="695562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9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24"/>
                    </a:cubicBezTo>
                    <a:cubicBezTo>
                      <a:pt x="1" y="36"/>
                      <a:pt x="13" y="48"/>
                      <a:pt x="25" y="48"/>
                    </a:cubicBezTo>
                    <a:lnTo>
                      <a:pt x="5003" y="48"/>
                    </a:lnTo>
                    <a:cubicBezTo>
                      <a:pt x="5009" y="30"/>
                      <a:pt x="5009" y="18"/>
                      <a:pt x="5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44;p33"/>
              <p:cNvSpPr/>
              <p:nvPr/>
            </p:nvSpPr>
            <p:spPr>
              <a:xfrm>
                <a:off x="7538566" y="3910445"/>
                <a:ext cx="76832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19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5533" y="43"/>
                    </a:lnTo>
                    <a:lnTo>
                      <a:pt x="5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45;p33"/>
              <p:cNvSpPr/>
              <p:nvPr/>
            </p:nvSpPr>
            <p:spPr>
              <a:xfrm>
                <a:off x="7594805" y="3965156"/>
                <a:ext cx="71458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" extrusionOk="0">
                    <a:moveTo>
                      <a:pt x="19" y="0"/>
                    </a:moveTo>
                    <a:cubicBezTo>
                      <a:pt x="7" y="0"/>
                      <a:pt x="1" y="6"/>
                      <a:pt x="1" y="24"/>
                    </a:cubicBezTo>
                    <a:cubicBezTo>
                      <a:pt x="1" y="36"/>
                      <a:pt x="7" y="42"/>
                      <a:pt x="19" y="42"/>
                    </a:cubicBezTo>
                    <a:lnTo>
                      <a:pt x="5146" y="42"/>
                    </a:lnTo>
                    <a:lnTo>
                      <a:pt x="51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46;p33"/>
              <p:cNvSpPr/>
              <p:nvPr/>
            </p:nvSpPr>
            <p:spPr>
              <a:xfrm>
                <a:off x="7559256" y="4020562"/>
                <a:ext cx="76180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9" extrusionOk="0">
                    <a:moveTo>
                      <a:pt x="24" y="1"/>
                    </a:moveTo>
                    <a:cubicBezTo>
                      <a:pt x="6" y="1"/>
                      <a:pt x="0" y="13"/>
                      <a:pt x="0" y="25"/>
                    </a:cubicBezTo>
                    <a:cubicBezTo>
                      <a:pt x="0" y="43"/>
                      <a:pt x="6" y="49"/>
                      <a:pt x="24" y="49"/>
                    </a:cubicBezTo>
                    <a:lnTo>
                      <a:pt x="5485" y="49"/>
                    </a:lnTo>
                    <a:cubicBezTo>
                      <a:pt x="5479" y="31"/>
                      <a:pt x="5479" y="25"/>
                      <a:pt x="5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347;p33"/>
              <p:cNvSpPr/>
              <p:nvPr/>
            </p:nvSpPr>
            <p:spPr>
              <a:xfrm>
                <a:off x="7488020" y="3744923"/>
                <a:ext cx="849561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2422" extrusionOk="0">
                    <a:moveTo>
                      <a:pt x="1" y="1"/>
                    </a:moveTo>
                    <a:cubicBezTo>
                      <a:pt x="1" y="1"/>
                      <a:pt x="3435" y="805"/>
                      <a:pt x="5164" y="2421"/>
                    </a:cubicBezTo>
                    <a:lnTo>
                      <a:pt x="6118" y="2421"/>
                    </a:lnTo>
                    <a:cubicBezTo>
                      <a:pt x="6076" y="2296"/>
                      <a:pt x="6028" y="2159"/>
                      <a:pt x="5998" y="2034"/>
                    </a:cubicBezTo>
                    <a:cubicBezTo>
                      <a:pt x="5992" y="2016"/>
                      <a:pt x="5992" y="2010"/>
                      <a:pt x="5980" y="1992"/>
                    </a:cubicBezTo>
                    <a:cubicBezTo>
                      <a:pt x="5957" y="1873"/>
                      <a:pt x="5933" y="1753"/>
                      <a:pt x="5915" y="1634"/>
                    </a:cubicBezTo>
                    <a:cubicBezTo>
                      <a:pt x="5909" y="1622"/>
                      <a:pt x="5909" y="1604"/>
                      <a:pt x="5909" y="1592"/>
                    </a:cubicBezTo>
                    <a:cubicBezTo>
                      <a:pt x="5891" y="1473"/>
                      <a:pt x="5885" y="1354"/>
                      <a:pt x="5885" y="1235"/>
                    </a:cubicBezTo>
                    <a:lnTo>
                      <a:pt x="5885" y="1187"/>
                    </a:lnTo>
                    <a:cubicBezTo>
                      <a:pt x="5885" y="1074"/>
                      <a:pt x="5891" y="949"/>
                      <a:pt x="5909" y="835"/>
                    </a:cubicBezTo>
                    <a:cubicBezTo>
                      <a:pt x="5915" y="817"/>
                      <a:pt x="5915" y="805"/>
                      <a:pt x="5915" y="788"/>
                    </a:cubicBezTo>
                    <a:cubicBezTo>
                      <a:pt x="5933" y="668"/>
                      <a:pt x="5957" y="549"/>
                      <a:pt x="5980" y="430"/>
                    </a:cubicBezTo>
                    <a:cubicBezTo>
                      <a:pt x="5980" y="418"/>
                      <a:pt x="5992" y="400"/>
                      <a:pt x="5992" y="388"/>
                    </a:cubicBezTo>
                    <a:cubicBezTo>
                      <a:pt x="6022" y="257"/>
                      <a:pt x="6064" y="126"/>
                      <a:pt x="611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348;p33"/>
              <p:cNvSpPr/>
              <p:nvPr/>
            </p:nvSpPr>
            <p:spPr>
              <a:xfrm>
                <a:off x="7331522" y="3697710"/>
                <a:ext cx="114423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1" extrusionOk="0">
                    <a:moveTo>
                      <a:pt x="359" y="1"/>
                    </a:moveTo>
                    <a:cubicBezTo>
                      <a:pt x="1" y="1038"/>
                      <a:pt x="1" y="2070"/>
                      <a:pt x="359" y="3101"/>
                    </a:cubicBezTo>
                    <a:lnTo>
                      <a:pt x="794" y="3101"/>
                    </a:lnTo>
                    <a:cubicBezTo>
                      <a:pt x="472" y="2070"/>
                      <a:pt x="484" y="1032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49;p33"/>
              <p:cNvSpPr/>
              <p:nvPr/>
            </p:nvSpPr>
            <p:spPr>
              <a:xfrm>
                <a:off x="7380402" y="3697710"/>
                <a:ext cx="98703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101" extrusionOk="0">
                    <a:moveTo>
                      <a:pt x="472" y="1"/>
                    </a:moveTo>
                    <a:cubicBezTo>
                      <a:pt x="472" y="1"/>
                      <a:pt x="60" y="561"/>
                      <a:pt x="30" y="1509"/>
                    </a:cubicBezTo>
                    <a:cubicBezTo>
                      <a:pt x="1" y="2457"/>
                      <a:pt x="269" y="3101"/>
                      <a:pt x="269" y="3101"/>
                    </a:cubicBezTo>
                    <a:lnTo>
                      <a:pt x="7107" y="3101"/>
                    </a:lnTo>
                    <a:lnTo>
                      <a:pt x="7107" y="2767"/>
                    </a:lnTo>
                    <a:lnTo>
                      <a:pt x="776" y="2767"/>
                    </a:lnTo>
                    <a:cubicBezTo>
                      <a:pt x="776" y="2767"/>
                      <a:pt x="543" y="2058"/>
                      <a:pt x="567" y="1503"/>
                    </a:cubicBezTo>
                    <a:cubicBezTo>
                      <a:pt x="591" y="943"/>
                      <a:pt x="692" y="460"/>
                      <a:pt x="776" y="341"/>
                    </a:cubicBezTo>
                    <a:lnTo>
                      <a:pt x="7107" y="341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5727032" y="1536262"/>
            <a:ext cx="376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Indonesia</a:t>
            </a:r>
            <a:endParaRPr lang="id-ID" sz="54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  <p:sp>
        <p:nvSpPr>
          <p:cNvPr id="72" name="Google Shape;171;p32"/>
          <p:cNvSpPr/>
          <p:nvPr/>
        </p:nvSpPr>
        <p:spPr>
          <a:xfrm>
            <a:off x="5342021" y="3136617"/>
            <a:ext cx="4513179" cy="706671"/>
          </a:xfrm>
          <a:prstGeom prst="roundRect">
            <a:avLst>
              <a:gd name="adj" fmla="val 50000"/>
            </a:avLst>
          </a:prstGeom>
          <a:solidFill>
            <a:srgbClr val="C74545"/>
          </a:solidFill>
          <a:ln>
            <a:noFill/>
          </a:ln>
          <a:effectLst>
            <a:outerShdw dist="76200" dir="39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ooper Black" panose="0208090404030B020404" pitchFamily="18" charset="77"/>
              </a:rPr>
              <a:t>Negara </a:t>
            </a:r>
            <a:r>
              <a:rPr lang="en-US" sz="3200" dirty="0" err="1">
                <a:solidFill>
                  <a:schemeClr val="bg1"/>
                </a:solidFill>
                <a:latin typeface="Cooper Black" panose="0208090404030B020404" pitchFamily="18" charset="77"/>
              </a:rPr>
              <a:t>Kesatuan</a:t>
            </a:r>
            <a:endParaRPr sz="32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3765" y="2370932"/>
            <a:ext cx="37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sebagai</a:t>
            </a:r>
            <a:endParaRPr lang="id-ID" sz="36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7;p38"/>
          <p:cNvSpPr txBox="1"/>
          <p:nvPr/>
        </p:nvSpPr>
        <p:spPr>
          <a:xfrm>
            <a:off x="293763" y="162021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b="1" dirty="0">
                <a:solidFill>
                  <a:schemeClr val="tx2"/>
                </a:solidFill>
                <a:latin typeface="DM Sans" pitchFamily="2" charset="77"/>
              </a:rPr>
              <a:t>01</a:t>
            </a:r>
            <a:endParaRPr lang="en-GB" sz="40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3" name="Google Shape;579;p38"/>
          <p:cNvCxnSpPr/>
          <p:nvPr/>
        </p:nvCxnSpPr>
        <p:spPr>
          <a:xfrm>
            <a:off x="377613" y="878553"/>
            <a:ext cx="1121700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543;p38"/>
          <p:cNvGrpSpPr/>
          <p:nvPr/>
        </p:nvGrpSpPr>
        <p:grpSpPr>
          <a:xfrm>
            <a:off x="11215168" y="544450"/>
            <a:ext cx="664633" cy="664286"/>
            <a:chOff x="6212418" y="1482331"/>
            <a:chExt cx="627249" cy="626921"/>
          </a:xfrm>
        </p:grpSpPr>
        <p:sp>
          <p:nvSpPr>
            <p:cNvPr id="5" name="Google Shape;544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545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" name="Google Shape;546;p38"/>
          <p:cNvGrpSpPr/>
          <p:nvPr/>
        </p:nvGrpSpPr>
        <p:grpSpPr>
          <a:xfrm rot="6978379">
            <a:off x="721951" y="4638298"/>
            <a:ext cx="664657" cy="664310"/>
            <a:chOff x="6212418" y="1482331"/>
            <a:chExt cx="627249" cy="626921"/>
          </a:xfrm>
        </p:grpSpPr>
        <p:sp>
          <p:nvSpPr>
            <p:cNvPr id="11" name="Google Shape;547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548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66480" y="634823"/>
            <a:ext cx="4832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b="1" dirty="0">
                <a:solidFill>
                  <a:schemeClr val="bg2">
                    <a:lumMod val="25000"/>
                  </a:schemeClr>
                </a:solidFill>
                <a:latin typeface="DM Sans" pitchFamily="2" charset="77"/>
              </a:rPr>
              <a:t>Pengertian Negara Kesatuan</a:t>
            </a:r>
            <a:endParaRPr lang="id-ID" sz="2500" b="1" dirty="0">
              <a:solidFill>
                <a:schemeClr val="bg2">
                  <a:lumMod val="25000"/>
                </a:schemeClr>
              </a:solidFill>
              <a:latin typeface="DM Sans" pitchFamily="2" charset="7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163" y="1253863"/>
            <a:ext cx="920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Menurut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John M. Cohen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Stephen B. Peterson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di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pusat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menjalankan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kedaulatan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tertinggi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negara. Agar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tidak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sewenang-wenang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aktivitas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pusat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diawasi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dibatasi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undang-undang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.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Abu Daud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Busroh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berpendapat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bahwa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tidak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tersusun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dari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beberapa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 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bersifat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tunggal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. Di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hanya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ada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satu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yaitu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pusat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mempunyai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kekuasaan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atau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wewenang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tertinggi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segala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lapangan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DM Sans" pitchFamily="2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668" y="3674065"/>
            <a:ext cx="7110663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Kedaulatan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mencakup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kedaulatan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luar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dipegang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pusat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Negara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hanya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memiliki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satu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undang-undang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dasar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berlaku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di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seluruh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wilayah negara,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satu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kepala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negara 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kepala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untuk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seluruh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rakyat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satu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dewan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menteri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satu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badan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perwakilan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rakyat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mewakili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seluruh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rakyat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Hanya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ada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satu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kebijakan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menyangkut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persoalan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politik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ekonomi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sosial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budaya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serta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pertahanan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keamanan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DM Sans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0681" y="3212566"/>
            <a:ext cx="341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err="1">
                <a:solidFill>
                  <a:schemeClr val="bg2">
                    <a:lumMod val="25000"/>
                  </a:schemeClr>
                </a:solidFill>
                <a:latin typeface="DM Sans" pitchFamily="2" charset="77"/>
              </a:rPr>
              <a:t>Ciri-Ciri</a:t>
            </a:r>
            <a:r>
              <a:rPr lang="id-ID" b="1" dirty="0">
                <a:solidFill>
                  <a:schemeClr val="bg2">
                    <a:lumMod val="25000"/>
                  </a:schemeClr>
                </a:solidFill>
                <a:latin typeface="DM Sans" pitchFamily="2" charset="77"/>
              </a:rPr>
              <a:t> Negara Kesatuan</a:t>
            </a:r>
            <a:endParaRPr lang="id-ID" b="1" dirty="0">
              <a:solidFill>
                <a:schemeClr val="bg2">
                  <a:lumMod val="25000"/>
                </a:schemeClr>
              </a:solidFill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19"/>
            <a:ext cx="12192000" cy="6457951"/>
          </a:xfrm>
          <a:prstGeom prst="rect">
            <a:avLst/>
          </a:prstGeom>
        </p:spPr>
      </p:pic>
      <p:grpSp>
        <p:nvGrpSpPr>
          <p:cNvPr id="3" name="Google Shape;1529;p59"/>
          <p:cNvGrpSpPr/>
          <p:nvPr/>
        </p:nvGrpSpPr>
        <p:grpSpPr>
          <a:xfrm>
            <a:off x="8000059" y="2019600"/>
            <a:ext cx="4191941" cy="3896946"/>
            <a:chOff x="223648" y="202852"/>
            <a:chExt cx="4997684" cy="4558994"/>
          </a:xfrm>
        </p:grpSpPr>
        <p:sp>
          <p:nvSpPr>
            <p:cNvPr id="4" name="Google Shape;1530;p59"/>
            <p:cNvSpPr/>
            <p:nvPr/>
          </p:nvSpPr>
          <p:spPr>
            <a:xfrm>
              <a:off x="3729202" y="202852"/>
              <a:ext cx="664633" cy="657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1531;p59"/>
            <p:cNvSpPr/>
            <p:nvPr/>
          </p:nvSpPr>
          <p:spPr>
            <a:xfrm>
              <a:off x="223648" y="919589"/>
              <a:ext cx="770712" cy="863914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32;p59"/>
            <p:cNvSpPr/>
            <p:nvPr/>
          </p:nvSpPr>
          <p:spPr>
            <a:xfrm rot="3198188">
              <a:off x="4426711" y="2631568"/>
              <a:ext cx="664636" cy="657803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" name="Google Shape;1533;p59"/>
            <p:cNvGrpSpPr/>
            <p:nvPr/>
          </p:nvGrpSpPr>
          <p:grpSpPr>
            <a:xfrm>
              <a:off x="415379" y="625523"/>
              <a:ext cx="4466743" cy="4136323"/>
              <a:chOff x="415379" y="625523"/>
              <a:chExt cx="4466743" cy="4136323"/>
            </a:xfrm>
          </p:grpSpPr>
          <p:sp>
            <p:nvSpPr>
              <p:cNvPr id="8" name="Google Shape;1534;p59"/>
              <p:cNvSpPr/>
              <p:nvPr/>
            </p:nvSpPr>
            <p:spPr>
              <a:xfrm>
                <a:off x="415379" y="4452093"/>
                <a:ext cx="4094865" cy="309753"/>
              </a:xfrm>
              <a:custGeom>
                <a:avLst/>
                <a:gdLst/>
                <a:ahLst/>
                <a:cxnLst/>
                <a:rect l="l" t="t" r="r" b="b"/>
                <a:pathLst>
                  <a:path w="37293" h="2821" extrusionOk="0">
                    <a:moveTo>
                      <a:pt x="18649" y="0"/>
                    </a:moveTo>
                    <a:cubicBezTo>
                      <a:pt x="8347" y="0"/>
                      <a:pt x="0" y="632"/>
                      <a:pt x="0" y="1407"/>
                    </a:cubicBezTo>
                    <a:cubicBezTo>
                      <a:pt x="0" y="2188"/>
                      <a:pt x="8347" y="2820"/>
                      <a:pt x="18649" y="2820"/>
                    </a:cubicBezTo>
                    <a:cubicBezTo>
                      <a:pt x="28945" y="2820"/>
                      <a:pt x="37292" y="2188"/>
                      <a:pt x="37292" y="1407"/>
                    </a:cubicBezTo>
                    <a:cubicBezTo>
                      <a:pt x="37292" y="632"/>
                      <a:pt x="28945" y="0"/>
                      <a:pt x="18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1535;p59"/>
              <p:cNvSpPr/>
              <p:nvPr/>
            </p:nvSpPr>
            <p:spPr>
              <a:xfrm>
                <a:off x="857227" y="2371647"/>
                <a:ext cx="3210405" cy="377172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3435" extrusionOk="0">
                    <a:moveTo>
                      <a:pt x="1" y="0"/>
                    </a:moveTo>
                    <a:lnTo>
                      <a:pt x="1" y="3434"/>
                    </a:lnTo>
                    <a:lnTo>
                      <a:pt x="29238" y="3434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1536;p59"/>
              <p:cNvSpPr/>
              <p:nvPr/>
            </p:nvSpPr>
            <p:spPr>
              <a:xfrm>
                <a:off x="857227" y="2371647"/>
                <a:ext cx="3210405" cy="14494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132" extrusionOk="0">
                    <a:moveTo>
                      <a:pt x="1" y="0"/>
                    </a:moveTo>
                    <a:lnTo>
                      <a:pt x="1" y="131"/>
                    </a:lnTo>
                    <a:lnTo>
                      <a:pt x="29238" y="131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1537;p59"/>
              <p:cNvSpPr/>
              <p:nvPr/>
            </p:nvSpPr>
            <p:spPr>
              <a:xfrm>
                <a:off x="1020944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8" y="1562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1538;p59"/>
              <p:cNvSpPr/>
              <p:nvPr/>
            </p:nvSpPr>
            <p:spPr>
              <a:xfrm>
                <a:off x="10850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1539;p59"/>
              <p:cNvSpPr/>
              <p:nvPr/>
            </p:nvSpPr>
            <p:spPr>
              <a:xfrm>
                <a:off x="1126904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1540;p59"/>
              <p:cNvSpPr/>
              <p:nvPr/>
            </p:nvSpPr>
            <p:spPr>
              <a:xfrm>
                <a:off x="117412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1541;p59"/>
              <p:cNvSpPr/>
              <p:nvPr/>
            </p:nvSpPr>
            <p:spPr>
              <a:xfrm>
                <a:off x="122254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1542;p59"/>
              <p:cNvSpPr/>
              <p:nvPr/>
            </p:nvSpPr>
            <p:spPr>
              <a:xfrm>
                <a:off x="126964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1543;p59"/>
              <p:cNvSpPr/>
              <p:nvPr/>
            </p:nvSpPr>
            <p:spPr>
              <a:xfrm>
                <a:off x="1317413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1544;p59"/>
              <p:cNvSpPr/>
              <p:nvPr/>
            </p:nvSpPr>
            <p:spPr>
              <a:xfrm>
                <a:off x="1365946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545;p59"/>
              <p:cNvSpPr/>
              <p:nvPr/>
            </p:nvSpPr>
            <p:spPr>
              <a:xfrm>
                <a:off x="141305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1546;p59"/>
              <p:cNvSpPr/>
              <p:nvPr/>
            </p:nvSpPr>
            <p:spPr>
              <a:xfrm>
                <a:off x="10850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547;p59"/>
              <p:cNvSpPr/>
              <p:nvPr/>
            </p:nvSpPr>
            <p:spPr>
              <a:xfrm>
                <a:off x="10850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1548;p59"/>
              <p:cNvSpPr/>
              <p:nvPr/>
            </p:nvSpPr>
            <p:spPr>
              <a:xfrm>
                <a:off x="1020944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8" y="114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549;p59"/>
              <p:cNvSpPr/>
              <p:nvPr/>
            </p:nvSpPr>
            <p:spPr>
              <a:xfrm>
                <a:off x="1819543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1550;p59"/>
              <p:cNvSpPr/>
              <p:nvPr/>
            </p:nvSpPr>
            <p:spPr>
              <a:xfrm>
                <a:off x="18836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1" y="0"/>
                    </a:moveTo>
                    <a:lnTo>
                      <a:pt x="1" y="12014"/>
                    </a:lnTo>
                    <a:lnTo>
                      <a:pt x="3501" y="120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551;p59"/>
              <p:cNvSpPr/>
              <p:nvPr/>
            </p:nvSpPr>
            <p:spPr>
              <a:xfrm>
                <a:off x="1924955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1552;p59"/>
              <p:cNvSpPr/>
              <p:nvPr/>
            </p:nvSpPr>
            <p:spPr>
              <a:xfrm>
                <a:off x="1972719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553;p59"/>
              <p:cNvSpPr/>
              <p:nvPr/>
            </p:nvSpPr>
            <p:spPr>
              <a:xfrm>
                <a:off x="2021142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1554;p59"/>
              <p:cNvSpPr/>
              <p:nvPr/>
            </p:nvSpPr>
            <p:spPr>
              <a:xfrm>
                <a:off x="206835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1555;p59"/>
              <p:cNvSpPr/>
              <p:nvPr/>
            </p:nvSpPr>
            <p:spPr>
              <a:xfrm>
                <a:off x="211612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1556;p59"/>
              <p:cNvSpPr/>
              <p:nvPr/>
            </p:nvSpPr>
            <p:spPr>
              <a:xfrm>
                <a:off x="216322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1557;p59"/>
              <p:cNvSpPr/>
              <p:nvPr/>
            </p:nvSpPr>
            <p:spPr>
              <a:xfrm>
                <a:off x="2211651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1558;p59"/>
              <p:cNvSpPr/>
              <p:nvPr/>
            </p:nvSpPr>
            <p:spPr>
              <a:xfrm>
                <a:off x="18836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1559;p59"/>
              <p:cNvSpPr/>
              <p:nvPr/>
            </p:nvSpPr>
            <p:spPr>
              <a:xfrm>
                <a:off x="18836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1560;p59"/>
              <p:cNvSpPr/>
              <p:nvPr/>
            </p:nvSpPr>
            <p:spPr>
              <a:xfrm>
                <a:off x="1819543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561;p59"/>
              <p:cNvSpPr/>
              <p:nvPr/>
            </p:nvSpPr>
            <p:spPr>
              <a:xfrm>
                <a:off x="2605076" y="2748712"/>
                <a:ext cx="51277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562;p59"/>
              <p:cNvSpPr/>
              <p:nvPr/>
            </p:nvSpPr>
            <p:spPr>
              <a:xfrm>
                <a:off x="2669311" y="2920225"/>
                <a:ext cx="38430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563;p59"/>
              <p:cNvSpPr/>
              <p:nvPr/>
            </p:nvSpPr>
            <p:spPr>
              <a:xfrm>
                <a:off x="271048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564;p59"/>
              <p:cNvSpPr/>
              <p:nvPr/>
            </p:nvSpPr>
            <p:spPr>
              <a:xfrm>
                <a:off x="275836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1565;p59"/>
              <p:cNvSpPr/>
              <p:nvPr/>
            </p:nvSpPr>
            <p:spPr>
              <a:xfrm>
                <a:off x="280678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1566;p59"/>
              <p:cNvSpPr/>
              <p:nvPr/>
            </p:nvSpPr>
            <p:spPr>
              <a:xfrm>
                <a:off x="2853891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1567;p59"/>
              <p:cNvSpPr/>
              <p:nvPr/>
            </p:nvSpPr>
            <p:spPr>
              <a:xfrm>
                <a:off x="290165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1568;p59"/>
              <p:cNvSpPr/>
              <p:nvPr/>
            </p:nvSpPr>
            <p:spPr>
              <a:xfrm>
                <a:off x="2950078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1569;p59"/>
              <p:cNvSpPr/>
              <p:nvPr/>
            </p:nvSpPr>
            <p:spPr>
              <a:xfrm>
                <a:off x="2997294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1570;p59"/>
              <p:cNvSpPr/>
              <p:nvPr/>
            </p:nvSpPr>
            <p:spPr>
              <a:xfrm>
                <a:off x="2669311" y="2920225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1571;p59"/>
              <p:cNvSpPr/>
              <p:nvPr/>
            </p:nvSpPr>
            <p:spPr>
              <a:xfrm>
                <a:off x="2669311" y="4226886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1572;p59"/>
              <p:cNvSpPr/>
              <p:nvPr/>
            </p:nvSpPr>
            <p:spPr>
              <a:xfrm>
                <a:off x="2605076" y="2748712"/>
                <a:ext cx="51277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1573;p59"/>
              <p:cNvSpPr/>
              <p:nvPr/>
            </p:nvSpPr>
            <p:spPr>
              <a:xfrm>
                <a:off x="3392696" y="2748712"/>
                <a:ext cx="512009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2" y="156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1574;p59"/>
              <p:cNvSpPr/>
              <p:nvPr/>
            </p:nvSpPr>
            <p:spPr>
              <a:xfrm>
                <a:off x="3456162" y="2920225"/>
                <a:ext cx="385077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6" y="120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1575;p59"/>
              <p:cNvSpPr/>
              <p:nvPr/>
            </p:nvSpPr>
            <p:spPr>
              <a:xfrm>
                <a:off x="3498107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1576;p59"/>
              <p:cNvSpPr/>
              <p:nvPr/>
            </p:nvSpPr>
            <p:spPr>
              <a:xfrm>
                <a:off x="354521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1577;p59"/>
              <p:cNvSpPr/>
              <p:nvPr/>
            </p:nvSpPr>
            <p:spPr>
              <a:xfrm>
                <a:off x="3593636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1578;p59"/>
              <p:cNvSpPr/>
              <p:nvPr/>
            </p:nvSpPr>
            <p:spPr>
              <a:xfrm>
                <a:off x="364140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1579;p59"/>
              <p:cNvSpPr/>
              <p:nvPr/>
            </p:nvSpPr>
            <p:spPr>
              <a:xfrm>
                <a:off x="3688506" y="2958217"/>
                <a:ext cx="1526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1580;p59"/>
              <p:cNvSpPr/>
              <p:nvPr/>
            </p:nvSpPr>
            <p:spPr>
              <a:xfrm>
                <a:off x="3737039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1581;p59"/>
              <p:cNvSpPr/>
              <p:nvPr/>
            </p:nvSpPr>
            <p:spPr>
              <a:xfrm>
                <a:off x="378480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1582;p59"/>
              <p:cNvSpPr/>
              <p:nvPr/>
            </p:nvSpPr>
            <p:spPr>
              <a:xfrm>
                <a:off x="3456162" y="2920225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1583;p59"/>
              <p:cNvSpPr/>
              <p:nvPr/>
            </p:nvSpPr>
            <p:spPr>
              <a:xfrm>
                <a:off x="3456162" y="4226886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1584;p59"/>
              <p:cNvSpPr/>
              <p:nvPr/>
            </p:nvSpPr>
            <p:spPr>
              <a:xfrm>
                <a:off x="3392696" y="2748712"/>
                <a:ext cx="5120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2" y="114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1585;p59"/>
              <p:cNvSpPr/>
              <p:nvPr/>
            </p:nvSpPr>
            <p:spPr>
              <a:xfrm>
                <a:off x="963297" y="4239294"/>
                <a:ext cx="2999036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7312" y="484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1586;p59"/>
              <p:cNvSpPr/>
              <p:nvPr/>
            </p:nvSpPr>
            <p:spPr>
              <a:xfrm>
                <a:off x="963297" y="4285082"/>
                <a:ext cx="2999036" cy="8016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73" extrusionOk="0">
                    <a:moveTo>
                      <a:pt x="0" y="1"/>
                    </a:moveTo>
                    <a:lnTo>
                      <a:pt x="0" y="73"/>
                    </a:lnTo>
                    <a:lnTo>
                      <a:pt x="27312" y="73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1587;p59"/>
              <p:cNvSpPr/>
              <p:nvPr/>
            </p:nvSpPr>
            <p:spPr>
              <a:xfrm>
                <a:off x="902466" y="4291670"/>
                <a:ext cx="3120038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8415" y="484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1588;p59"/>
              <p:cNvSpPr/>
              <p:nvPr/>
            </p:nvSpPr>
            <p:spPr>
              <a:xfrm>
                <a:off x="902466" y="4337458"/>
                <a:ext cx="3120038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67" extrusionOk="0">
                    <a:moveTo>
                      <a:pt x="0" y="1"/>
                    </a:moveTo>
                    <a:lnTo>
                      <a:pt x="0" y="67"/>
                    </a:lnTo>
                    <a:lnTo>
                      <a:pt x="28415" y="67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1589;p59"/>
              <p:cNvSpPr/>
              <p:nvPr/>
            </p:nvSpPr>
            <p:spPr>
              <a:xfrm>
                <a:off x="853933" y="4343388"/>
                <a:ext cx="3217652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484" extrusionOk="0">
                    <a:moveTo>
                      <a:pt x="1" y="1"/>
                    </a:moveTo>
                    <a:lnTo>
                      <a:pt x="1" y="484"/>
                    </a:lnTo>
                    <a:lnTo>
                      <a:pt x="29304" y="484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1590;p59"/>
              <p:cNvSpPr/>
              <p:nvPr/>
            </p:nvSpPr>
            <p:spPr>
              <a:xfrm>
                <a:off x="853933" y="4389176"/>
                <a:ext cx="3217652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67" extrusionOk="0">
                    <a:moveTo>
                      <a:pt x="1" y="1"/>
                    </a:moveTo>
                    <a:lnTo>
                      <a:pt x="1" y="67"/>
                    </a:lnTo>
                    <a:lnTo>
                      <a:pt x="29304" y="67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1591;p59"/>
              <p:cNvSpPr/>
              <p:nvPr/>
            </p:nvSpPr>
            <p:spPr>
              <a:xfrm>
                <a:off x="819894" y="4395764"/>
                <a:ext cx="3286389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29930" y="483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1592;p59"/>
              <p:cNvSpPr/>
              <p:nvPr/>
            </p:nvSpPr>
            <p:spPr>
              <a:xfrm>
                <a:off x="819894" y="4441552"/>
                <a:ext cx="3286389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29930" y="66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" name="Google Shape;1593;p59"/>
              <p:cNvSpPr/>
              <p:nvPr/>
            </p:nvSpPr>
            <p:spPr>
              <a:xfrm>
                <a:off x="770153" y="4448140"/>
                <a:ext cx="3385870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0836" y="483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1594;p59"/>
              <p:cNvSpPr/>
              <p:nvPr/>
            </p:nvSpPr>
            <p:spPr>
              <a:xfrm>
                <a:off x="770153" y="4493928"/>
                <a:ext cx="3385870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0836" y="66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1595;p59"/>
              <p:cNvSpPr/>
              <p:nvPr/>
            </p:nvSpPr>
            <p:spPr>
              <a:xfrm>
                <a:off x="732820" y="4499858"/>
                <a:ext cx="3459877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1510" y="483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1596;p59"/>
              <p:cNvSpPr/>
              <p:nvPr/>
            </p:nvSpPr>
            <p:spPr>
              <a:xfrm>
                <a:off x="732820" y="4546304"/>
                <a:ext cx="3459877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1510" y="66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" name="Google Shape;1597;p59"/>
              <p:cNvSpPr/>
              <p:nvPr/>
            </p:nvSpPr>
            <p:spPr>
              <a:xfrm>
                <a:off x="695597" y="4552234"/>
                <a:ext cx="3535091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484" extrusionOk="0">
                    <a:moveTo>
                      <a:pt x="0" y="0"/>
                    </a:moveTo>
                    <a:lnTo>
                      <a:pt x="0" y="483"/>
                    </a:lnTo>
                    <a:lnTo>
                      <a:pt x="32194" y="483"/>
                    </a:lnTo>
                    <a:lnTo>
                      <a:pt x="321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1598;p59"/>
              <p:cNvSpPr/>
              <p:nvPr/>
            </p:nvSpPr>
            <p:spPr>
              <a:xfrm>
                <a:off x="695597" y="4598022"/>
                <a:ext cx="3535091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67" extrusionOk="0">
                    <a:moveTo>
                      <a:pt x="0" y="1"/>
                    </a:moveTo>
                    <a:lnTo>
                      <a:pt x="0" y="66"/>
                    </a:lnTo>
                    <a:lnTo>
                      <a:pt x="32194" y="66"/>
                    </a:lnTo>
                    <a:lnTo>
                      <a:pt x="32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1599;p59"/>
              <p:cNvSpPr/>
              <p:nvPr/>
            </p:nvSpPr>
            <p:spPr>
              <a:xfrm>
                <a:off x="541762" y="1074100"/>
                <a:ext cx="3842758" cy="1297646"/>
              </a:xfrm>
              <a:custGeom>
                <a:avLst/>
                <a:gdLst/>
                <a:ahLst/>
                <a:cxnLst/>
                <a:rect l="l" t="t" r="r" b="b"/>
                <a:pathLst>
                  <a:path w="34997" h="11818" extrusionOk="0">
                    <a:moveTo>
                      <a:pt x="17498" y="1"/>
                    </a:moveTo>
                    <a:lnTo>
                      <a:pt x="0" y="11817"/>
                    </a:lnTo>
                    <a:lnTo>
                      <a:pt x="34996" y="11817"/>
                    </a:lnTo>
                    <a:lnTo>
                      <a:pt x="174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1600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" name="Google Shape;1601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597" y="8788"/>
                    </a:lnTo>
                    <a:lnTo>
                      <a:pt x="13015" y="406"/>
                    </a:lnTo>
                    <a:lnTo>
                      <a:pt x="25428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" name="Google Shape;1602;p59"/>
              <p:cNvSpPr/>
              <p:nvPr/>
            </p:nvSpPr>
            <p:spPr>
              <a:xfrm>
                <a:off x="2051119" y="1485424"/>
                <a:ext cx="847675" cy="65826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5" extrusionOk="0">
                    <a:moveTo>
                      <a:pt x="3863" y="0"/>
                    </a:moveTo>
                    <a:cubicBezTo>
                      <a:pt x="1648" y="0"/>
                      <a:pt x="0" y="2390"/>
                      <a:pt x="1350" y="4727"/>
                    </a:cubicBezTo>
                    <a:cubicBezTo>
                      <a:pt x="1540" y="5049"/>
                      <a:pt x="1809" y="5317"/>
                      <a:pt x="2125" y="5508"/>
                    </a:cubicBezTo>
                    <a:cubicBezTo>
                      <a:pt x="2711" y="5845"/>
                      <a:pt x="3300" y="5995"/>
                      <a:pt x="3854" y="5995"/>
                    </a:cubicBezTo>
                    <a:cubicBezTo>
                      <a:pt x="6070" y="5995"/>
                      <a:pt x="7719" y="3600"/>
                      <a:pt x="6370" y="1263"/>
                    </a:cubicBezTo>
                    <a:cubicBezTo>
                      <a:pt x="6179" y="947"/>
                      <a:pt x="5910" y="678"/>
                      <a:pt x="5594" y="488"/>
                    </a:cubicBezTo>
                    <a:cubicBezTo>
                      <a:pt x="5007" y="150"/>
                      <a:pt x="4417" y="0"/>
                      <a:pt x="3863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" name="Google Shape;1603;p59"/>
              <p:cNvSpPr/>
              <p:nvPr/>
            </p:nvSpPr>
            <p:spPr>
              <a:xfrm>
                <a:off x="2051009" y="1466428"/>
                <a:ext cx="847675" cy="65837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6" extrusionOk="0">
                    <a:moveTo>
                      <a:pt x="3866" y="1"/>
                    </a:moveTo>
                    <a:cubicBezTo>
                      <a:pt x="1650" y="1"/>
                      <a:pt x="1" y="2395"/>
                      <a:pt x="1351" y="4733"/>
                    </a:cubicBezTo>
                    <a:cubicBezTo>
                      <a:pt x="1541" y="5055"/>
                      <a:pt x="1810" y="5323"/>
                      <a:pt x="2126" y="5508"/>
                    </a:cubicBezTo>
                    <a:cubicBezTo>
                      <a:pt x="2713" y="5846"/>
                      <a:pt x="3303" y="5995"/>
                      <a:pt x="3857" y="5995"/>
                    </a:cubicBezTo>
                    <a:cubicBezTo>
                      <a:pt x="6072" y="5995"/>
                      <a:pt x="7720" y="3605"/>
                      <a:pt x="6371" y="1269"/>
                    </a:cubicBezTo>
                    <a:cubicBezTo>
                      <a:pt x="6180" y="947"/>
                      <a:pt x="5911" y="679"/>
                      <a:pt x="5595" y="488"/>
                    </a:cubicBezTo>
                    <a:cubicBezTo>
                      <a:pt x="5009" y="150"/>
                      <a:pt x="4420" y="1"/>
                      <a:pt x="38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" name="Google Shape;1604;p59"/>
              <p:cNvSpPr/>
              <p:nvPr/>
            </p:nvSpPr>
            <p:spPr>
              <a:xfrm>
                <a:off x="3891643" y="625523"/>
                <a:ext cx="501677" cy="241615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1605;p59"/>
              <p:cNvSpPr/>
              <p:nvPr/>
            </p:nvSpPr>
            <p:spPr>
              <a:xfrm>
                <a:off x="631017" y="1439888"/>
                <a:ext cx="438152" cy="39632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1606;p59"/>
              <p:cNvSpPr/>
              <p:nvPr/>
            </p:nvSpPr>
            <p:spPr>
              <a:xfrm rot="3198188">
                <a:off x="4384520" y="3032808"/>
                <a:ext cx="501680" cy="24161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81" name="Google Shape;577;p38"/>
          <p:cNvSpPr txBox="1"/>
          <p:nvPr/>
        </p:nvSpPr>
        <p:spPr>
          <a:xfrm>
            <a:off x="293763" y="162021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b="1" dirty="0">
                <a:solidFill>
                  <a:schemeClr val="tx2"/>
                </a:solidFill>
                <a:latin typeface="DM Sans" pitchFamily="2" charset="77"/>
              </a:rPr>
              <a:t>02</a:t>
            </a:r>
            <a:endParaRPr lang="en-GB" sz="40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82" name="Google Shape;579;p38"/>
          <p:cNvCxnSpPr/>
          <p:nvPr/>
        </p:nvCxnSpPr>
        <p:spPr>
          <a:xfrm>
            <a:off x="377613" y="878553"/>
            <a:ext cx="1121700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TextBox 82"/>
          <p:cNvSpPr txBox="1"/>
          <p:nvPr/>
        </p:nvSpPr>
        <p:spPr>
          <a:xfrm>
            <a:off x="1566480" y="634823"/>
            <a:ext cx="4832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b="1" dirty="0">
                <a:solidFill>
                  <a:schemeClr val="bg2">
                    <a:lumMod val="25000"/>
                  </a:schemeClr>
                </a:solidFill>
                <a:latin typeface="DM Sans" pitchFamily="2" charset="77"/>
              </a:rPr>
              <a:t>Bentuk Negara Kesatuan</a:t>
            </a:r>
            <a:endParaRPr lang="id-ID" sz="2500" b="1" dirty="0">
              <a:solidFill>
                <a:schemeClr val="bg2">
                  <a:lumMod val="25000"/>
                </a:schemeClr>
              </a:solidFill>
              <a:latin typeface="DM Sans" pitchFamily="2" charset="77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06532" y="1353803"/>
            <a:ext cx="6965836" cy="1410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/>
          <p:cNvSpPr txBox="1"/>
          <p:nvPr/>
        </p:nvSpPr>
        <p:spPr>
          <a:xfrm>
            <a:off x="721685" y="1535103"/>
            <a:ext cx="6739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DM Sans" pitchFamily="2" charset="77"/>
              </a:rPr>
              <a:t>Negara </a:t>
            </a:r>
            <a:r>
              <a:rPr lang="en-US" sz="1600" dirty="0" err="1">
                <a:effectLst/>
                <a:latin typeface="DM Sans" pitchFamily="2" charset="77"/>
              </a:rPr>
              <a:t>kesatuan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merupakan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pilihan</a:t>
            </a:r>
            <a:r>
              <a:rPr lang="en-US" sz="1600" dirty="0">
                <a:effectLst/>
                <a:latin typeface="DM Sans" pitchFamily="2" charset="77"/>
              </a:rPr>
              <a:t> para </a:t>
            </a:r>
            <a:r>
              <a:rPr lang="en-US" sz="1600" dirty="0" err="1">
                <a:effectLst/>
                <a:latin typeface="DM Sans" pitchFamily="2" charset="77"/>
              </a:rPr>
              <a:t>pendiri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bangsa</a:t>
            </a:r>
            <a:r>
              <a:rPr lang="en-US" sz="1600" dirty="0">
                <a:effectLst/>
                <a:latin typeface="DM Sans" pitchFamily="2" charset="77"/>
              </a:rPr>
              <a:t> Indonesia </a:t>
            </a:r>
            <a:r>
              <a:rPr lang="en-US" sz="1600" dirty="0" err="1">
                <a:effectLst/>
                <a:latin typeface="DM Sans" pitchFamily="2" charset="77"/>
              </a:rPr>
              <a:t>dalam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sidang</a:t>
            </a:r>
            <a:r>
              <a:rPr lang="en-US" sz="1600" dirty="0">
                <a:effectLst/>
                <a:latin typeface="DM Sans" pitchFamily="2" charset="77"/>
              </a:rPr>
              <a:t> BPUPK. Pada </a:t>
            </a:r>
            <a:r>
              <a:rPr lang="en-US" sz="1600" dirty="0" err="1">
                <a:effectLst/>
                <a:latin typeface="DM Sans" pitchFamily="2" charset="77"/>
              </a:rPr>
              <a:t>tahun</a:t>
            </a:r>
            <a:r>
              <a:rPr lang="en-US" sz="1600" dirty="0">
                <a:effectLst/>
                <a:latin typeface="DM Sans" pitchFamily="2" charset="77"/>
              </a:rPr>
              <a:t> 1945, para </a:t>
            </a:r>
            <a:r>
              <a:rPr lang="en-US" sz="1600" dirty="0" err="1">
                <a:effectLst/>
                <a:latin typeface="DM Sans" pitchFamily="2" charset="77"/>
              </a:rPr>
              <a:t>pendiri</a:t>
            </a:r>
            <a:r>
              <a:rPr lang="en-US" sz="1600" dirty="0"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effectLst/>
                <a:latin typeface="DM Sans" pitchFamily="2" charset="77"/>
              </a:rPr>
              <a:t>mendiskusikan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 yang </a:t>
            </a:r>
            <a:r>
              <a:rPr lang="en-US" sz="1600" dirty="0" err="1">
                <a:effectLst/>
                <a:latin typeface="DM Sans" pitchFamily="2" charset="77"/>
              </a:rPr>
              <a:t>sesuai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dengan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kondisi</a:t>
            </a:r>
            <a:r>
              <a:rPr lang="en-US" sz="1600" dirty="0">
                <a:effectLst/>
                <a:latin typeface="DM Sans" pitchFamily="2" charset="77"/>
              </a:rPr>
              <a:t> wilayah Indonesia yang </a:t>
            </a:r>
            <a:r>
              <a:rPr lang="en-US" sz="1600" dirty="0" err="1">
                <a:effectLst/>
                <a:latin typeface="DM Sans" pitchFamily="2" charset="77"/>
              </a:rPr>
              <a:t>terdiri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atas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ribuan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pulau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06532" y="2964313"/>
            <a:ext cx="6965836" cy="14105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2" name="TextBox 91"/>
          <p:cNvSpPr txBox="1"/>
          <p:nvPr/>
        </p:nvSpPr>
        <p:spPr>
          <a:xfrm>
            <a:off x="709102" y="3173030"/>
            <a:ext cx="6739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DM Sans" pitchFamily="2" charset="77"/>
              </a:rPr>
              <a:t>Dari </a:t>
            </a:r>
            <a:r>
              <a:rPr lang="en-US" sz="1600" dirty="0" err="1">
                <a:effectLst/>
                <a:latin typeface="DM Sans" pitchFamily="2" charset="77"/>
              </a:rPr>
              <a:t>berbagai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usulan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tentang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negara, </a:t>
            </a:r>
            <a:r>
              <a:rPr lang="en-US" sz="1600" dirty="0" err="1">
                <a:effectLst/>
                <a:latin typeface="DM Sans" pitchFamily="2" charset="77"/>
              </a:rPr>
              <a:t>mayoritas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suara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berpendapat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bahwa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 yang </a:t>
            </a:r>
            <a:r>
              <a:rPr lang="en-US" sz="1600" dirty="0" err="1">
                <a:effectLst/>
                <a:latin typeface="DM Sans" pitchFamily="2" charset="77"/>
              </a:rPr>
              <a:t>dipercaya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dapat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menjamin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persatuan</a:t>
            </a:r>
            <a:r>
              <a:rPr lang="en-US" sz="1600" dirty="0"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effectLst/>
                <a:latin typeface="DM Sans" pitchFamily="2" charset="77"/>
              </a:rPr>
              <a:t>kuat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adalah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kesatuan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effectLst/>
                <a:latin typeface="DM Sans" pitchFamily="2" charset="77"/>
              </a:rPr>
              <a:t>seperti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inilah</a:t>
            </a:r>
            <a:r>
              <a:rPr lang="en-US" sz="1600" dirty="0"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effectLst/>
                <a:latin typeface="DM Sans" pitchFamily="2" charset="77"/>
              </a:rPr>
              <a:t>merupakan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semangat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atau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roh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Sumpah</a:t>
            </a:r>
            <a:r>
              <a:rPr lang="en-US" sz="1600" dirty="0">
                <a:effectLst/>
                <a:latin typeface="DM Sans" pitchFamily="2" charset="77"/>
              </a:rPr>
              <a:t> Pemuda. </a:t>
            </a:r>
            <a:endParaRPr lang="en-US" sz="1400" dirty="0"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19"/>
            <a:ext cx="12192000" cy="6457951"/>
          </a:xfrm>
          <a:prstGeom prst="rect">
            <a:avLst/>
          </a:prstGeom>
        </p:spPr>
      </p:pic>
      <p:grpSp>
        <p:nvGrpSpPr>
          <p:cNvPr id="3" name="Google Shape;1529;p59"/>
          <p:cNvGrpSpPr/>
          <p:nvPr/>
        </p:nvGrpSpPr>
        <p:grpSpPr>
          <a:xfrm>
            <a:off x="239317" y="2126077"/>
            <a:ext cx="4191941" cy="3896946"/>
            <a:chOff x="223648" y="202852"/>
            <a:chExt cx="4997684" cy="4558994"/>
          </a:xfrm>
        </p:grpSpPr>
        <p:sp>
          <p:nvSpPr>
            <p:cNvPr id="4" name="Google Shape;1530;p59"/>
            <p:cNvSpPr/>
            <p:nvPr/>
          </p:nvSpPr>
          <p:spPr>
            <a:xfrm>
              <a:off x="3729202" y="202852"/>
              <a:ext cx="664633" cy="657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1531;p59"/>
            <p:cNvSpPr/>
            <p:nvPr/>
          </p:nvSpPr>
          <p:spPr>
            <a:xfrm>
              <a:off x="223648" y="919589"/>
              <a:ext cx="770712" cy="863914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32;p59"/>
            <p:cNvSpPr/>
            <p:nvPr/>
          </p:nvSpPr>
          <p:spPr>
            <a:xfrm rot="3198188">
              <a:off x="4426711" y="2631568"/>
              <a:ext cx="664636" cy="657803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" name="Google Shape;1533;p59"/>
            <p:cNvGrpSpPr/>
            <p:nvPr/>
          </p:nvGrpSpPr>
          <p:grpSpPr>
            <a:xfrm>
              <a:off x="415379" y="625523"/>
              <a:ext cx="4466743" cy="4136323"/>
              <a:chOff x="415379" y="625523"/>
              <a:chExt cx="4466743" cy="4136323"/>
            </a:xfrm>
          </p:grpSpPr>
          <p:sp>
            <p:nvSpPr>
              <p:cNvPr id="8" name="Google Shape;1534;p59"/>
              <p:cNvSpPr/>
              <p:nvPr/>
            </p:nvSpPr>
            <p:spPr>
              <a:xfrm>
                <a:off x="415379" y="4452093"/>
                <a:ext cx="4094865" cy="309753"/>
              </a:xfrm>
              <a:custGeom>
                <a:avLst/>
                <a:gdLst/>
                <a:ahLst/>
                <a:cxnLst/>
                <a:rect l="l" t="t" r="r" b="b"/>
                <a:pathLst>
                  <a:path w="37293" h="2821" extrusionOk="0">
                    <a:moveTo>
                      <a:pt x="18649" y="0"/>
                    </a:moveTo>
                    <a:cubicBezTo>
                      <a:pt x="8347" y="0"/>
                      <a:pt x="0" y="632"/>
                      <a:pt x="0" y="1407"/>
                    </a:cubicBezTo>
                    <a:cubicBezTo>
                      <a:pt x="0" y="2188"/>
                      <a:pt x="8347" y="2820"/>
                      <a:pt x="18649" y="2820"/>
                    </a:cubicBezTo>
                    <a:cubicBezTo>
                      <a:pt x="28945" y="2820"/>
                      <a:pt x="37292" y="2188"/>
                      <a:pt x="37292" y="1407"/>
                    </a:cubicBezTo>
                    <a:cubicBezTo>
                      <a:pt x="37292" y="632"/>
                      <a:pt x="28945" y="0"/>
                      <a:pt x="18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1535;p59"/>
              <p:cNvSpPr/>
              <p:nvPr/>
            </p:nvSpPr>
            <p:spPr>
              <a:xfrm>
                <a:off x="857227" y="2371647"/>
                <a:ext cx="3210405" cy="377172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3435" extrusionOk="0">
                    <a:moveTo>
                      <a:pt x="1" y="0"/>
                    </a:moveTo>
                    <a:lnTo>
                      <a:pt x="1" y="3434"/>
                    </a:lnTo>
                    <a:lnTo>
                      <a:pt x="29238" y="3434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1536;p59"/>
              <p:cNvSpPr/>
              <p:nvPr/>
            </p:nvSpPr>
            <p:spPr>
              <a:xfrm>
                <a:off x="857227" y="2371647"/>
                <a:ext cx="3210405" cy="14494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132" extrusionOk="0">
                    <a:moveTo>
                      <a:pt x="1" y="0"/>
                    </a:moveTo>
                    <a:lnTo>
                      <a:pt x="1" y="131"/>
                    </a:lnTo>
                    <a:lnTo>
                      <a:pt x="29238" y="131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1537;p59"/>
              <p:cNvSpPr/>
              <p:nvPr/>
            </p:nvSpPr>
            <p:spPr>
              <a:xfrm>
                <a:off x="1020944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8" y="1562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1538;p59"/>
              <p:cNvSpPr/>
              <p:nvPr/>
            </p:nvSpPr>
            <p:spPr>
              <a:xfrm>
                <a:off x="10850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1539;p59"/>
              <p:cNvSpPr/>
              <p:nvPr/>
            </p:nvSpPr>
            <p:spPr>
              <a:xfrm>
                <a:off x="1126904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1540;p59"/>
              <p:cNvSpPr/>
              <p:nvPr/>
            </p:nvSpPr>
            <p:spPr>
              <a:xfrm>
                <a:off x="117412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1541;p59"/>
              <p:cNvSpPr/>
              <p:nvPr/>
            </p:nvSpPr>
            <p:spPr>
              <a:xfrm>
                <a:off x="122254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1542;p59"/>
              <p:cNvSpPr/>
              <p:nvPr/>
            </p:nvSpPr>
            <p:spPr>
              <a:xfrm>
                <a:off x="126964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1543;p59"/>
              <p:cNvSpPr/>
              <p:nvPr/>
            </p:nvSpPr>
            <p:spPr>
              <a:xfrm>
                <a:off x="1317413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1544;p59"/>
              <p:cNvSpPr/>
              <p:nvPr/>
            </p:nvSpPr>
            <p:spPr>
              <a:xfrm>
                <a:off x="1365946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545;p59"/>
              <p:cNvSpPr/>
              <p:nvPr/>
            </p:nvSpPr>
            <p:spPr>
              <a:xfrm>
                <a:off x="141305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1546;p59"/>
              <p:cNvSpPr/>
              <p:nvPr/>
            </p:nvSpPr>
            <p:spPr>
              <a:xfrm>
                <a:off x="10850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547;p59"/>
              <p:cNvSpPr/>
              <p:nvPr/>
            </p:nvSpPr>
            <p:spPr>
              <a:xfrm>
                <a:off x="10850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1548;p59"/>
              <p:cNvSpPr/>
              <p:nvPr/>
            </p:nvSpPr>
            <p:spPr>
              <a:xfrm>
                <a:off x="1020944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8" y="114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549;p59"/>
              <p:cNvSpPr/>
              <p:nvPr/>
            </p:nvSpPr>
            <p:spPr>
              <a:xfrm>
                <a:off x="1819543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1550;p59"/>
              <p:cNvSpPr/>
              <p:nvPr/>
            </p:nvSpPr>
            <p:spPr>
              <a:xfrm>
                <a:off x="18836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1" y="0"/>
                    </a:moveTo>
                    <a:lnTo>
                      <a:pt x="1" y="12014"/>
                    </a:lnTo>
                    <a:lnTo>
                      <a:pt x="3501" y="120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551;p59"/>
              <p:cNvSpPr/>
              <p:nvPr/>
            </p:nvSpPr>
            <p:spPr>
              <a:xfrm>
                <a:off x="1924955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1552;p59"/>
              <p:cNvSpPr/>
              <p:nvPr/>
            </p:nvSpPr>
            <p:spPr>
              <a:xfrm>
                <a:off x="1972719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553;p59"/>
              <p:cNvSpPr/>
              <p:nvPr/>
            </p:nvSpPr>
            <p:spPr>
              <a:xfrm>
                <a:off x="2021142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1554;p59"/>
              <p:cNvSpPr/>
              <p:nvPr/>
            </p:nvSpPr>
            <p:spPr>
              <a:xfrm>
                <a:off x="206835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1555;p59"/>
              <p:cNvSpPr/>
              <p:nvPr/>
            </p:nvSpPr>
            <p:spPr>
              <a:xfrm>
                <a:off x="211612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1556;p59"/>
              <p:cNvSpPr/>
              <p:nvPr/>
            </p:nvSpPr>
            <p:spPr>
              <a:xfrm>
                <a:off x="216322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1557;p59"/>
              <p:cNvSpPr/>
              <p:nvPr/>
            </p:nvSpPr>
            <p:spPr>
              <a:xfrm>
                <a:off x="2211651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1558;p59"/>
              <p:cNvSpPr/>
              <p:nvPr/>
            </p:nvSpPr>
            <p:spPr>
              <a:xfrm>
                <a:off x="18836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1559;p59"/>
              <p:cNvSpPr/>
              <p:nvPr/>
            </p:nvSpPr>
            <p:spPr>
              <a:xfrm>
                <a:off x="18836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1560;p59"/>
              <p:cNvSpPr/>
              <p:nvPr/>
            </p:nvSpPr>
            <p:spPr>
              <a:xfrm>
                <a:off x="1819543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561;p59"/>
              <p:cNvSpPr/>
              <p:nvPr/>
            </p:nvSpPr>
            <p:spPr>
              <a:xfrm>
                <a:off x="2605076" y="2748712"/>
                <a:ext cx="51277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562;p59"/>
              <p:cNvSpPr/>
              <p:nvPr/>
            </p:nvSpPr>
            <p:spPr>
              <a:xfrm>
                <a:off x="2669311" y="2920225"/>
                <a:ext cx="38430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563;p59"/>
              <p:cNvSpPr/>
              <p:nvPr/>
            </p:nvSpPr>
            <p:spPr>
              <a:xfrm>
                <a:off x="271048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564;p59"/>
              <p:cNvSpPr/>
              <p:nvPr/>
            </p:nvSpPr>
            <p:spPr>
              <a:xfrm>
                <a:off x="275836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1565;p59"/>
              <p:cNvSpPr/>
              <p:nvPr/>
            </p:nvSpPr>
            <p:spPr>
              <a:xfrm>
                <a:off x="280678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1566;p59"/>
              <p:cNvSpPr/>
              <p:nvPr/>
            </p:nvSpPr>
            <p:spPr>
              <a:xfrm>
                <a:off x="2853891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1567;p59"/>
              <p:cNvSpPr/>
              <p:nvPr/>
            </p:nvSpPr>
            <p:spPr>
              <a:xfrm>
                <a:off x="290165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1568;p59"/>
              <p:cNvSpPr/>
              <p:nvPr/>
            </p:nvSpPr>
            <p:spPr>
              <a:xfrm>
                <a:off x="2950078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1569;p59"/>
              <p:cNvSpPr/>
              <p:nvPr/>
            </p:nvSpPr>
            <p:spPr>
              <a:xfrm>
                <a:off x="2997294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1570;p59"/>
              <p:cNvSpPr/>
              <p:nvPr/>
            </p:nvSpPr>
            <p:spPr>
              <a:xfrm>
                <a:off x="2669311" y="2920225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1571;p59"/>
              <p:cNvSpPr/>
              <p:nvPr/>
            </p:nvSpPr>
            <p:spPr>
              <a:xfrm>
                <a:off x="2669311" y="4226886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1572;p59"/>
              <p:cNvSpPr/>
              <p:nvPr/>
            </p:nvSpPr>
            <p:spPr>
              <a:xfrm>
                <a:off x="2605076" y="2748712"/>
                <a:ext cx="51277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1573;p59"/>
              <p:cNvSpPr/>
              <p:nvPr/>
            </p:nvSpPr>
            <p:spPr>
              <a:xfrm>
                <a:off x="3392696" y="2748712"/>
                <a:ext cx="512009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2" y="156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1574;p59"/>
              <p:cNvSpPr/>
              <p:nvPr/>
            </p:nvSpPr>
            <p:spPr>
              <a:xfrm>
                <a:off x="3456162" y="2920225"/>
                <a:ext cx="385077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6" y="120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1575;p59"/>
              <p:cNvSpPr/>
              <p:nvPr/>
            </p:nvSpPr>
            <p:spPr>
              <a:xfrm>
                <a:off x="3498107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1576;p59"/>
              <p:cNvSpPr/>
              <p:nvPr/>
            </p:nvSpPr>
            <p:spPr>
              <a:xfrm>
                <a:off x="354521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1577;p59"/>
              <p:cNvSpPr/>
              <p:nvPr/>
            </p:nvSpPr>
            <p:spPr>
              <a:xfrm>
                <a:off x="3593636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1578;p59"/>
              <p:cNvSpPr/>
              <p:nvPr/>
            </p:nvSpPr>
            <p:spPr>
              <a:xfrm>
                <a:off x="364140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1579;p59"/>
              <p:cNvSpPr/>
              <p:nvPr/>
            </p:nvSpPr>
            <p:spPr>
              <a:xfrm>
                <a:off x="3688506" y="2958217"/>
                <a:ext cx="1526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1580;p59"/>
              <p:cNvSpPr/>
              <p:nvPr/>
            </p:nvSpPr>
            <p:spPr>
              <a:xfrm>
                <a:off x="3737039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1581;p59"/>
              <p:cNvSpPr/>
              <p:nvPr/>
            </p:nvSpPr>
            <p:spPr>
              <a:xfrm>
                <a:off x="378480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1582;p59"/>
              <p:cNvSpPr/>
              <p:nvPr/>
            </p:nvSpPr>
            <p:spPr>
              <a:xfrm>
                <a:off x="3456162" y="2920225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1583;p59"/>
              <p:cNvSpPr/>
              <p:nvPr/>
            </p:nvSpPr>
            <p:spPr>
              <a:xfrm>
                <a:off x="3456162" y="4226886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1584;p59"/>
              <p:cNvSpPr/>
              <p:nvPr/>
            </p:nvSpPr>
            <p:spPr>
              <a:xfrm>
                <a:off x="3392696" y="2748712"/>
                <a:ext cx="5120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2" y="114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1585;p59"/>
              <p:cNvSpPr/>
              <p:nvPr/>
            </p:nvSpPr>
            <p:spPr>
              <a:xfrm>
                <a:off x="963297" y="4239294"/>
                <a:ext cx="2999036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7312" y="484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1586;p59"/>
              <p:cNvSpPr/>
              <p:nvPr/>
            </p:nvSpPr>
            <p:spPr>
              <a:xfrm>
                <a:off x="963297" y="4285082"/>
                <a:ext cx="2999036" cy="8016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73" extrusionOk="0">
                    <a:moveTo>
                      <a:pt x="0" y="1"/>
                    </a:moveTo>
                    <a:lnTo>
                      <a:pt x="0" y="73"/>
                    </a:lnTo>
                    <a:lnTo>
                      <a:pt x="27312" y="73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1587;p59"/>
              <p:cNvSpPr/>
              <p:nvPr/>
            </p:nvSpPr>
            <p:spPr>
              <a:xfrm>
                <a:off x="902466" y="4291670"/>
                <a:ext cx="3120038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8415" y="484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1588;p59"/>
              <p:cNvSpPr/>
              <p:nvPr/>
            </p:nvSpPr>
            <p:spPr>
              <a:xfrm>
                <a:off x="902466" y="4337458"/>
                <a:ext cx="3120038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67" extrusionOk="0">
                    <a:moveTo>
                      <a:pt x="0" y="1"/>
                    </a:moveTo>
                    <a:lnTo>
                      <a:pt x="0" y="67"/>
                    </a:lnTo>
                    <a:lnTo>
                      <a:pt x="28415" y="67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1589;p59"/>
              <p:cNvSpPr/>
              <p:nvPr/>
            </p:nvSpPr>
            <p:spPr>
              <a:xfrm>
                <a:off x="853933" y="4343388"/>
                <a:ext cx="3217652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484" extrusionOk="0">
                    <a:moveTo>
                      <a:pt x="1" y="1"/>
                    </a:moveTo>
                    <a:lnTo>
                      <a:pt x="1" y="484"/>
                    </a:lnTo>
                    <a:lnTo>
                      <a:pt x="29304" y="484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1590;p59"/>
              <p:cNvSpPr/>
              <p:nvPr/>
            </p:nvSpPr>
            <p:spPr>
              <a:xfrm>
                <a:off x="853933" y="4389176"/>
                <a:ext cx="3217652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67" extrusionOk="0">
                    <a:moveTo>
                      <a:pt x="1" y="1"/>
                    </a:moveTo>
                    <a:lnTo>
                      <a:pt x="1" y="67"/>
                    </a:lnTo>
                    <a:lnTo>
                      <a:pt x="29304" y="67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1591;p59"/>
              <p:cNvSpPr/>
              <p:nvPr/>
            </p:nvSpPr>
            <p:spPr>
              <a:xfrm>
                <a:off x="819894" y="4395764"/>
                <a:ext cx="3286389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29930" y="483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1592;p59"/>
              <p:cNvSpPr/>
              <p:nvPr/>
            </p:nvSpPr>
            <p:spPr>
              <a:xfrm>
                <a:off x="819894" y="4441552"/>
                <a:ext cx="3286389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29930" y="66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" name="Google Shape;1593;p59"/>
              <p:cNvSpPr/>
              <p:nvPr/>
            </p:nvSpPr>
            <p:spPr>
              <a:xfrm>
                <a:off x="770153" y="4448140"/>
                <a:ext cx="3385870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0836" y="483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1594;p59"/>
              <p:cNvSpPr/>
              <p:nvPr/>
            </p:nvSpPr>
            <p:spPr>
              <a:xfrm>
                <a:off x="770153" y="4493928"/>
                <a:ext cx="3385870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0836" y="66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1595;p59"/>
              <p:cNvSpPr/>
              <p:nvPr/>
            </p:nvSpPr>
            <p:spPr>
              <a:xfrm>
                <a:off x="732820" y="4499858"/>
                <a:ext cx="3459877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1510" y="483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1596;p59"/>
              <p:cNvSpPr/>
              <p:nvPr/>
            </p:nvSpPr>
            <p:spPr>
              <a:xfrm>
                <a:off x="732820" y="4546304"/>
                <a:ext cx="3459877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1510" y="66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" name="Google Shape;1597;p59"/>
              <p:cNvSpPr/>
              <p:nvPr/>
            </p:nvSpPr>
            <p:spPr>
              <a:xfrm>
                <a:off x="695597" y="4552234"/>
                <a:ext cx="3535091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484" extrusionOk="0">
                    <a:moveTo>
                      <a:pt x="0" y="0"/>
                    </a:moveTo>
                    <a:lnTo>
                      <a:pt x="0" y="483"/>
                    </a:lnTo>
                    <a:lnTo>
                      <a:pt x="32194" y="483"/>
                    </a:lnTo>
                    <a:lnTo>
                      <a:pt x="321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1598;p59"/>
              <p:cNvSpPr/>
              <p:nvPr/>
            </p:nvSpPr>
            <p:spPr>
              <a:xfrm>
                <a:off x="695597" y="4598022"/>
                <a:ext cx="3535091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67" extrusionOk="0">
                    <a:moveTo>
                      <a:pt x="0" y="1"/>
                    </a:moveTo>
                    <a:lnTo>
                      <a:pt x="0" y="66"/>
                    </a:lnTo>
                    <a:lnTo>
                      <a:pt x="32194" y="66"/>
                    </a:lnTo>
                    <a:lnTo>
                      <a:pt x="32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1599;p59"/>
              <p:cNvSpPr/>
              <p:nvPr/>
            </p:nvSpPr>
            <p:spPr>
              <a:xfrm>
                <a:off x="541762" y="1074100"/>
                <a:ext cx="3842758" cy="1297646"/>
              </a:xfrm>
              <a:custGeom>
                <a:avLst/>
                <a:gdLst/>
                <a:ahLst/>
                <a:cxnLst/>
                <a:rect l="l" t="t" r="r" b="b"/>
                <a:pathLst>
                  <a:path w="34997" h="11818" extrusionOk="0">
                    <a:moveTo>
                      <a:pt x="17498" y="1"/>
                    </a:moveTo>
                    <a:lnTo>
                      <a:pt x="0" y="11817"/>
                    </a:lnTo>
                    <a:lnTo>
                      <a:pt x="34996" y="11817"/>
                    </a:lnTo>
                    <a:lnTo>
                      <a:pt x="174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1600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" name="Google Shape;1601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597" y="8788"/>
                    </a:lnTo>
                    <a:lnTo>
                      <a:pt x="13015" y="406"/>
                    </a:lnTo>
                    <a:lnTo>
                      <a:pt x="25428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" name="Google Shape;1602;p59"/>
              <p:cNvSpPr/>
              <p:nvPr/>
            </p:nvSpPr>
            <p:spPr>
              <a:xfrm>
                <a:off x="2051119" y="1485424"/>
                <a:ext cx="847675" cy="65826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5" extrusionOk="0">
                    <a:moveTo>
                      <a:pt x="3863" y="0"/>
                    </a:moveTo>
                    <a:cubicBezTo>
                      <a:pt x="1648" y="0"/>
                      <a:pt x="0" y="2390"/>
                      <a:pt x="1350" y="4727"/>
                    </a:cubicBezTo>
                    <a:cubicBezTo>
                      <a:pt x="1540" y="5049"/>
                      <a:pt x="1809" y="5317"/>
                      <a:pt x="2125" y="5508"/>
                    </a:cubicBezTo>
                    <a:cubicBezTo>
                      <a:pt x="2711" y="5845"/>
                      <a:pt x="3300" y="5995"/>
                      <a:pt x="3854" y="5995"/>
                    </a:cubicBezTo>
                    <a:cubicBezTo>
                      <a:pt x="6070" y="5995"/>
                      <a:pt x="7719" y="3600"/>
                      <a:pt x="6370" y="1263"/>
                    </a:cubicBezTo>
                    <a:cubicBezTo>
                      <a:pt x="6179" y="947"/>
                      <a:pt x="5910" y="678"/>
                      <a:pt x="5594" y="488"/>
                    </a:cubicBezTo>
                    <a:cubicBezTo>
                      <a:pt x="5007" y="150"/>
                      <a:pt x="4417" y="0"/>
                      <a:pt x="3863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" name="Google Shape;1603;p59"/>
              <p:cNvSpPr/>
              <p:nvPr/>
            </p:nvSpPr>
            <p:spPr>
              <a:xfrm>
                <a:off x="2051009" y="1466428"/>
                <a:ext cx="847675" cy="65837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6" extrusionOk="0">
                    <a:moveTo>
                      <a:pt x="3866" y="1"/>
                    </a:moveTo>
                    <a:cubicBezTo>
                      <a:pt x="1650" y="1"/>
                      <a:pt x="1" y="2395"/>
                      <a:pt x="1351" y="4733"/>
                    </a:cubicBezTo>
                    <a:cubicBezTo>
                      <a:pt x="1541" y="5055"/>
                      <a:pt x="1810" y="5323"/>
                      <a:pt x="2126" y="5508"/>
                    </a:cubicBezTo>
                    <a:cubicBezTo>
                      <a:pt x="2713" y="5846"/>
                      <a:pt x="3303" y="5995"/>
                      <a:pt x="3857" y="5995"/>
                    </a:cubicBezTo>
                    <a:cubicBezTo>
                      <a:pt x="6072" y="5995"/>
                      <a:pt x="7720" y="3605"/>
                      <a:pt x="6371" y="1269"/>
                    </a:cubicBezTo>
                    <a:cubicBezTo>
                      <a:pt x="6180" y="947"/>
                      <a:pt x="5911" y="679"/>
                      <a:pt x="5595" y="488"/>
                    </a:cubicBezTo>
                    <a:cubicBezTo>
                      <a:pt x="5009" y="150"/>
                      <a:pt x="4420" y="1"/>
                      <a:pt x="38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" name="Google Shape;1604;p59"/>
              <p:cNvSpPr/>
              <p:nvPr/>
            </p:nvSpPr>
            <p:spPr>
              <a:xfrm>
                <a:off x="3891643" y="625523"/>
                <a:ext cx="501677" cy="241615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1605;p59"/>
              <p:cNvSpPr/>
              <p:nvPr/>
            </p:nvSpPr>
            <p:spPr>
              <a:xfrm>
                <a:off x="631017" y="1439888"/>
                <a:ext cx="438152" cy="39632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1606;p59"/>
              <p:cNvSpPr/>
              <p:nvPr/>
            </p:nvSpPr>
            <p:spPr>
              <a:xfrm rot="3198188">
                <a:off x="4384520" y="3032808"/>
                <a:ext cx="501680" cy="24161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81" name="Google Shape;577;p38"/>
          <p:cNvSpPr txBox="1"/>
          <p:nvPr/>
        </p:nvSpPr>
        <p:spPr>
          <a:xfrm>
            <a:off x="293763" y="162021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4000" b="1" dirty="0">
                <a:solidFill>
                  <a:schemeClr val="tx2"/>
                </a:solidFill>
                <a:latin typeface="DM Sans" pitchFamily="2" charset="77"/>
              </a:rPr>
              <a:t>02</a:t>
            </a:r>
            <a:endParaRPr lang="en-GB" sz="4000" b="1" dirty="0">
              <a:solidFill>
                <a:schemeClr val="tx2"/>
              </a:solidFill>
              <a:latin typeface="DM Sans" pitchFamily="2" charset="77"/>
            </a:endParaRPr>
          </a:p>
        </p:txBody>
      </p:sp>
      <p:cxnSp>
        <p:nvCxnSpPr>
          <p:cNvPr id="82" name="Google Shape;579;p38"/>
          <p:cNvCxnSpPr/>
          <p:nvPr/>
        </p:nvCxnSpPr>
        <p:spPr>
          <a:xfrm>
            <a:off x="377613" y="878553"/>
            <a:ext cx="1121700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TextBox 82"/>
          <p:cNvSpPr txBox="1"/>
          <p:nvPr/>
        </p:nvSpPr>
        <p:spPr>
          <a:xfrm>
            <a:off x="1566480" y="634823"/>
            <a:ext cx="4832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b="1" dirty="0">
                <a:solidFill>
                  <a:schemeClr val="bg2">
                    <a:lumMod val="25000"/>
                  </a:schemeClr>
                </a:solidFill>
                <a:latin typeface="DM Sans" pitchFamily="2" charset="77"/>
              </a:rPr>
              <a:t>Bentuk Negara Kesatuan</a:t>
            </a:r>
            <a:endParaRPr lang="id-ID" sz="2500" b="1" dirty="0">
              <a:solidFill>
                <a:schemeClr val="bg2">
                  <a:lumMod val="25000"/>
                </a:schemeClr>
              </a:solidFill>
              <a:latin typeface="DM Sans" pitchFamily="2" charset="77"/>
            </a:endParaRPr>
          </a:p>
        </p:txBody>
      </p:sp>
      <p:sp>
        <p:nvSpPr>
          <p:cNvPr id="84" name="Folded Corner 83"/>
          <p:cNvSpPr/>
          <p:nvPr/>
        </p:nvSpPr>
        <p:spPr>
          <a:xfrm>
            <a:off x="4959904" y="1435878"/>
            <a:ext cx="6270512" cy="3599632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5" name="TextBox 84"/>
          <p:cNvSpPr txBox="1"/>
          <p:nvPr/>
        </p:nvSpPr>
        <p:spPr>
          <a:xfrm>
            <a:off x="5388795" y="1794729"/>
            <a:ext cx="53129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Menurut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Astim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Riyanto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,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dapat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dibedakan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menjadi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dengan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sistem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sentralisasi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dan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dengan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sistem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desentralisasi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. Indonesia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termasuk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jenis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dengan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sistem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desentralisasi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. </a:t>
            </a:r>
            <a:endParaRPr lang="en-US" sz="1600" dirty="0">
              <a:solidFill>
                <a:schemeClr val="bg1"/>
              </a:solidFill>
              <a:latin typeface="DM Sans" pitchFamily="2" charset="77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Negara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Kesatuan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dengan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sistem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desentralisasi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dalam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penyelenggaraan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memberikan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kesempatan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keleluasaan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kepada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daerah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untuk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menyelenggarakan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kekuasaan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. Negara Indonesia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melaksanakan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otonomi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daerah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berdasarkan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amanat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Pasal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18 UUD NRI </a:t>
            </a:r>
            <a:r>
              <a:rPr lang="en-US" sz="1600" dirty="0" err="1">
                <a:solidFill>
                  <a:schemeClr val="bg1"/>
                </a:solidFill>
                <a:effectLst/>
                <a:latin typeface="DM Sans" pitchFamily="2" charset="77"/>
              </a:rPr>
              <a:t>Tahun</a:t>
            </a:r>
            <a:r>
              <a:rPr lang="en-US" sz="1600" dirty="0">
                <a:solidFill>
                  <a:schemeClr val="bg1"/>
                </a:solidFill>
                <a:effectLst/>
                <a:latin typeface="DM Sans" pitchFamily="2" charset="77"/>
              </a:rPr>
              <a:t> 1945. </a:t>
            </a:r>
            <a:endParaRPr lang="en-US" sz="1600" dirty="0">
              <a:solidFill>
                <a:schemeClr val="bg1"/>
              </a:solidFill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rectangle, white, de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457951"/>
          </a:xfrm>
          <a:prstGeom prst="rect">
            <a:avLst/>
          </a:prstGeom>
        </p:spPr>
      </p:pic>
      <p:grpSp>
        <p:nvGrpSpPr>
          <p:cNvPr id="4" name="Google Shape;283;p33"/>
          <p:cNvGrpSpPr/>
          <p:nvPr/>
        </p:nvGrpSpPr>
        <p:grpSpPr>
          <a:xfrm>
            <a:off x="651185" y="1536263"/>
            <a:ext cx="4281761" cy="4373564"/>
            <a:chOff x="524550" y="611191"/>
            <a:chExt cx="3980294" cy="4166809"/>
          </a:xfrm>
        </p:grpSpPr>
        <p:grpSp>
          <p:nvGrpSpPr>
            <p:cNvPr id="5" name="Google Shape;284;p33"/>
            <p:cNvGrpSpPr/>
            <p:nvPr/>
          </p:nvGrpSpPr>
          <p:grpSpPr>
            <a:xfrm flipH="1">
              <a:off x="3840211" y="2972930"/>
              <a:ext cx="664633" cy="664286"/>
              <a:chOff x="6212418" y="1482331"/>
              <a:chExt cx="627249" cy="626921"/>
            </a:xfrm>
          </p:grpSpPr>
          <p:sp>
            <p:nvSpPr>
              <p:cNvPr id="69" name="Google Shape;285;p33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286;p33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" name="Google Shape;287;p33"/>
            <p:cNvGrpSpPr/>
            <p:nvPr/>
          </p:nvGrpSpPr>
          <p:grpSpPr>
            <a:xfrm flipH="1">
              <a:off x="998552" y="611191"/>
              <a:ext cx="845522" cy="916625"/>
              <a:chOff x="7511392" y="307000"/>
              <a:chExt cx="863570" cy="936192"/>
            </a:xfrm>
          </p:grpSpPr>
          <p:sp>
            <p:nvSpPr>
              <p:cNvPr id="67" name="Google Shape;288;p33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289;p33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" name="Google Shape;290;p33"/>
            <p:cNvSpPr/>
            <p:nvPr/>
          </p:nvSpPr>
          <p:spPr>
            <a:xfrm>
              <a:off x="524550" y="4609128"/>
              <a:ext cx="3273253" cy="168873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" name="Google Shape;291;p33"/>
            <p:cNvGrpSpPr/>
            <p:nvPr/>
          </p:nvGrpSpPr>
          <p:grpSpPr>
            <a:xfrm>
              <a:off x="813848" y="4145244"/>
              <a:ext cx="2655916" cy="566303"/>
              <a:chOff x="6098010" y="4127346"/>
              <a:chExt cx="2020169" cy="430747"/>
            </a:xfrm>
          </p:grpSpPr>
          <p:sp>
            <p:nvSpPr>
              <p:cNvPr id="52" name="Google Shape;292;p33"/>
              <p:cNvSpPr/>
              <p:nvPr/>
            </p:nvSpPr>
            <p:spPr>
              <a:xfrm>
                <a:off x="6098010" y="4127346"/>
                <a:ext cx="1162557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8371" y="3101"/>
                    </a:lnTo>
                    <a:lnTo>
                      <a:pt x="8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93;p33"/>
              <p:cNvSpPr/>
              <p:nvPr/>
            </p:nvSpPr>
            <p:spPr>
              <a:xfrm>
                <a:off x="6098010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794" y="3101"/>
                    </a:lnTo>
                    <a:cubicBezTo>
                      <a:pt x="472" y="2064"/>
                      <a:pt x="484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94;p33"/>
              <p:cNvSpPr/>
              <p:nvPr/>
            </p:nvSpPr>
            <p:spPr>
              <a:xfrm>
                <a:off x="6190770" y="4127346"/>
                <a:ext cx="6720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483" y="3101"/>
                    </a:lnTo>
                    <a:cubicBezTo>
                      <a:pt x="131" y="2064"/>
                      <a:pt x="131" y="1038"/>
                      <a:pt x="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95;p33"/>
              <p:cNvSpPr/>
              <p:nvPr/>
            </p:nvSpPr>
            <p:spPr>
              <a:xfrm>
                <a:off x="7027692" y="4127346"/>
                <a:ext cx="66376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102" extrusionOk="0">
                    <a:moveTo>
                      <a:pt x="359" y="1"/>
                    </a:moveTo>
                    <a:cubicBezTo>
                      <a:pt x="1" y="1038"/>
                      <a:pt x="1" y="2064"/>
                      <a:pt x="359" y="3101"/>
                    </a:cubicBezTo>
                    <a:lnTo>
                      <a:pt x="478" y="3101"/>
                    </a:lnTo>
                    <a:cubicBezTo>
                      <a:pt x="126" y="2064"/>
                      <a:pt x="126" y="1038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96;p33"/>
              <p:cNvSpPr/>
              <p:nvPr/>
            </p:nvSpPr>
            <p:spPr>
              <a:xfrm>
                <a:off x="7185856" y="4127346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6714" y="335"/>
                    </a:lnTo>
                    <a:lnTo>
                      <a:pt x="6714" y="1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97;p33"/>
              <p:cNvSpPr/>
              <p:nvPr/>
            </p:nvSpPr>
            <p:spPr>
              <a:xfrm>
                <a:off x="7185856" y="4511575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0"/>
                    </a:moveTo>
                    <a:lnTo>
                      <a:pt x="1" y="334"/>
                    </a:lnTo>
                    <a:lnTo>
                      <a:pt x="6714" y="334"/>
                    </a:lnTo>
                    <a:lnTo>
                      <a:pt x="6714" y="0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8;p33"/>
              <p:cNvSpPr/>
              <p:nvPr/>
            </p:nvSpPr>
            <p:spPr>
              <a:xfrm>
                <a:off x="7199881" y="4175392"/>
                <a:ext cx="887748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422" extrusionOk="0">
                    <a:moveTo>
                      <a:pt x="281" y="1"/>
                    </a:moveTo>
                    <a:cubicBezTo>
                      <a:pt x="1" y="806"/>
                      <a:pt x="1" y="1616"/>
                      <a:pt x="281" y="2421"/>
                    </a:cubicBezTo>
                    <a:lnTo>
                      <a:pt x="6392" y="2421"/>
                    </a:lnTo>
                    <a:cubicBezTo>
                      <a:pt x="6344" y="2296"/>
                      <a:pt x="6303" y="2159"/>
                      <a:pt x="6273" y="2034"/>
                    </a:cubicBezTo>
                    <a:cubicBezTo>
                      <a:pt x="6261" y="2016"/>
                      <a:pt x="6261" y="2004"/>
                      <a:pt x="6261" y="1992"/>
                    </a:cubicBezTo>
                    <a:cubicBezTo>
                      <a:pt x="6231" y="1873"/>
                      <a:pt x="6213" y="1754"/>
                      <a:pt x="6195" y="1634"/>
                    </a:cubicBezTo>
                    <a:cubicBezTo>
                      <a:pt x="6189" y="1622"/>
                      <a:pt x="6189" y="1605"/>
                      <a:pt x="6189" y="1593"/>
                    </a:cubicBezTo>
                    <a:cubicBezTo>
                      <a:pt x="6171" y="1473"/>
                      <a:pt x="6166" y="1354"/>
                      <a:pt x="6166" y="1235"/>
                    </a:cubicBezTo>
                    <a:lnTo>
                      <a:pt x="6166" y="1187"/>
                    </a:lnTo>
                    <a:cubicBezTo>
                      <a:pt x="6166" y="1068"/>
                      <a:pt x="6171" y="949"/>
                      <a:pt x="6189" y="829"/>
                    </a:cubicBezTo>
                    <a:cubicBezTo>
                      <a:pt x="6195" y="818"/>
                      <a:pt x="6195" y="806"/>
                      <a:pt x="6195" y="788"/>
                    </a:cubicBezTo>
                    <a:cubicBezTo>
                      <a:pt x="6213" y="669"/>
                      <a:pt x="6231" y="549"/>
                      <a:pt x="6261" y="430"/>
                    </a:cubicBezTo>
                    <a:cubicBezTo>
                      <a:pt x="6261" y="418"/>
                      <a:pt x="6273" y="400"/>
                      <a:pt x="6273" y="388"/>
                    </a:cubicBezTo>
                    <a:cubicBezTo>
                      <a:pt x="6303" y="257"/>
                      <a:pt x="6344" y="126"/>
                      <a:pt x="6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9;p33"/>
              <p:cNvSpPr/>
              <p:nvPr/>
            </p:nvSpPr>
            <p:spPr>
              <a:xfrm>
                <a:off x="7308332" y="4227604"/>
                <a:ext cx="762633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9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80" y="48"/>
                    </a:lnTo>
                    <a:cubicBezTo>
                      <a:pt x="5480" y="30"/>
                      <a:pt x="5492" y="18"/>
                      <a:pt x="5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300;p33"/>
              <p:cNvSpPr/>
              <p:nvPr/>
            </p:nvSpPr>
            <p:spPr>
              <a:xfrm>
                <a:off x="7363877" y="4283843"/>
                <a:ext cx="695562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4996" y="43"/>
                    </a:lnTo>
                    <a:cubicBezTo>
                      <a:pt x="5008" y="31"/>
                      <a:pt x="5008" y="13"/>
                      <a:pt x="5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301;p33"/>
              <p:cNvSpPr/>
              <p:nvPr/>
            </p:nvSpPr>
            <p:spPr>
              <a:xfrm>
                <a:off x="7288475" y="4339387"/>
                <a:ext cx="767632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48" extrusionOk="0">
                    <a:moveTo>
                      <a:pt x="19" y="0"/>
                    </a:moveTo>
                    <a:cubicBezTo>
                      <a:pt x="7" y="0"/>
                      <a:pt x="1" y="12"/>
                      <a:pt x="1" y="24"/>
                    </a:cubicBezTo>
                    <a:cubicBezTo>
                      <a:pt x="1" y="42"/>
                      <a:pt x="7" y="48"/>
                      <a:pt x="19" y="48"/>
                    </a:cubicBezTo>
                    <a:lnTo>
                      <a:pt x="5528" y="48"/>
                    </a:lnTo>
                    <a:lnTo>
                      <a:pt x="5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302;p33"/>
              <p:cNvSpPr/>
              <p:nvPr/>
            </p:nvSpPr>
            <p:spPr>
              <a:xfrm>
                <a:off x="7344020" y="4395626"/>
                <a:ext cx="715420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151" y="42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303;p33"/>
              <p:cNvSpPr/>
              <p:nvPr/>
            </p:nvSpPr>
            <p:spPr>
              <a:xfrm>
                <a:off x="7308332" y="4451170"/>
                <a:ext cx="762633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8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92" y="48"/>
                    </a:lnTo>
                    <a:cubicBezTo>
                      <a:pt x="5480" y="30"/>
                      <a:pt x="5480" y="18"/>
                      <a:pt x="5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304;p33"/>
              <p:cNvSpPr/>
              <p:nvPr/>
            </p:nvSpPr>
            <p:spPr>
              <a:xfrm>
                <a:off x="7237235" y="4175392"/>
                <a:ext cx="850394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422" extrusionOk="0">
                    <a:moveTo>
                      <a:pt x="0" y="1"/>
                    </a:moveTo>
                    <a:cubicBezTo>
                      <a:pt x="0" y="1"/>
                      <a:pt x="3440" y="806"/>
                      <a:pt x="5169" y="2421"/>
                    </a:cubicBezTo>
                    <a:lnTo>
                      <a:pt x="6123" y="2421"/>
                    </a:lnTo>
                    <a:cubicBezTo>
                      <a:pt x="6075" y="2296"/>
                      <a:pt x="6034" y="2159"/>
                      <a:pt x="6004" y="2034"/>
                    </a:cubicBezTo>
                    <a:cubicBezTo>
                      <a:pt x="5992" y="2016"/>
                      <a:pt x="5992" y="2004"/>
                      <a:pt x="5986" y="1992"/>
                    </a:cubicBezTo>
                    <a:cubicBezTo>
                      <a:pt x="5956" y="1873"/>
                      <a:pt x="5932" y="1754"/>
                      <a:pt x="5920" y="1634"/>
                    </a:cubicBezTo>
                    <a:cubicBezTo>
                      <a:pt x="5908" y="1622"/>
                      <a:pt x="5908" y="1605"/>
                      <a:pt x="5908" y="1593"/>
                    </a:cubicBezTo>
                    <a:cubicBezTo>
                      <a:pt x="5897" y="1473"/>
                      <a:pt x="5891" y="1354"/>
                      <a:pt x="5891" y="1235"/>
                    </a:cubicBezTo>
                    <a:lnTo>
                      <a:pt x="5891" y="1187"/>
                    </a:lnTo>
                    <a:cubicBezTo>
                      <a:pt x="5891" y="1068"/>
                      <a:pt x="5897" y="949"/>
                      <a:pt x="5908" y="829"/>
                    </a:cubicBezTo>
                    <a:cubicBezTo>
                      <a:pt x="5920" y="818"/>
                      <a:pt x="5920" y="806"/>
                      <a:pt x="5920" y="788"/>
                    </a:cubicBezTo>
                    <a:cubicBezTo>
                      <a:pt x="5932" y="669"/>
                      <a:pt x="5956" y="549"/>
                      <a:pt x="5986" y="430"/>
                    </a:cubicBezTo>
                    <a:cubicBezTo>
                      <a:pt x="5986" y="418"/>
                      <a:pt x="5992" y="400"/>
                      <a:pt x="5992" y="388"/>
                    </a:cubicBezTo>
                    <a:cubicBezTo>
                      <a:pt x="6022" y="257"/>
                      <a:pt x="6069" y="126"/>
                      <a:pt x="611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305;p33"/>
              <p:cNvSpPr/>
              <p:nvPr/>
            </p:nvSpPr>
            <p:spPr>
              <a:xfrm>
                <a:off x="7129617" y="4127346"/>
                <a:ext cx="98772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102" extrusionOk="0">
                    <a:moveTo>
                      <a:pt x="471" y="1"/>
                    </a:moveTo>
                    <a:cubicBezTo>
                      <a:pt x="471" y="1"/>
                      <a:pt x="60" y="561"/>
                      <a:pt x="30" y="1509"/>
                    </a:cubicBezTo>
                    <a:cubicBezTo>
                      <a:pt x="0" y="2451"/>
                      <a:pt x="268" y="3101"/>
                      <a:pt x="268" y="3101"/>
                    </a:cubicBezTo>
                    <a:lnTo>
                      <a:pt x="7113" y="3101"/>
                    </a:lnTo>
                    <a:lnTo>
                      <a:pt x="7113" y="2767"/>
                    </a:lnTo>
                    <a:lnTo>
                      <a:pt x="775" y="2767"/>
                    </a:lnTo>
                    <a:cubicBezTo>
                      <a:pt x="775" y="2767"/>
                      <a:pt x="549" y="2058"/>
                      <a:pt x="567" y="1497"/>
                    </a:cubicBezTo>
                    <a:cubicBezTo>
                      <a:pt x="590" y="943"/>
                      <a:pt x="698" y="454"/>
                      <a:pt x="775" y="335"/>
                    </a:cubicBezTo>
                    <a:lnTo>
                      <a:pt x="7113" y="335"/>
                    </a:lnTo>
                    <a:lnTo>
                      <a:pt x="7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306;p33"/>
              <p:cNvSpPr/>
              <p:nvPr/>
            </p:nvSpPr>
            <p:spPr>
              <a:xfrm>
                <a:off x="7080737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793" y="3101"/>
                    </a:lnTo>
                    <a:cubicBezTo>
                      <a:pt x="471" y="2064"/>
                      <a:pt x="489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" name="Google Shape;307;p33"/>
            <p:cNvGrpSpPr/>
            <p:nvPr/>
          </p:nvGrpSpPr>
          <p:grpSpPr>
            <a:xfrm>
              <a:off x="1139576" y="1451653"/>
              <a:ext cx="2741920" cy="2134502"/>
              <a:chOff x="6328726" y="268400"/>
              <a:chExt cx="1863097" cy="1450168"/>
            </a:xfrm>
          </p:grpSpPr>
          <p:sp>
            <p:nvSpPr>
              <p:cNvPr id="24" name="Google Shape;308;p33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309;p33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310;p33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11;p33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12;p33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13;p33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14;p33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15;p33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16;p33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17;p33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18;p33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19;p33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20;p33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321;p33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22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23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324;p33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325;p33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326;p33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327;p33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328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329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330;p33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331;p33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332;p33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333;p33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334;p33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335;p33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" name="Google Shape;336;p33"/>
            <p:cNvGrpSpPr/>
            <p:nvPr/>
          </p:nvGrpSpPr>
          <p:grpSpPr>
            <a:xfrm>
              <a:off x="1079546" y="3579305"/>
              <a:ext cx="2655916" cy="567212"/>
              <a:chOff x="6348934" y="3696877"/>
              <a:chExt cx="2020169" cy="431438"/>
            </a:xfrm>
          </p:grpSpPr>
          <p:sp>
            <p:nvSpPr>
              <p:cNvPr id="11" name="Google Shape;337;p33"/>
              <p:cNvSpPr/>
              <p:nvPr/>
            </p:nvSpPr>
            <p:spPr>
              <a:xfrm>
                <a:off x="6348934" y="3696877"/>
                <a:ext cx="116158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3101" extrusionOk="0">
                    <a:moveTo>
                      <a:pt x="358" y="1"/>
                    </a:moveTo>
                    <a:cubicBezTo>
                      <a:pt x="0" y="1038"/>
                      <a:pt x="0" y="2064"/>
                      <a:pt x="358" y="3101"/>
                    </a:cubicBezTo>
                    <a:lnTo>
                      <a:pt x="8365" y="3101"/>
                    </a:lnTo>
                    <a:lnTo>
                      <a:pt x="8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338;p33"/>
              <p:cNvSpPr/>
              <p:nvPr/>
            </p:nvSpPr>
            <p:spPr>
              <a:xfrm>
                <a:off x="6348934" y="3697710"/>
                <a:ext cx="113451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01" extrusionOk="0">
                    <a:moveTo>
                      <a:pt x="358" y="1"/>
                    </a:moveTo>
                    <a:cubicBezTo>
                      <a:pt x="0" y="1038"/>
                      <a:pt x="0" y="2070"/>
                      <a:pt x="358" y="3101"/>
                    </a:cubicBezTo>
                    <a:lnTo>
                      <a:pt x="787" y="3101"/>
                    </a:lnTo>
                    <a:cubicBezTo>
                      <a:pt x="465" y="2070"/>
                      <a:pt x="483" y="1032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339;p33"/>
              <p:cNvSpPr/>
              <p:nvPr/>
            </p:nvSpPr>
            <p:spPr>
              <a:xfrm>
                <a:off x="7435947" y="3697710"/>
                <a:ext cx="933156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5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6719" y="335"/>
                    </a:lnTo>
                    <a:lnTo>
                      <a:pt x="6719" y="1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340;p33"/>
              <p:cNvSpPr/>
              <p:nvPr/>
            </p:nvSpPr>
            <p:spPr>
              <a:xfrm>
                <a:off x="7435947" y="4081105"/>
                <a:ext cx="933156" cy="46379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6719" y="334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341;p33"/>
              <p:cNvSpPr/>
              <p:nvPr/>
            </p:nvSpPr>
            <p:spPr>
              <a:xfrm>
                <a:off x="7450805" y="3744923"/>
                <a:ext cx="886776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422" extrusionOk="0">
                    <a:moveTo>
                      <a:pt x="275" y="1"/>
                    </a:moveTo>
                    <a:cubicBezTo>
                      <a:pt x="0" y="805"/>
                      <a:pt x="0" y="1616"/>
                      <a:pt x="275" y="2421"/>
                    </a:cubicBezTo>
                    <a:lnTo>
                      <a:pt x="6386" y="2421"/>
                    </a:lnTo>
                    <a:cubicBezTo>
                      <a:pt x="6344" y="2296"/>
                      <a:pt x="6296" y="2159"/>
                      <a:pt x="6266" y="2034"/>
                    </a:cubicBezTo>
                    <a:cubicBezTo>
                      <a:pt x="6260" y="2016"/>
                      <a:pt x="6260" y="2010"/>
                      <a:pt x="6260" y="1992"/>
                    </a:cubicBezTo>
                    <a:cubicBezTo>
                      <a:pt x="6231" y="1873"/>
                      <a:pt x="6207" y="1753"/>
                      <a:pt x="6195" y="1634"/>
                    </a:cubicBezTo>
                    <a:cubicBezTo>
                      <a:pt x="6183" y="1622"/>
                      <a:pt x="6183" y="1604"/>
                      <a:pt x="6183" y="1592"/>
                    </a:cubicBezTo>
                    <a:cubicBezTo>
                      <a:pt x="6171" y="1473"/>
                      <a:pt x="6159" y="1354"/>
                      <a:pt x="6159" y="1235"/>
                    </a:cubicBezTo>
                    <a:lnTo>
                      <a:pt x="6159" y="1187"/>
                    </a:lnTo>
                    <a:cubicBezTo>
                      <a:pt x="6159" y="1074"/>
                      <a:pt x="6171" y="949"/>
                      <a:pt x="6183" y="835"/>
                    </a:cubicBezTo>
                    <a:cubicBezTo>
                      <a:pt x="6195" y="817"/>
                      <a:pt x="6195" y="805"/>
                      <a:pt x="6195" y="788"/>
                    </a:cubicBezTo>
                    <a:cubicBezTo>
                      <a:pt x="6207" y="668"/>
                      <a:pt x="6231" y="549"/>
                      <a:pt x="6260" y="430"/>
                    </a:cubicBezTo>
                    <a:cubicBezTo>
                      <a:pt x="6260" y="418"/>
                      <a:pt x="6266" y="400"/>
                      <a:pt x="6266" y="388"/>
                    </a:cubicBezTo>
                    <a:cubicBezTo>
                      <a:pt x="6296" y="257"/>
                      <a:pt x="6344" y="126"/>
                      <a:pt x="6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42;p33"/>
              <p:cNvSpPr/>
              <p:nvPr/>
            </p:nvSpPr>
            <p:spPr>
              <a:xfrm>
                <a:off x="7559256" y="3798801"/>
                <a:ext cx="761800" cy="5832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" extrusionOk="0">
                    <a:moveTo>
                      <a:pt x="24" y="0"/>
                    </a:moveTo>
                    <a:cubicBezTo>
                      <a:pt x="6" y="0"/>
                      <a:pt x="0" y="6"/>
                      <a:pt x="0" y="18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479" y="42"/>
                    </a:lnTo>
                    <a:cubicBezTo>
                      <a:pt x="5479" y="30"/>
                      <a:pt x="5485" y="12"/>
                      <a:pt x="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43;p33"/>
              <p:cNvSpPr/>
              <p:nvPr/>
            </p:nvSpPr>
            <p:spPr>
              <a:xfrm>
                <a:off x="7613829" y="3854206"/>
                <a:ext cx="695562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9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24"/>
                    </a:cubicBezTo>
                    <a:cubicBezTo>
                      <a:pt x="1" y="36"/>
                      <a:pt x="13" y="48"/>
                      <a:pt x="25" y="48"/>
                    </a:cubicBezTo>
                    <a:lnTo>
                      <a:pt x="5003" y="48"/>
                    </a:lnTo>
                    <a:cubicBezTo>
                      <a:pt x="5009" y="30"/>
                      <a:pt x="5009" y="18"/>
                      <a:pt x="5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44;p33"/>
              <p:cNvSpPr/>
              <p:nvPr/>
            </p:nvSpPr>
            <p:spPr>
              <a:xfrm>
                <a:off x="7538566" y="3910445"/>
                <a:ext cx="76832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19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5533" y="43"/>
                    </a:lnTo>
                    <a:lnTo>
                      <a:pt x="5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45;p33"/>
              <p:cNvSpPr/>
              <p:nvPr/>
            </p:nvSpPr>
            <p:spPr>
              <a:xfrm>
                <a:off x="7594805" y="3965156"/>
                <a:ext cx="71458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" extrusionOk="0">
                    <a:moveTo>
                      <a:pt x="19" y="0"/>
                    </a:moveTo>
                    <a:cubicBezTo>
                      <a:pt x="7" y="0"/>
                      <a:pt x="1" y="6"/>
                      <a:pt x="1" y="24"/>
                    </a:cubicBezTo>
                    <a:cubicBezTo>
                      <a:pt x="1" y="36"/>
                      <a:pt x="7" y="42"/>
                      <a:pt x="19" y="42"/>
                    </a:cubicBezTo>
                    <a:lnTo>
                      <a:pt x="5146" y="42"/>
                    </a:lnTo>
                    <a:lnTo>
                      <a:pt x="51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46;p33"/>
              <p:cNvSpPr/>
              <p:nvPr/>
            </p:nvSpPr>
            <p:spPr>
              <a:xfrm>
                <a:off x="7559256" y="4020562"/>
                <a:ext cx="76180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9" extrusionOk="0">
                    <a:moveTo>
                      <a:pt x="24" y="1"/>
                    </a:moveTo>
                    <a:cubicBezTo>
                      <a:pt x="6" y="1"/>
                      <a:pt x="0" y="13"/>
                      <a:pt x="0" y="25"/>
                    </a:cubicBezTo>
                    <a:cubicBezTo>
                      <a:pt x="0" y="43"/>
                      <a:pt x="6" y="49"/>
                      <a:pt x="24" y="49"/>
                    </a:cubicBezTo>
                    <a:lnTo>
                      <a:pt x="5485" y="49"/>
                    </a:lnTo>
                    <a:cubicBezTo>
                      <a:pt x="5479" y="31"/>
                      <a:pt x="5479" y="25"/>
                      <a:pt x="5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347;p33"/>
              <p:cNvSpPr/>
              <p:nvPr/>
            </p:nvSpPr>
            <p:spPr>
              <a:xfrm>
                <a:off x="7488020" y="3744923"/>
                <a:ext cx="849561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2422" extrusionOk="0">
                    <a:moveTo>
                      <a:pt x="1" y="1"/>
                    </a:moveTo>
                    <a:cubicBezTo>
                      <a:pt x="1" y="1"/>
                      <a:pt x="3435" y="805"/>
                      <a:pt x="5164" y="2421"/>
                    </a:cubicBezTo>
                    <a:lnTo>
                      <a:pt x="6118" y="2421"/>
                    </a:lnTo>
                    <a:cubicBezTo>
                      <a:pt x="6076" y="2296"/>
                      <a:pt x="6028" y="2159"/>
                      <a:pt x="5998" y="2034"/>
                    </a:cubicBezTo>
                    <a:cubicBezTo>
                      <a:pt x="5992" y="2016"/>
                      <a:pt x="5992" y="2010"/>
                      <a:pt x="5980" y="1992"/>
                    </a:cubicBezTo>
                    <a:cubicBezTo>
                      <a:pt x="5957" y="1873"/>
                      <a:pt x="5933" y="1753"/>
                      <a:pt x="5915" y="1634"/>
                    </a:cubicBezTo>
                    <a:cubicBezTo>
                      <a:pt x="5909" y="1622"/>
                      <a:pt x="5909" y="1604"/>
                      <a:pt x="5909" y="1592"/>
                    </a:cubicBezTo>
                    <a:cubicBezTo>
                      <a:pt x="5891" y="1473"/>
                      <a:pt x="5885" y="1354"/>
                      <a:pt x="5885" y="1235"/>
                    </a:cubicBezTo>
                    <a:lnTo>
                      <a:pt x="5885" y="1187"/>
                    </a:lnTo>
                    <a:cubicBezTo>
                      <a:pt x="5885" y="1074"/>
                      <a:pt x="5891" y="949"/>
                      <a:pt x="5909" y="835"/>
                    </a:cubicBezTo>
                    <a:cubicBezTo>
                      <a:pt x="5915" y="817"/>
                      <a:pt x="5915" y="805"/>
                      <a:pt x="5915" y="788"/>
                    </a:cubicBezTo>
                    <a:cubicBezTo>
                      <a:pt x="5933" y="668"/>
                      <a:pt x="5957" y="549"/>
                      <a:pt x="5980" y="430"/>
                    </a:cubicBezTo>
                    <a:cubicBezTo>
                      <a:pt x="5980" y="418"/>
                      <a:pt x="5992" y="400"/>
                      <a:pt x="5992" y="388"/>
                    </a:cubicBezTo>
                    <a:cubicBezTo>
                      <a:pt x="6022" y="257"/>
                      <a:pt x="6064" y="126"/>
                      <a:pt x="611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348;p33"/>
              <p:cNvSpPr/>
              <p:nvPr/>
            </p:nvSpPr>
            <p:spPr>
              <a:xfrm>
                <a:off x="7331522" y="3697710"/>
                <a:ext cx="114423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1" extrusionOk="0">
                    <a:moveTo>
                      <a:pt x="359" y="1"/>
                    </a:moveTo>
                    <a:cubicBezTo>
                      <a:pt x="1" y="1038"/>
                      <a:pt x="1" y="2070"/>
                      <a:pt x="359" y="3101"/>
                    </a:cubicBezTo>
                    <a:lnTo>
                      <a:pt x="794" y="3101"/>
                    </a:lnTo>
                    <a:cubicBezTo>
                      <a:pt x="472" y="2070"/>
                      <a:pt x="484" y="1032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49;p33"/>
              <p:cNvSpPr/>
              <p:nvPr/>
            </p:nvSpPr>
            <p:spPr>
              <a:xfrm>
                <a:off x="7380402" y="3697710"/>
                <a:ext cx="98703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101" extrusionOk="0">
                    <a:moveTo>
                      <a:pt x="472" y="1"/>
                    </a:moveTo>
                    <a:cubicBezTo>
                      <a:pt x="472" y="1"/>
                      <a:pt x="60" y="561"/>
                      <a:pt x="30" y="1509"/>
                    </a:cubicBezTo>
                    <a:cubicBezTo>
                      <a:pt x="1" y="2457"/>
                      <a:pt x="269" y="3101"/>
                      <a:pt x="269" y="3101"/>
                    </a:cubicBezTo>
                    <a:lnTo>
                      <a:pt x="7107" y="3101"/>
                    </a:lnTo>
                    <a:lnTo>
                      <a:pt x="7107" y="2767"/>
                    </a:lnTo>
                    <a:lnTo>
                      <a:pt x="776" y="2767"/>
                    </a:lnTo>
                    <a:cubicBezTo>
                      <a:pt x="776" y="2767"/>
                      <a:pt x="543" y="2058"/>
                      <a:pt x="567" y="1503"/>
                    </a:cubicBezTo>
                    <a:cubicBezTo>
                      <a:pt x="591" y="943"/>
                      <a:pt x="692" y="460"/>
                      <a:pt x="776" y="341"/>
                    </a:cubicBezTo>
                    <a:lnTo>
                      <a:pt x="7107" y="341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5727032" y="1536262"/>
            <a:ext cx="376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Indonesia</a:t>
            </a:r>
            <a:endParaRPr lang="id-ID" sz="54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  <p:sp>
        <p:nvSpPr>
          <p:cNvPr id="72" name="Google Shape;171;p32"/>
          <p:cNvSpPr/>
          <p:nvPr/>
        </p:nvSpPr>
        <p:spPr>
          <a:xfrm>
            <a:off x="5342021" y="3136617"/>
            <a:ext cx="4513179" cy="706671"/>
          </a:xfrm>
          <a:prstGeom prst="roundRect">
            <a:avLst>
              <a:gd name="adj" fmla="val 50000"/>
            </a:avLst>
          </a:prstGeom>
          <a:solidFill>
            <a:srgbClr val="C74545"/>
          </a:solidFill>
          <a:ln>
            <a:noFill/>
          </a:ln>
          <a:effectLst>
            <a:outerShdw dist="76200" dir="39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ooper Black" panose="0208090404030B020404" pitchFamily="18" charset="77"/>
              </a:rPr>
              <a:t>Negara </a:t>
            </a:r>
            <a:r>
              <a:rPr lang="en-US" sz="3200" dirty="0" err="1">
                <a:solidFill>
                  <a:schemeClr val="bg1"/>
                </a:solidFill>
                <a:latin typeface="Cooper Black" panose="0208090404030B020404" pitchFamily="18" charset="77"/>
              </a:rPr>
              <a:t>Republik</a:t>
            </a:r>
            <a:endParaRPr sz="32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3765" y="2370932"/>
            <a:ext cx="376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77"/>
              </a:rPr>
              <a:t>sebagai</a:t>
            </a:r>
            <a:endParaRPr lang="id-ID" sz="3600" b="1" dirty="0">
              <a:solidFill>
                <a:schemeClr val="accent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9;p38"/>
          <p:cNvCxnSpPr/>
          <p:nvPr/>
        </p:nvCxnSpPr>
        <p:spPr>
          <a:xfrm>
            <a:off x="444780" y="598976"/>
            <a:ext cx="962915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1530386" y="360449"/>
            <a:ext cx="5496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accent5">
                    <a:lumMod val="50000"/>
                  </a:schemeClr>
                </a:solidFill>
                <a:latin typeface="DM Sans" pitchFamily="2" charset="77"/>
              </a:rPr>
              <a:t>Indonesia sebagai Negara Republik</a:t>
            </a:r>
            <a:endParaRPr lang="id-ID" sz="2400" b="1" dirty="0">
              <a:solidFill>
                <a:schemeClr val="accent5">
                  <a:lumMod val="50000"/>
                </a:schemeClr>
              </a:solidFill>
              <a:latin typeface="DM Sans" pitchFamily="2" charset="7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263" y="1396985"/>
            <a:ext cx="7250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effectLst/>
                <a:latin typeface="DM Sans" pitchFamily="2" charset="77"/>
              </a:rPr>
              <a:t>Pasal</a:t>
            </a:r>
            <a:r>
              <a:rPr lang="en-US" sz="1600" dirty="0">
                <a:effectLst/>
                <a:latin typeface="DM Sans" pitchFamily="2" charset="77"/>
              </a:rPr>
              <a:t> 1 Ayat (1) UUD NRI </a:t>
            </a:r>
            <a:r>
              <a:rPr lang="en-US" sz="1600" dirty="0" err="1">
                <a:effectLst/>
                <a:latin typeface="DM Sans" pitchFamily="2" charset="77"/>
              </a:rPr>
              <a:t>Tahun</a:t>
            </a:r>
            <a:r>
              <a:rPr lang="en-US" sz="1600" dirty="0">
                <a:effectLst/>
                <a:latin typeface="DM Sans" pitchFamily="2" charset="77"/>
              </a:rPr>
              <a:t> 1945 </a:t>
            </a:r>
            <a:r>
              <a:rPr lang="en-US" sz="1600" dirty="0" err="1">
                <a:effectLst/>
                <a:latin typeface="DM Sans" pitchFamily="2" charset="77"/>
              </a:rPr>
              <a:t>menyatakan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bahwa</a:t>
            </a:r>
            <a:r>
              <a:rPr lang="en-US" sz="1600" dirty="0">
                <a:effectLst/>
                <a:latin typeface="DM Sans" pitchFamily="2" charset="77"/>
              </a:rPr>
              <a:t> Negara Indonesia </a:t>
            </a:r>
            <a:r>
              <a:rPr lang="en-US" sz="1600" dirty="0" err="1">
                <a:effectLst/>
                <a:latin typeface="DM Sans" pitchFamily="2" charset="77"/>
              </a:rPr>
              <a:t>adalah</a:t>
            </a:r>
            <a:r>
              <a:rPr lang="en-US" sz="1600" dirty="0"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effectLst/>
                <a:latin typeface="DM Sans" pitchFamily="2" charset="77"/>
              </a:rPr>
              <a:t>kesatuan</a:t>
            </a:r>
            <a:r>
              <a:rPr lang="en-US" sz="1600" dirty="0"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effectLst/>
                <a:latin typeface="DM Sans" pitchFamily="2" charset="77"/>
              </a:rPr>
              <a:t>berbentuk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. Kata ‘</a:t>
            </a:r>
            <a:r>
              <a:rPr lang="en-US" sz="1600" dirty="0" err="1">
                <a:effectLst/>
                <a:latin typeface="DM Sans" pitchFamily="2" charset="77"/>
              </a:rPr>
              <a:t>kesatuan</a:t>
            </a:r>
            <a:r>
              <a:rPr lang="en-US" sz="1600" dirty="0">
                <a:effectLst/>
                <a:latin typeface="DM Sans" pitchFamily="2" charset="77"/>
              </a:rPr>
              <a:t>’ </a:t>
            </a:r>
            <a:r>
              <a:rPr lang="en-US" sz="1600" dirty="0" err="1">
                <a:effectLst/>
                <a:latin typeface="DM Sans" pitchFamily="2" charset="77"/>
              </a:rPr>
              <a:t>mengacu</a:t>
            </a:r>
            <a:r>
              <a:rPr lang="en-US" sz="1600" dirty="0">
                <a:effectLst/>
                <a:latin typeface="DM Sans" pitchFamily="2" charset="77"/>
              </a:rPr>
              <a:t> pada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negara. </a:t>
            </a:r>
            <a:r>
              <a:rPr lang="en-US" sz="1600" dirty="0" err="1">
                <a:effectLst/>
                <a:latin typeface="DM Sans" pitchFamily="2" charset="77"/>
              </a:rPr>
              <a:t>Sementara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itu</a:t>
            </a:r>
            <a:r>
              <a:rPr lang="en-US" sz="1600" dirty="0">
                <a:effectLst/>
                <a:latin typeface="DM Sans" pitchFamily="2" charset="77"/>
              </a:rPr>
              <a:t>, ‘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’ </a:t>
            </a:r>
            <a:r>
              <a:rPr lang="en-US" sz="1600" dirty="0" err="1">
                <a:effectLst/>
                <a:latin typeface="DM Sans" pitchFamily="2" charset="77"/>
              </a:rPr>
              <a:t>mengacu</a:t>
            </a:r>
            <a:r>
              <a:rPr lang="en-US" sz="1600" dirty="0">
                <a:effectLst/>
                <a:latin typeface="DM Sans" pitchFamily="2" charset="77"/>
              </a:rPr>
              <a:t> pada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</p:txBody>
      </p:sp>
      <p:grpSp>
        <p:nvGrpSpPr>
          <p:cNvPr id="7" name="Google Shape;19940;p55"/>
          <p:cNvGrpSpPr/>
          <p:nvPr/>
        </p:nvGrpSpPr>
        <p:grpSpPr>
          <a:xfrm>
            <a:off x="7826264" y="2561586"/>
            <a:ext cx="4365736" cy="1655802"/>
            <a:chOff x="242300" y="1496000"/>
            <a:chExt cx="7131225" cy="2704675"/>
          </a:xfrm>
          <a:solidFill>
            <a:schemeClr val="tx2">
              <a:lumMod val="75000"/>
            </a:schemeClr>
          </a:solidFill>
        </p:grpSpPr>
        <p:sp>
          <p:nvSpPr>
            <p:cNvPr id="8" name="Google Shape;19941;p55"/>
            <p:cNvSpPr/>
            <p:nvPr/>
          </p:nvSpPr>
          <p:spPr>
            <a:xfrm>
              <a:off x="2546200" y="2098575"/>
              <a:ext cx="1400" cy="9075"/>
            </a:xfrm>
            <a:custGeom>
              <a:avLst/>
              <a:gdLst/>
              <a:ahLst/>
              <a:cxnLst/>
              <a:rect l="l" t="t" r="r" b="b"/>
              <a:pathLst>
                <a:path w="56" h="363" extrusionOk="0">
                  <a:moveTo>
                    <a:pt x="0" y="0"/>
                  </a:moveTo>
                  <a:lnTo>
                    <a:pt x="0" y="84"/>
                  </a:lnTo>
                  <a:cubicBezTo>
                    <a:pt x="2" y="89"/>
                    <a:pt x="3" y="93"/>
                    <a:pt x="5" y="98"/>
                  </a:cubicBezTo>
                  <a:lnTo>
                    <a:pt x="5" y="98"/>
                  </a:lnTo>
                  <a:cubicBezTo>
                    <a:pt x="2" y="67"/>
                    <a:pt x="0" y="34"/>
                    <a:pt x="0" y="0"/>
                  </a:cubicBezTo>
                  <a:close/>
                  <a:moveTo>
                    <a:pt x="5" y="98"/>
                  </a:moveTo>
                  <a:cubicBezTo>
                    <a:pt x="14" y="194"/>
                    <a:pt x="35" y="278"/>
                    <a:pt x="56" y="363"/>
                  </a:cubicBezTo>
                  <a:cubicBezTo>
                    <a:pt x="56" y="257"/>
                    <a:pt x="31" y="177"/>
                    <a:pt x="5" y="98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19942;p55"/>
            <p:cNvSpPr/>
            <p:nvPr/>
          </p:nvSpPr>
          <p:spPr>
            <a:xfrm>
              <a:off x="2366400" y="3472825"/>
              <a:ext cx="497600" cy="296200"/>
            </a:xfrm>
            <a:custGeom>
              <a:avLst/>
              <a:gdLst/>
              <a:ahLst/>
              <a:cxnLst/>
              <a:rect l="l" t="t" r="r" b="b"/>
              <a:pathLst>
                <a:path w="19904" h="11848" extrusionOk="0">
                  <a:moveTo>
                    <a:pt x="16363" y="0"/>
                  </a:moveTo>
                  <a:cubicBezTo>
                    <a:pt x="15889" y="28"/>
                    <a:pt x="15610" y="948"/>
                    <a:pt x="15443" y="1310"/>
                  </a:cubicBezTo>
                  <a:cubicBezTo>
                    <a:pt x="15360" y="1506"/>
                    <a:pt x="15276" y="1673"/>
                    <a:pt x="15081" y="1729"/>
                  </a:cubicBezTo>
                  <a:cubicBezTo>
                    <a:pt x="14802" y="1812"/>
                    <a:pt x="14495" y="1729"/>
                    <a:pt x="14217" y="1896"/>
                  </a:cubicBezTo>
                  <a:cubicBezTo>
                    <a:pt x="14022" y="2007"/>
                    <a:pt x="13966" y="2175"/>
                    <a:pt x="13799" y="2342"/>
                  </a:cubicBezTo>
                  <a:cubicBezTo>
                    <a:pt x="13576" y="2537"/>
                    <a:pt x="13297" y="2676"/>
                    <a:pt x="12990" y="2704"/>
                  </a:cubicBezTo>
                  <a:cubicBezTo>
                    <a:pt x="12265" y="2788"/>
                    <a:pt x="11541" y="2732"/>
                    <a:pt x="10900" y="3178"/>
                  </a:cubicBezTo>
                  <a:cubicBezTo>
                    <a:pt x="10704" y="3345"/>
                    <a:pt x="10481" y="3457"/>
                    <a:pt x="10203" y="3513"/>
                  </a:cubicBezTo>
                  <a:cubicBezTo>
                    <a:pt x="10183" y="3514"/>
                    <a:pt x="10164" y="3515"/>
                    <a:pt x="10145" y="3515"/>
                  </a:cubicBezTo>
                  <a:cubicBezTo>
                    <a:pt x="9842" y="3515"/>
                    <a:pt x="9626" y="3314"/>
                    <a:pt x="9311" y="3262"/>
                  </a:cubicBezTo>
                  <a:cubicBezTo>
                    <a:pt x="9060" y="3262"/>
                    <a:pt x="8809" y="3234"/>
                    <a:pt x="8530" y="3178"/>
                  </a:cubicBezTo>
                  <a:cubicBezTo>
                    <a:pt x="8279" y="3095"/>
                    <a:pt x="8140" y="2816"/>
                    <a:pt x="7889" y="2704"/>
                  </a:cubicBezTo>
                  <a:cubicBezTo>
                    <a:pt x="7775" y="2672"/>
                    <a:pt x="7660" y="2658"/>
                    <a:pt x="7546" y="2658"/>
                  </a:cubicBezTo>
                  <a:cubicBezTo>
                    <a:pt x="7465" y="2658"/>
                    <a:pt x="7384" y="2665"/>
                    <a:pt x="7304" y="2676"/>
                  </a:cubicBezTo>
                  <a:cubicBezTo>
                    <a:pt x="7136" y="2732"/>
                    <a:pt x="7136" y="2788"/>
                    <a:pt x="7025" y="2927"/>
                  </a:cubicBezTo>
                  <a:cubicBezTo>
                    <a:pt x="6830" y="3150"/>
                    <a:pt x="6690" y="3095"/>
                    <a:pt x="6439" y="3178"/>
                  </a:cubicBezTo>
                  <a:cubicBezTo>
                    <a:pt x="6244" y="3150"/>
                    <a:pt x="6021" y="3122"/>
                    <a:pt x="5826" y="3039"/>
                  </a:cubicBezTo>
                  <a:cubicBezTo>
                    <a:pt x="5659" y="2983"/>
                    <a:pt x="5547" y="2844"/>
                    <a:pt x="5380" y="2760"/>
                  </a:cubicBezTo>
                  <a:cubicBezTo>
                    <a:pt x="5125" y="2675"/>
                    <a:pt x="4853" y="2638"/>
                    <a:pt x="4565" y="2638"/>
                  </a:cubicBezTo>
                  <a:cubicBezTo>
                    <a:pt x="4476" y="2638"/>
                    <a:pt x="4385" y="2642"/>
                    <a:pt x="4293" y="2649"/>
                  </a:cubicBezTo>
                  <a:cubicBezTo>
                    <a:pt x="4276" y="2412"/>
                    <a:pt x="4064" y="2349"/>
                    <a:pt x="3838" y="2349"/>
                  </a:cubicBezTo>
                  <a:cubicBezTo>
                    <a:pt x="3691" y="2349"/>
                    <a:pt x="3539" y="2376"/>
                    <a:pt x="3429" y="2398"/>
                  </a:cubicBezTo>
                  <a:cubicBezTo>
                    <a:pt x="3061" y="2503"/>
                    <a:pt x="2793" y="2707"/>
                    <a:pt x="2413" y="2707"/>
                  </a:cubicBezTo>
                  <a:cubicBezTo>
                    <a:pt x="2390" y="2707"/>
                    <a:pt x="2366" y="2706"/>
                    <a:pt x="2342" y="2704"/>
                  </a:cubicBezTo>
                  <a:cubicBezTo>
                    <a:pt x="2202" y="2704"/>
                    <a:pt x="2063" y="2649"/>
                    <a:pt x="1979" y="2509"/>
                  </a:cubicBezTo>
                  <a:cubicBezTo>
                    <a:pt x="1924" y="2565"/>
                    <a:pt x="1840" y="2621"/>
                    <a:pt x="1729" y="2649"/>
                  </a:cubicBezTo>
                  <a:lnTo>
                    <a:pt x="1673" y="2676"/>
                  </a:lnTo>
                  <a:cubicBezTo>
                    <a:pt x="1450" y="2760"/>
                    <a:pt x="1450" y="2760"/>
                    <a:pt x="1478" y="2983"/>
                  </a:cubicBezTo>
                  <a:lnTo>
                    <a:pt x="1478" y="3095"/>
                  </a:lnTo>
                  <a:cubicBezTo>
                    <a:pt x="1478" y="3206"/>
                    <a:pt x="1506" y="3345"/>
                    <a:pt x="1533" y="3457"/>
                  </a:cubicBezTo>
                  <a:cubicBezTo>
                    <a:pt x="1561" y="3596"/>
                    <a:pt x="1589" y="3736"/>
                    <a:pt x="1589" y="3875"/>
                  </a:cubicBezTo>
                  <a:lnTo>
                    <a:pt x="1589" y="3931"/>
                  </a:lnTo>
                  <a:cubicBezTo>
                    <a:pt x="1589" y="4098"/>
                    <a:pt x="1617" y="4265"/>
                    <a:pt x="1338" y="4349"/>
                  </a:cubicBezTo>
                  <a:lnTo>
                    <a:pt x="1060" y="4349"/>
                  </a:lnTo>
                  <a:cubicBezTo>
                    <a:pt x="1032" y="4349"/>
                    <a:pt x="1004" y="4377"/>
                    <a:pt x="976" y="4405"/>
                  </a:cubicBezTo>
                  <a:cubicBezTo>
                    <a:pt x="920" y="4460"/>
                    <a:pt x="864" y="4516"/>
                    <a:pt x="781" y="4544"/>
                  </a:cubicBezTo>
                  <a:cubicBezTo>
                    <a:pt x="702" y="4564"/>
                    <a:pt x="623" y="4583"/>
                    <a:pt x="544" y="4583"/>
                  </a:cubicBezTo>
                  <a:cubicBezTo>
                    <a:pt x="512" y="4583"/>
                    <a:pt x="479" y="4580"/>
                    <a:pt x="446" y="4572"/>
                  </a:cubicBezTo>
                  <a:cubicBezTo>
                    <a:pt x="404" y="4558"/>
                    <a:pt x="370" y="4551"/>
                    <a:pt x="335" y="4551"/>
                  </a:cubicBezTo>
                  <a:cubicBezTo>
                    <a:pt x="300" y="4551"/>
                    <a:pt x="265" y="4558"/>
                    <a:pt x="223" y="4572"/>
                  </a:cubicBezTo>
                  <a:cubicBezTo>
                    <a:pt x="168" y="4572"/>
                    <a:pt x="168" y="4572"/>
                    <a:pt x="168" y="4683"/>
                  </a:cubicBezTo>
                  <a:lnTo>
                    <a:pt x="168" y="4823"/>
                  </a:lnTo>
                  <a:cubicBezTo>
                    <a:pt x="140" y="4879"/>
                    <a:pt x="140" y="4934"/>
                    <a:pt x="168" y="4990"/>
                  </a:cubicBezTo>
                  <a:cubicBezTo>
                    <a:pt x="168" y="5074"/>
                    <a:pt x="168" y="5157"/>
                    <a:pt x="168" y="5241"/>
                  </a:cubicBezTo>
                  <a:cubicBezTo>
                    <a:pt x="140" y="5325"/>
                    <a:pt x="112" y="5380"/>
                    <a:pt x="56" y="5464"/>
                  </a:cubicBezTo>
                  <a:cubicBezTo>
                    <a:pt x="28" y="5464"/>
                    <a:pt x="28" y="5492"/>
                    <a:pt x="0" y="5492"/>
                  </a:cubicBezTo>
                  <a:cubicBezTo>
                    <a:pt x="28" y="5520"/>
                    <a:pt x="28" y="5548"/>
                    <a:pt x="56" y="5575"/>
                  </a:cubicBezTo>
                  <a:cubicBezTo>
                    <a:pt x="140" y="5659"/>
                    <a:pt x="251" y="5715"/>
                    <a:pt x="335" y="5743"/>
                  </a:cubicBezTo>
                  <a:lnTo>
                    <a:pt x="363" y="5743"/>
                  </a:lnTo>
                  <a:cubicBezTo>
                    <a:pt x="446" y="5771"/>
                    <a:pt x="530" y="5771"/>
                    <a:pt x="614" y="5798"/>
                  </a:cubicBezTo>
                  <a:cubicBezTo>
                    <a:pt x="725" y="5798"/>
                    <a:pt x="837" y="5826"/>
                    <a:pt x="948" y="5882"/>
                  </a:cubicBezTo>
                  <a:cubicBezTo>
                    <a:pt x="1310" y="6077"/>
                    <a:pt x="1171" y="6412"/>
                    <a:pt x="1087" y="6663"/>
                  </a:cubicBezTo>
                  <a:cubicBezTo>
                    <a:pt x="1032" y="6774"/>
                    <a:pt x="1004" y="6886"/>
                    <a:pt x="1004" y="6997"/>
                  </a:cubicBezTo>
                  <a:cubicBezTo>
                    <a:pt x="1004" y="7136"/>
                    <a:pt x="1032" y="7248"/>
                    <a:pt x="1087" y="7387"/>
                  </a:cubicBezTo>
                  <a:lnTo>
                    <a:pt x="1171" y="7582"/>
                  </a:lnTo>
                  <a:lnTo>
                    <a:pt x="1227" y="7778"/>
                  </a:lnTo>
                  <a:cubicBezTo>
                    <a:pt x="1255" y="7889"/>
                    <a:pt x="1283" y="8028"/>
                    <a:pt x="1310" y="8140"/>
                  </a:cubicBezTo>
                  <a:cubicBezTo>
                    <a:pt x="1366" y="8224"/>
                    <a:pt x="1394" y="8307"/>
                    <a:pt x="1450" y="8363"/>
                  </a:cubicBezTo>
                  <a:cubicBezTo>
                    <a:pt x="1478" y="8447"/>
                    <a:pt x="1533" y="8530"/>
                    <a:pt x="1561" y="8614"/>
                  </a:cubicBezTo>
                  <a:lnTo>
                    <a:pt x="1729" y="8642"/>
                  </a:lnTo>
                  <a:cubicBezTo>
                    <a:pt x="2175" y="8753"/>
                    <a:pt x="2621" y="8893"/>
                    <a:pt x="3039" y="9060"/>
                  </a:cubicBezTo>
                  <a:cubicBezTo>
                    <a:pt x="3234" y="9199"/>
                    <a:pt x="3262" y="9366"/>
                    <a:pt x="3429" y="9562"/>
                  </a:cubicBezTo>
                  <a:cubicBezTo>
                    <a:pt x="3625" y="9780"/>
                    <a:pt x="3890" y="9895"/>
                    <a:pt x="4169" y="9895"/>
                  </a:cubicBezTo>
                  <a:cubicBezTo>
                    <a:pt x="4247" y="9895"/>
                    <a:pt x="4326" y="9886"/>
                    <a:pt x="4405" y="9868"/>
                  </a:cubicBezTo>
                  <a:cubicBezTo>
                    <a:pt x="4655" y="9729"/>
                    <a:pt x="4600" y="9534"/>
                    <a:pt x="4683" y="9311"/>
                  </a:cubicBezTo>
                  <a:cubicBezTo>
                    <a:pt x="4733" y="9311"/>
                    <a:pt x="4789" y="9312"/>
                    <a:pt x="4848" y="9312"/>
                  </a:cubicBezTo>
                  <a:cubicBezTo>
                    <a:pt x="5055" y="9312"/>
                    <a:pt x="5293" y="9295"/>
                    <a:pt x="5380" y="9143"/>
                  </a:cubicBezTo>
                  <a:cubicBezTo>
                    <a:pt x="5520" y="8948"/>
                    <a:pt x="5380" y="8893"/>
                    <a:pt x="5547" y="8781"/>
                  </a:cubicBezTo>
                  <a:lnTo>
                    <a:pt x="5938" y="8781"/>
                  </a:lnTo>
                  <a:cubicBezTo>
                    <a:pt x="6028" y="8773"/>
                    <a:pt x="6117" y="8770"/>
                    <a:pt x="6207" y="8770"/>
                  </a:cubicBezTo>
                  <a:cubicBezTo>
                    <a:pt x="6424" y="8770"/>
                    <a:pt x="6641" y="8789"/>
                    <a:pt x="6858" y="8809"/>
                  </a:cubicBezTo>
                  <a:cubicBezTo>
                    <a:pt x="6969" y="8837"/>
                    <a:pt x="6969" y="8893"/>
                    <a:pt x="7053" y="8948"/>
                  </a:cubicBezTo>
                  <a:cubicBezTo>
                    <a:pt x="7276" y="9060"/>
                    <a:pt x="7499" y="9143"/>
                    <a:pt x="7722" y="9171"/>
                  </a:cubicBezTo>
                  <a:cubicBezTo>
                    <a:pt x="8223" y="9283"/>
                    <a:pt x="8725" y="9227"/>
                    <a:pt x="9199" y="9283"/>
                  </a:cubicBezTo>
                  <a:cubicBezTo>
                    <a:pt x="9227" y="9227"/>
                    <a:pt x="9255" y="9143"/>
                    <a:pt x="9311" y="9088"/>
                  </a:cubicBezTo>
                  <a:cubicBezTo>
                    <a:pt x="9432" y="8966"/>
                    <a:pt x="9596" y="8887"/>
                    <a:pt x="9765" y="8887"/>
                  </a:cubicBezTo>
                  <a:cubicBezTo>
                    <a:pt x="9790" y="8887"/>
                    <a:pt x="9815" y="8889"/>
                    <a:pt x="9840" y="8893"/>
                  </a:cubicBezTo>
                  <a:lnTo>
                    <a:pt x="9980" y="8893"/>
                  </a:lnTo>
                  <a:cubicBezTo>
                    <a:pt x="9952" y="8753"/>
                    <a:pt x="9896" y="8614"/>
                    <a:pt x="9812" y="8502"/>
                  </a:cubicBezTo>
                  <a:cubicBezTo>
                    <a:pt x="9784" y="8447"/>
                    <a:pt x="9729" y="8363"/>
                    <a:pt x="9701" y="8307"/>
                  </a:cubicBezTo>
                  <a:cubicBezTo>
                    <a:pt x="9645" y="8196"/>
                    <a:pt x="9645" y="8084"/>
                    <a:pt x="9701" y="7973"/>
                  </a:cubicBezTo>
                  <a:cubicBezTo>
                    <a:pt x="9803" y="7841"/>
                    <a:pt x="10035" y="7802"/>
                    <a:pt x="10253" y="7802"/>
                  </a:cubicBezTo>
                  <a:cubicBezTo>
                    <a:pt x="10451" y="7802"/>
                    <a:pt x="10638" y="7835"/>
                    <a:pt x="10704" y="7861"/>
                  </a:cubicBezTo>
                  <a:cubicBezTo>
                    <a:pt x="10767" y="7874"/>
                    <a:pt x="10851" y="7886"/>
                    <a:pt x="10931" y="7886"/>
                  </a:cubicBezTo>
                  <a:cubicBezTo>
                    <a:pt x="11029" y="7886"/>
                    <a:pt x="11120" y="7867"/>
                    <a:pt x="11150" y="7805"/>
                  </a:cubicBezTo>
                  <a:cubicBezTo>
                    <a:pt x="11178" y="7778"/>
                    <a:pt x="11178" y="7750"/>
                    <a:pt x="11150" y="7722"/>
                  </a:cubicBezTo>
                  <a:cubicBezTo>
                    <a:pt x="11178" y="7666"/>
                    <a:pt x="11178" y="7610"/>
                    <a:pt x="11206" y="7555"/>
                  </a:cubicBezTo>
                  <a:cubicBezTo>
                    <a:pt x="11318" y="7415"/>
                    <a:pt x="11429" y="7276"/>
                    <a:pt x="11569" y="7192"/>
                  </a:cubicBezTo>
                  <a:cubicBezTo>
                    <a:pt x="11708" y="7136"/>
                    <a:pt x="11819" y="7025"/>
                    <a:pt x="11903" y="6913"/>
                  </a:cubicBezTo>
                  <a:lnTo>
                    <a:pt x="11931" y="6830"/>
                  </a:lnTo>
                  <a:lnTo>
                    <a:pt x="12015" y="6830"/>
                  </a:lnTo>
                  <a:cubicBezTo>
                    <a:pt x="12321" y="6830"/>
                    <a:pt x="12377" y="7248"/>
                    <a:pt x="12405" y="7471"/>
                  </a:cubicBezTo>
                  <a:lnTo>
                    <a:pt x="12405" y="7527"/>
                  </a:lnTo>
                  <a:cubicBezTo>
                    <a:pt x="12433" y="7722"/>
                    <a:pt x="12488" y="7889"/>
                    <a:pt x="12572" y="8056"/>
                  </a:cubicBezTo>
                  <a:cubicBezTo>
                    <a:pt x="12628" y="8168"/>
                    <a:pt x="12656" y="8168"/>
                    <a:pt x="12767" y="8168"/>
                  </a:cubicBezTo>
                  <a:lnTo>
                    <a:pt x="12962" y="8168"/>
                  </a:lnTo>
                  <a:cubicBezTo>
                    <a:pt x="13130" y="8196"/>
                    <a:pt x="13157" y="8224"/>
                    <a:pt x="13241" y="8391"/>
                  </a:cubicBezTo>
                  <a:lnTo>
                    <a:pt x="13269" y="8419"/>
                  </a:lnTo>
                  <a:cubicBezTo>
                    <a:pt x="13297" y="8474"/>
                    <a:pt x="13325" y="8530"/>
                    <a:pt x="13380" y="8586"/>
                  </a:cubicBezTo>
                  <a:cubicBezTo>
                    <a:pt x="13464" y="8614"/>
                    <a:pt x="13520" y="8614"/>
                    <a:pt x="13603" y="8614"/>
                  </a:cubicBezTo>
                  <a:cubicBezTo>
                    <a:pt x="13631" y="8605"/>
                    <a:pt x="13662" y="8601"/>
                    <a:pt x="13694" y="8601"/>
                  </a:cubicBezTo>
                  <a:cubicBezTo>
                    <a:pt x="13758" y="8601"/>
                    <a:pt x="13826" y="8614"/>
                    <a:pt x="13882" y="8614"/>
                  </a:cubicBezTo>
                  <a:cubicBezTo>
                    <a:pt x="14161" y="8753"/>
                    <a:pt x="14328" y="9004"/>
                    <a:pt x="14328" y="9283"/>
                  </a:cubicBezTo>
                  <a:cubicBezTo>
                    <a:pt x="14300" y="9422"/>
                    <a:pt x="14272" y="9534"/>
                    <a:pt x="14189" y="9645"/>
                  </a:cubicBezTo>
                  <a:cubicBezTo>
                    <a:pt x="14133" y="9729"/>
                    <a:pt x="14105" y="9840"/>
                    <a:pt x="14077" y="9952"/>
                  </a:cubicBezTo>
                  <a:cubicBezTo>
                    <a:pt x="14077" y="10091"/>
                    <a:pt x="14133" y="10258"/>
                    <a:pt x="14217" y="10370"/>
                  </a:cubicBezTo>
                  <a:cubicBezTo>
                    <a:pt x="14272" y="10426"/>
                    <a:pt x="14300" y="10481"/>
                    <a:pt x="14328" y="10537"/>
                  </a:cubicBezTo>
                  <a:cubicBezTo>
                    <a:pt x="14523" y="10788"/>
                    <a:pt x="14551" y="11095"/>
                    <a:pt x="14440" y="11373"/>
                  </a:cubicBezTo>
                  <a:cubicBezTo>
                    <a:pt x="14384" y="11485"/>
                    <a:pt x="14300" y="11624"/>
                    <a:pt x="14245" y="11736"/>
                  </a:cubicBezTo>
                  <a:lnTo>
                    <a:pt x="14523" y="11847"/>
                  </a:lnTo>
                  <a:cubicBezTo>
                    <a:pt x="14551" y="11792"/>
                    <a:pt x="14579" y="11736"/>
                    <a:pt x="14579" y="11680"/>
                  </a:cubicBezTo>
                  <a:cubicBezTo>
                    <a:pt x="14663" y="11541"/>
                    <a:pt x="14718" y="11401"/>
                    <a:pt x="14774" y="11262"/>
                  </a:cubicBezTo>
                  <a:lnTo>
                    <a:pt x="14802" y="11234"/>
                  </a:lnTo>
                  <a:cubicBezTo>
                    <a:pt x="14858" y="11123"/>
                    <a:pt x="14886" y="11095"/>
                    <a:pt x="14997" y="11067"/>
                  </a:cubicBezTo>
                  <a:cubicBezTo>
                    <a:pt x="15109" y="11011"/>
                    <a:pt x="15248" y="10983"/>
                    <a:pt x="15387" y="10955"/>
                  </a:cubicBezTo>
                  <a:cubicBezTo>
                    <a:pt x="15304" y="10872"/>
                    <a:pt x="15276" y="10760"/>
                    <a:pt x="15276" y="10649"/>
                  </a:cubicBezTo>
                  <a:cubicBezTo>
                    <a:pt x="15332" y="10454"/>
                    <a:pt x="15610" y="10314"/>
                    <a:pt x="16084" y="10231"/>
                  </a:cubicBezTo>
                  <a:lnTo>
                    <a:pt x="16196" y="10231"/>
                  </a:lnTo>
                  <a:cubicBezTo>
                    <a:pt x="16391" y="10231"/>
                    <a:pt x="16586" y="10175"/>
                    <a:pt x="16725" y="10035"/>
                  </a:cubicBezTo>
                  <a:cubicBezTo>
                    <a:pt x="16781" y="9980"/>
                    <a:pt x="16781" y="9924"/>
                    <a:pt x="16809" y="9868"/>
                  </a:cubicBezTo>
                  <a:cubicBezTo>
                    <a:pt x="16837" y="9757"/>
                    <a:pt x="16865" y="9645"/>
                    <a:pt x="16948" y="9562"/>
                  </a:cubicBezTo>
                  <a:cubicBezTo>
                    <a:pt x="17004" y="9478"/>
                    <a:pt x="17088" y="9450"/>
                    <a:pt x="17171" y="9394"/>
                  </a:cubicBezTo>
                  <a:cubicBezTo>
                    <a:pt x="17199" y="9394"/>
                    <a:pt x="17255" y="9366"/>
                    <a:pt x="17283" y="9339"/>
                  </a:cubicBezTo>
                  <a:cubicBezTo>
                    <a:pt x="17394" y="9227"/>
                    <a:pt x="17367" y="9088"/>
                    <a:pt x="17227" y="8920"/>
                  </a:cubicBezTo>
                  <a:cubicBezTo>
                    <a:pt x="17171" y="8837"/>
                    <a:pt x="17088" y="8781"/>
                    <a:pt x="17032" y="8697"/>
                  </a:cubicBezTo>
                  <a:cubicBezTo>
                    <a:pt x="16837" y="8558"/>
                    <a:pt x="16698" y="8335"/>
                    <a:pt x="16698" y="8084"/>
                  </a:cubicBezTo>
                  <a:lnTo>
                    <a:pt x="16698" y="7889"/>
                  </a:lnTo>
                  <a:cubicBezTo>
                    <a:pt x="16725" y="7666"/>
                    <a:pt x="16698" y="7443"/>
                    <a:pt x="16614" y="7248"/>
                  </a:cubicBezTo>
                  <a:cubicBezTo>
                    <a:pt x="16502" y="6886"/>
                    <a:pt x="16363" y="6551"/>
                    <a:pt x="16196" y="6189"/>
                  </a:cubicBezTo>
                  <a:cubicBezTo>
                    <a:pt x="16029" y="5910"/>
                    <a:pt x="16001" y="5548"/>
                    <a:pt x="16168" y="5269"/>
                  </a:cubicBezTo>
                  <a:cubicBezTo>
                    <a:pt x="16332" y="5037"/>
                    <a:pt x="16502" y="4959"/>
                    <a:pt x="16666" y="4959"/>
                  </a:cubicBezTo>
                  <a:cubicBezTo>
                    <a:pt x="16837" y="4959"/>
                    <a:pt x="17001" y="5044"/>
                    <a:pt x="17144" y="5129"/>
                  </a:cubicBezTo>
                  <a:cubicBezTo>
                    <a:pt x="17199" y="5157"/>
                    <a:pt x="17255" y="5213"/>
                    <a:pt x="17339" y="5297"/>
                  </a:cubicBezTo>
                  <a:cubicBezTo>
                    <a:pt x="17611" y="5511"/>
                    <a:pt x="17856" y="5684"/>
                    <a:pt x="18055" y="5684"/>
                  </a:cubicBezTo>
                  <a:cubicBezTo>
                    <a:pt x="18141" y="5684"/>
                    <a:pt x="18219" y="5651"/>
                    <a:pt x="18286" y="5575"/>
                  </a:cubicBezTo>
                  <a:cubicBezTo>
                    <a:pt x="18342" y="5520"/>
                    <a:pt x="18370" y="5492"/>
                    <a:pt x="18398" y="5436"/>
                  </a:cubicBezTo>
                  <a:cubicBezTo>
                    <a:pt x="18454" y="5269"/>
                    <a:pt x="18593" y="5157"/>
                    <a:pt x="18732" y="5129"/>
                  </a:cubicBezTo>
                  <a:cubicBezTo>
                    <a:pt x="19151" y="4990"/>
                    <a:pt x="19346" y="4879"/>
                    <a:pt x="19290" y="4544"/>
                  </a:cubicBezTo>
                  <a:cubicBezTo>
                    <a:pt x="19290" y="4460"/>
                    <a:pt x="19262" y="4377"/>
                    <a:pt x="19234" y="4293"/>
                  </a:cubicBezTo>
                  <a:cubicBezTo>
                    <a:pt x="19206" y="4154"/>
                    <a:pt x="19178" y="4042"/>
                    <a:pt x="19151" y="3903"/>
                  </a:cubicBezTo>
                  <a:cubicBezTo>
                    <a:pt x="19123" y="3652"/>
                    <a:pt x="19234" y="3373"/>
                    <a:pt x="19429" y="3206"/>
                  </a:cubicBezTo>
                  <a:lnTo>
                    <a:pt x="19513" y="3122"/>
                  </a:lnTo>
                  <a:cubicBezTo>
                    <a:pt x="19708" y="2927"/>
                    <a:pt x="19903" y="2732"/>
                    <a:pt x="19875" y="2481"/>
                  </a:cubicBezTo>
                  <a:cubicBezTo>
                    <a:pt x="19847" y="2370"/>
                    <a:pt x="19820" y="2230"/>
                    <a:pt x="19764" y="2119"/>
                  </a:cubicBezTo>
                  <a:cubicBezTo>
                    <a:pt x="19736" y="2035"/>
                    <a:pt x="19708" y="1924"/>
                    <a:pt x="19680" y="1812"/>
                  </a:cubicBezTo>
                  <a:lnTo>
                    <a:pt x="19680" y="1756"/>
                  </a:lnTo>
                  <a:cubicBezTo>
                    <a:pt x="19597" y="1784"/>
                    <a:pt x="19541" y="1784"/>
                    <a:pt x="19457" y="1812"/>
                  </a:cubicBezTo>
                  <a:cubicBezTo>
                    <a:pt x="19457" y="1922"/>
                    <a:pt x="19372" y="1957"/>
                    <a:pt x="19264" y="1957"/>
                  </a:cubicBezTo>
                  <a:cubicBezTo>
                    <a:pt x="19125" y="1957"/>
                    <a:pt x="18950" y="1899"/>
                    <a:pt x="18872" y="1868"/>
                  </a:cubicBezTo>
                  <a:cubicBezTo>
                    <a:pt x="18426" y="1645"/>
                    <a:pt x="18565" y="1171"/>
                    <a:pt x="18398" y="781"/>
                  </a:cubicBezTo>
                  <a:cubicBezTo>
                    <a:pt x="18231" y="391"/>
                    <a:pt x="17757" y="335"/>
                    <a:pt x="17367" y="307"/>
                  </a:cubicBezTo>
                  <a:cubicBezTo>
                    <a:pt x="17286" y="319"/>
                    <a:pt x="17200" y="325"/>
                    <a:pt x="17114" y="325"/>
                  </a:cubicBezTo>
                  <a:cubicBezTo>
                    <a:pt x="16992" y="325"/>
                    <a:pt x="16868" y="312"/>
                    <a:pt x="16753" y="279"/>
                  </a:cubicBezTo>
                  <a:cubicBezTo>
                    <a:pt x="16642" y="195"/>
                    <a:pt x="16530" y="0"/>
                    <a:pt x="1636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9943;p55"/>
            <p:cNvSpPr/>
            <p:nvPr/>
          </p:nvSpPr>
          <p:spPr>
            <a:xfrm>
              <a:off x="2735050" y="3507525"/>
              <a:ext cx="653700" cy="363900"/>
            </a:xfrm>
            <a:custGeom>
              <a:avLst/>
              <a:gdLst/>
              <a:ahLst/>
              <a:cxnLst/>
              <a:rect l="l" t="t" r="r" b="b"/>
              <a:pathLst>
                <a:path w="26148" h="14556" extrusionOk="0">
                  <a:moveTo>
                    <a:pt x="6205" y="0"/>
                  </a:moveTo>
                  <a:cubicBezTo>
                    <a:pt x="6182" y="0"/>
                    <a:pt x="6158" y="2"/>
                    <a:pt x="6133" y="6"/>
                  </a:cubicBezTo>
                  <a:cubicBezTo>
                    <a:pt x="5798" y="90"/>
                    <a:pt x="5464" y="173"/>
                    <a:pt x="5157" y="285"/>
                  </a:cubicBezTo>
                  <a:cubicBezTo>
                    <a:pt x="5157" y="313"/>
                    <a:pt x="5157" y="341"/>
                    <a:pt x="5157" y="341"/>
                  </a:cubicBezTo>
                  <a:cubicBezTo>
                    <a:pt x="5185" y="452"/>
                    <a:pt x="5213" y="536"/>
                    <a:pt x="5241" y="647"/>
                  </a:cubicBezTo>
                  <a:cubicBezTo>
                    <a:pt x="5297" y="759"/>
                    <a:pt x="5324" y="898"/>
                    <a:pt x="5352" y="1065"/>
                  </a:cubicBezTo>
                  <a:cubicBezTo>
                    <a:pt x="5352" y="1372"/>
                    <a:pt x="5185" y="1679"/>
                    <a:pt x="4934" y="1874"/>
                  </a:cubicBezTo>
                  <a:lnTo>
                    <a:pt x="4851" y="1957"/>
                  </a:lnTo>
                  <a:cubicBezTo>
                    <a:pt x="4683" y="2097"/>
                    <a:pt x="4600" y="2292"/>
                    <a:pt x="4628" y="2487"/>
                  </a:cubicBezTo>
                  <a:cubicBezTo>
                    <a:pt x="4655" y="2626"/>
                    <a:pt x="4655" y="2710"/>
                    <a:pt x="4711" y="2822"/>
                  </a:cubicBezTo>
                  <a:cubicBezTo>
                    <a:pt x="4739" y="2933"/>
                    <a:pt x="4767" y="3017"/>
                    <a:pt x="4767" y="3128"/>
                  </a:cubicBezTo>
                  <a:cubicBezTo>
                    <a:pt x="4851" y="3686"/>
                    <a:pt x="4377" y="3853"/>
                    <a:pt x="4070" y="3964"/>
                  </a:cubicBezTo>
                  <a:cubicBezTo>
                    <a:pt x="3959" y="3992"/>
                    <a:pt x="3875" y="4048"/>
                    <a:pt x="3847" y="4132"/>
                  </a:cubicBezTo>
                  <a:cubicBezTo>
                    <a:pt x="3819" y="4215"/>
                    <a:pt x="3763" y="4271"/>
                    <a:pt x="3708" y="4327"/>
                  </a:cubicBezTo>
                  <a:cubicBezTo>
                    <a:pt x="3596" y="4473"/>
                    <a:pt x="3465" y="4529"/>
                    <a:pt x="3328" y="4529"/>
                  </a:cubicBezTo>
                  <a:cubicBezTo>
                    <a:pt x="3022" y="4529"/>
                    <a:pt x="2684" y="4249"/>
                    <a:pt x="2453" y="4076"/>
                  </a:cubicBezTo>
                  <a:cubicBezTo>
                    <a:pt x="2398" y="4020"/>
                    <a:pt x="2342" y="3964"/>
                    <a:pt x="2258" y="3909"/>
                  </a:cubicBezTo>
                  <a:cubicBezTo>
                    <a:pt x="2124" y="3823"/>
                    <a:pt x="2017" y="3781"/>
                    <a:pt x="1924" y="3781"/>
                  </a:cubicBezTo>
                  <a:cubicBezTo>
                    <a:pt x="1805" y="3781"/>
                    <a:pt x="1711" y="3851"/>
                    <a:pt x="1617" y="3992"/>
                  </a:cubicBezTo>
                  <a:cubicBezTo>
                    <a:pt x="1450" y="4243"/>
                    <a:pt x="1561" y="4410"/>
                    <a:pt x="1673" y="4717"/>
                  </a:cubicBezTo>
                  <a:cubicBezTo>
                    <a:pt x="1812" y="4996"/>
                    <a:pt x="1952" y="5414"/>
                    <a:pt x="2091" y="5748"/>
                  </a:cubicBezTo>
                  <a:cubicBezTo>
                    <a:pt x="2175" y="5999"/>
                    <a:pt x="2202" y="6250"/>
                    <a:pt x="2202" y="6501"/>
                  </a:cubicBezTo>
                  <a:lnTo>
                    <a:pt x="2202" y="6668"/>
                  </a:lnTo>
                  <a:cubicBezTo>
                    <a:pt x="2202" y="6863"/>
                    <a:pt x="2286" y="7031"/>
                    <a:pt x="2453" y="7142"/>
                  </a:cubicBezTo>
                  <a:cubicBezTo>
                    <a:pt x="2509" y="7198"/>
                    <a:pt x="2593" y="7282"/>
                    <a:pt x="2648" y="7365"/>
                  </a:cubicBezTo>
                  <a:cubicBezTo>
                    <a:pt x="2844" y="7532"/>
                    <a:pt x="2899" y="7839"/>
                    <a:pt x="2732" y="8062"/>
                  </a:cubicBezTo>
                  <a:cubicBezTo>
                    <a:pt x="2676" y="8118"/>
                    <a:pt x="2593" y="8174"/>
                    <a:pt x="2509" y="8201"/>
                  </a:cubicBezTo>
                  <a:cubicBezTo>
                    <a:pt x="2453" y="8229"/>
                    <a:pt x="2398" y="8257"/>
                    <a:pt x="2370" y="8285"/>
                  </a:cubicBezTo>
                  <a:cubicBezTo>
                    <a:pt x="2314" y="8341"/>
                    <a:pt x="2286" y="8424"/>
                    <a:pt x="2286" y="8480"/>
                  </a:cubicBezTo>
                  <a:cubicBezTo>
                    <a:pt x="2258" y="8592"/>
                    <a:pt x="2230" y="8703"/>
                    <a:pt x="2175" y="8759"/>
                  </a:cubicBezTo>
                  <a:cubicBezTo>
                    <a:pt x="1979" y="8954"/>
                    <a:pt x="1756" y="9038"/>
                    <a:pt x="1506" y="9038"/>
                  </a:cubicBezTo>
                  <a:lnTo>
                    <a:pt x="1394" y="9066"/>
                  </a:lnTo>
                  <a:cubicBezTo>
                    <a:pt x="920" y="9149"/>
                    <a:pt x="781" y="9261"/>
                    <a:pt x="753" y="9316"/>
                  </a:cubicBezTo>
                  <a:cubicBezTo>
                    <a:pt x="781" y="9372"/>
                    <a:pt x="809" y="9428"/>
                    <a:pt x="864" y="9484"/>
                  </a:cubicBezTo>
                  <a:cubicBezTo>
                    <a:pt x="892" y="9512"/>
                    <a:pt x="920" y="9567"/>
                    <a:pt x="948" y="9595"/>
                  </a:cubicBezTo>
                  <a:lnTo>
                    <a:pt x="1004" y="9735"/>
                  </a:lnTo>
                  <a:lnTo>
                    <a:pt x="864" y="9762"/>
                  </a:lnTo>
                  <a:lnTo>
                    <a:pt x="725" y="9762"/>
                  </a:lnTo>
                  <a:cubicBezTo>
                    <a:pt x="586" y="9790"/>
                    <a:pt x="474" y="9818"/>
                    <a:pt x="335" y="9874"/>
                  </a:cubicBezTo>
                  <a:lnTo>
                    <a:pt x="279" y="9902"/>
                  </a:lnTo>
                  <a:cubicBezTo>
                    <a:pt x="279" y="9930"/>
                    <a:pt x="251" y="9958"/>
                    <a:pt x="251" y="9985"/>
                  </a:cubicBezTo>
                  <a:cubicBezTo>
                    <a:pt x="168" y="10097"/>
                    <a:pt x="112" y="10236"/>
                    <a:pt x="56" y="10348"/>
                  </a:cubicBezTo>
                  <a:lnTo>
                    <a:pt x="0" y="10487"/>
                  </a:lnTo>
                  <a:cubicBezTo>
                    <a:pt x="223" y="10571"/>
                    <a:pt x="418" y="10654"/>
                    <a:pt x="586" y="10794"/>
                  </a:cubicBezTo>
                  <a:cubicBezTo>
                    <a:pt x="864" y="11045"/>
                    <a:pt x="1227" y="11184"/>
                    <a:pt x="1617" y="11184"/>
                  </a:cubicBezTo>
                  <a:cubicBezTo>
                    <a:pt x="2232" y="11280"/>
                    <a:pt x="2954" y="11443"/>
                    <a:pt x="3635" y="11443"/>
                  </a:cubicBezTo>
                  <a:cubicBezTo>
                    <a:pt x="3941" y="11443"/>
                    <a:pt x="4239" y="11410"/>
                    <a:pt x="4516" y="11323"/>
                  </a:cubicBezTo>
                  <a:cubicBezTo>
                    <a:pt x="4767" y="11268"/>
                    <a:pt x="4683" y="11212"/>
                    <a:pt x="4851" y="11073"/>
                  </a:cubicBezTo>
                  <a:cubicBezTo>
                    <a:pt x="4999" y="10998"/>
                    <a:pt x="5160" y="10961"/>
                    <a:pt x="5317" y="10961"/>
                  </a:cubicBezTo>
                  <a:cubicBezTo>
                    <a:pt x="5396" y="10961"/>
                    <a:pt x="5473" y="10970"/>
                    <a:pt x="5547" y="10989"/>
                  </a:cubicBezTo>
                  <a:cubicBezTo>
                    <a:pt x="5771" y="11045"/>
                    <a:pt x="5910" y="11268"/>
                    <a:pt x="6021" y="11435"/>
                  </a:cubicBezTo>
                  <a:cubicBezTo>
                    <a:pt x="6210" y="11694"/>
                    <a:pt x="6259" y="11714"/>
                    <a:pt x="6472" y="11714"/>
                  </a:cubicBezTo>
                  <a:cubicBezTo>
                    <a:pt x="6511" y="11714"/>
                    <a:pt x="6555" y="11714"/>
                    <a:pt x="6607" y="11714"/>
                  </a:cubicBezTo>
                  <a:cubicBezTo>
                    <a:pt x="6830" y="11714"/>
                    <a:pt x="6969" y="11881"/>
                    <a:pt x="7164" y="11909"/>
                  </a:cubicBezTo>
                  <a:cubicBezTo>
                    <a:pt x="7193" y="11916"/>
                    <a:pt x="7219" y="11919"/>
                    <a:pt x="7242" y="11919"/>
                  </a:cubicBezTo>
                  <a:cubicBezTo>
                    <a:pt x="7511" y="11919"/>
                    <a:pt x="7431" y="11503"/>
                    <a:pt x="7610" y="11323"/>
                  </a:cubicBezTo>
                  <a:cubicBezTo>
                    <a:pt x="7750" y="11212"/>
                    <a:pt x="7917" y="11100"/>
                    <a:pt x="8056" y="10989"/>
                  </a:cubicBezTo>
                  <a:cubicBezTo>
                    <a:pt x="8153" y="10892"/>
                    <a:pt x="8292" y="10816"/>
                    <a:pt x="8436" y="10816"/>
                  </a:cubicBezTo>
                  <a:cubicBezTo>
                    <a:pt x="8458" y="10816"/>
                    <a:pt x="8480" y="10818"/>
                    <a:pt x="8502" y="10822"/>
                  </a:cubicBezTo>
                  <a:cubicBezTo>
                    <a:pt x="8865" y="10822"/>
                    <a:pt x="9227" y="10961"/>
                    <a:pt x="9534" y="11156"/>
                  </a:cubicBezTo>
                  <a:cubicBezTo>
                    <a:pt x="9729" y="11268"/>
                    <a:pt x="9952" y="11379"/>
                    <a:pt x="10119" y="11519"/>
                  </a:cubicBezTo>
                  <a:cubicBezTo>
                    <a:pt x="10286" y="11630"/>
                    <a:pt x="10342" y="11742"/>
                    <a:pt x="10454" y="11853"/>
                  </a:cubicBezTo>
                  <a:cubicBezTo>
                    <a:pt x="10684" y="11979"/>
                    <a:pt x="10945" y="12041"/>
                    <a:pt x="11202" y="12041"/>
                  </a:cubicBezTo>
                  <a:cubicBezTo>
                    <a:pt x="11288" y="12041"/>
                    <a:pt x="11373" y="12034"/>
                    <a:pt x="11457" y="12020"/>
                  </a:cubicBezTo>
                  <a:cubicBezTo>
                    <a:pt x="11569" y="12006"/>
                    <a:pt x="11680" y="11999"/>
                    <a:pt x="11791" y="11999"/>
                  </a:cubicBezTo>
                  <a:cubicBezTo>
                    <a:pt x="12124" y="11999"/>
                    <a:pt x="12454" y="12062"/>
                    <a:pt x="12767" y="12188"/>
                  </a:cubicBezTo>
                  <a:cubicBezTo>
                    <a:pt x="13046" y="12355"/>
                    <a:pt x="13353" y="12466"/>
                    <a:pt x="13659" y="12550"/>
                  </a:cubicBezTo>
                  <a:cubicBezTo>
                    <a:pt x="13678" y="12551"/>
                    <a:pt x="13697" y="12552"/>
                    <a:pt x="13715" y="12552"/>
                  </a:cubicBezTo>
                  <a:cubicBezTo>
                    <a:pt x="14122" y="12552"/>
                    <a:pt x="14316" y="12264"/>
                    <a:pt x="14663" y="12104"/>
                  </a:cubicBezTo>
                  <a:cubicBezTo>
                    <a:pt x="14858" y="11992"/>
                    <a:pt x="15109" y="11965"/>
                    <a:pt x="15332" y="11881"/>
                  </a:cubicBezTo>
                  <a:cubicBezTo>
                    <a:pt x="15499" y="11769"/>
                    <a:pt x="15666" y="11658"/>
                    <a:pt x="15806" y="11491"/>
                  </a:cubicBezTo>
                  <a:cubicBezTo>
                    <a:pt x="15861" y="11435"/>
                    <a:pt x="15945" y="11407"/>
                    <a:pt x="16029" y="11407"/>
                  </a:cubicBezTo>
                  <a:cubicBezTo>
                    <a:pt x="16391" y="11351"/>
                    <a:pt x="16670" y="11240"/>
                    <a:pt x="17004" y="11156"/>
                  </a:cubicBezTo>
                  <a:cubicBezTo>
                    <a:pt x="17146" y="11121"/>
                    <a:pt x="17298" y="11090"/>
                    <a:pt x="17447" y="11090"/>
                  </a:cubicBezTo>
                  <a:cubicBezTo>
                    <a:pt x="17649" y="11090"/>
                    <a:pt x="17847" y="11147"/>
                    <a:pt x="18008" y="11323"/>
                  </a:cubicBezTo>
                  <a:cubicBezTo>
                    <a:pt x="18287" y="11630"/>
                    <a:pt x="17980" y="11742"/>
                    <a:pt x="17673" y="11797"/>
                  </a:cubicBezTo>
                  <a:cubicBezTo>
                    <a:pt x="17673" y="12076"/>
                    <a:pt x="17785" y="12188"/>
                    <a:pt x="17562" y="12383"/>
                  </a:cubicBezTo>
                  <a:cubicBezTo>
                    <a:pt x="17367" y="12522"/>
                    <a:pt x="17088" y="12550"/>
                    <a:pt x="16921" y="12689"/>
                  </a:cubicBezTo>
                  <a:cubicBezTo>
                    <a:pt x="17121" y="12890"/>
                    <a:pt x="17412" y="13000"/>
                    <a:pt x="17691" y="13000"/>
                  </a:cubicBezTo>
                  <a:cubicBezTo>
                    <a:pt x="17723" y="13000"/>
                    <a:pt x="17754" y="12999"/>
                    <a:pt x="17785" y="12996"/>
                  </a:cubicBezTo>
                  <a:cubicBezTo>
                    <a:pt x="18036" y="12940"/>
                    <a:pt x="18147" y="12745"/>
                    <a:pt x="18454" y="12745"/>
                  </a:cubicBezTo>
                  <a:cubicBezTo>
                    <a:pt x="18510" y="12522"/>
                    <a:pt x="18259" y="12299"/>
                    <a:pt x="18482" y="12076"/>
                  </a:cubicBezTo>
                  <a:cubicBezTo>
                    <a:pt x="18562" y="11996"/>
                    <a:pt x="18664" y="11966"/>
                    <a:pt x="18772" y="11966"/>
                  </a:cubicBezTo>
                  <a:cubicBezTo>
                    <a:pt x="18964" y="11966"/>
                    <a:pt x="19175" y="12060"/>
                    <a:pt x="19318" y="12132"/>
                  </a:cubicBezTo>
                  <a:cubicBezTo>
                    <a:pt x="19652" y="12243"/>
                    <a:pt x="19820" y="12522"/>
                    <a:pt x="20126" y="12661"/>
                  </a:cubicBezTo>
                  <a:cubicBezTo>
                    <a:pt x="20461" y="12801"/>
                    <a:pt x="20851" y="12801"/>
                    <a:pt x="21186" y="12912"/>
                  </a:cubicBezTo>
                  <a:cubicBezTo>
                    <a:pt x="21313" y="13312"/>
                    <a:pt x="21743" y="13372"/>
                    <a:pt x="22181" y="13372"/>
                  </a:cubicBezTo>
                  <a:cubicBezTo>
                    <a:pt x="22373" y="13372"/>
                    <a:pt x="22566" y="13361"/>
                    <a:pt x="22736" y="13361"/>
                  </a:cubicBezTo>
                  <a:cubicBezTo>
                    <a:pt x="22856" y="13361"/>
                    <a:pt x="22965" y="13367"/>
                    <a:pt x="23053" y="13386"/>
                  </a:cubicBezTo>
                  <a:cubicBezTo>
                    <a:pt x="23360" y="13442"/>
                    <a:pt x="23639" y="13442"/>
                    <a:pt x="23917" y="13526"/>
                  </a:cubicBezTo>
                  <a:cubicBezTo>
                    <a:pt x="24196" y="13609"/>
                    <a:pt x="24280" y="13749"/>
                    <a:pt x="24503" y="13972"/>
                  </a:cubicBezTo>
                  <a:cubicBezTo>
                    <a:pt x="24754" y="14223"/>
                    <a:pt x="25060" y="14390"/>
                    <a:pt x="25423" y="14418"/>
                  </a:cubicBezTo>
                  <a:cubicBezTo>
                    <a:pt x="25531" y="14461"/>
                    <a:pt x="25724" y="14555"/>
                    <a:pt x="25870" y="14555"/>
                  </a:cubicBezTo>
                  <a:cubicBezTo>
                    <a:pt x="25912" y="14555"/>
                    <a:pt x="25949" y="14548"/>
                    <a:pt x="25980" y="14529"/>
                  </a:cubicBezTo>
                  <a:cubicBezTo>
                    <a:pt x="26119" y="14306"/>
                    <a:pt x="26147" y="14027"/>
                    <a:pt x="26064" y="13776"/>
                  </a:cubicBezTo>
                  <a:lnTo>
                    <a:pt x="26064" y="13776"/>
                  </a:lnTo>
                  <a:lnTo>
                    <a:pt x="25980" y="13832"/>
                  </a:lnTo>
                  <a:cubicBezTo>
                    <a:pt x="25950" y="13837"/>
                    <a:pt x="25920" y="13839"/>
                    <a:pt x="25889" y="13839"/>
                  </a:cubicBezTo>
                  <a:cubicBezTo>
                    <a:pt x="25745" y="13839"/>
                    <a:pt x="25593" y="13790"/>
                    <a:pt x="25478" y="13721"/>
                  </a:cubicBezTo>
                  <a:cubicBezTo>
                    <a:pt x="25339" y="13581"/>
                    <a:pt x="25339" y="13358"/>
                    <a:pt x="25172" y="13219"/>
                  </a:cubicBezTo>
                  <a:cubicBezTo>
                    <a:pt x="25116" y="13191"/>
                    <a:pt x="25004" y="13135"/>
                    <a:pt x="24949" y="13080"/>
                  </a:cubicBezTo>
                  <a:cubicBezTo>
                    <a:pt x="24921" y="13024"/>
                    <a:pt x="24921" y="12829"/>
                    <a:pt x="24865" y="12689"/>
                  </a:cubicBezTo>
                  <a:cubicBezTo>
                    <a:pt x="24837" y="12578"/>
                    <a:pt x="24698" y="12466"/>
                    <a:pt x="24614" y="12327"/>
                  </a:cubicBezTo>
                  <a:cubicBezTo>
                    <a:pt x="24475" y="12104"/>
                    <a:pt x="24447" y="11797"/>
                    <a:pt x="24531" y="11546"/>
                  </a:cubicBezTo>
                  <a:cubicBezTo>
                    <a:pt x="24670" y="11184"/>
                    <a:pt x="25060" y="11073"/>
                    <a:pt x="25144" y="10682"/>
                  </a:cubicBezTo>
                  <a:cubicBezTo>
                    <a:pt x="25172" y="10376"/>
                    <a:pt x="25144" y="10041"/>
                    <a:pt x="25004" y="9762"/>
                  </a:cubicBezTo>
                  <a:cubicBezTo>
                    <a:pt x="24837" y="9400"/>
                    <a:pt x="24921" y="8954"/>
                    <a:pt x="25227" y="8647"/>
                  </a:cubicBezTo>
                  <a:cubicBezTo>
                    <a:pt x="25395" y="8452"/>
                    <a:pt x="25673" y="8090"/>
                    <a:pt x="25283" y="7867"/>
                  </a:cubicBezTo>
                  <a:cubicBezTo>
                    <a:pt x="25232" y="7846"/>
                    <a:pt x="25176" y="7841"/>
                    <a:pt x="25120" y="7841"/>
                  </a:cubicBezTo>
                  <a:cubicBezTo>
                    <a:pt x="25059" y="7841"/>
                    <a:pt x="24996" y="7847"/>
                    <a:pt x="24936" y="7847"/>
                  </a:cubicBezTo>
                  <a:cubicBezTo>
                    <a:pt x="24902" y="7847"/>
                    <a:pt x="24869" y="7845"/>
                    <a:pt x="24837" y="7839"/>
                  </a:cubicBezTo>
                  <a:cubicBezTo>
                    <a:pt x="24503" y="7839"/>
                    <a:pt x="24140" y="7728"/>
                    <a:pt x="23862" y="7505"/>
                  </a:cubicBezTo>
                  <a:cubicBezTo>
                    <a:pt x="23694" y="7337"/>
                    <a:pt x="23639" y="7170"/>
                    <a:pt x="23360" y="7142"/>
                  </a:cubicBezTo>
                  <a:cubicBezTo>
                    <a:pt x="23220" y="7142"/>
                    <a:pt x="23115" y="7185"/>
                    <a:pt x="23011" y="7185"/>
                  </a:cubicBezTo>
                  <a:cubicBezTo>
                    <a:pt x="22928" y="7185"/>
                    <a:pt x="22846" y="7158"/>
                    <a:pt x="22747" y="7059"/>
                  </a:cubicBezTo>
                  <a:cubicBezTo>
                    <a:pt x="22502" y="6837"/>
                    <a:pt x="22223" y="6225"/>
                    <a:pt x="21865" y="6225"/>
                  </a:cubicBezTo>
                  <a:cubicBezTo>
                    <a:pt x="21774" y="6225"/>
                    <a:pt x="21678" y="6265"/>
                    <a:pt x="21576" y="6362"/>
                  </a:cubicBezTo>
                  <a:cubicBezTo>
                    <a:pt x="21186" y="6696"/>
                    <a:pt x="21353" y="7393"/>
                    <a:pt x="20712" y="7449"/>
                  </a:cubicBezTo>
                  <a:cubicBezTo>
                    <a:pt x="20377" y="7449"/>
                    <a:pt x="20043" y="7393"/>
                    <a:pt x="19736" y="7365"/>
                  </a:cubicBezTo>
                  <a:cubicBezTo>
                    <a:pt x="19715" y="7364"/>
                    <a:pt x="19694" y="7363"/>
                    <a:pt x="19674" y="7363"/>
                  </a:cubicBezTo>
                  <a:cubicBezTo>
                    <a:pt x="19354" y="7363"/>
                    <a:pt x="19189" y="7564"/>
                    <a:pt x="18900" y="7616"/>
                  </a:cubicBezTo>
                  <a:cubicBezTo>
                    <a:pt x="18735" y="7659"/>
                    <a:pt x="18565" y="7673"/>
                    <a:pt x="18394" y="7673"/>
                  </a:cubicBezTo>
                  <a:cubicBezTo>
                    <a:pt x="18099" y="7673"/>
                    <a:pt x="17799" y="7632"/>
                    <a:pt x="17518" y="7632"/>
                  </a:cubicBezTo>
                  <a:cubicBezTo>
                    <a:pt x="17438" y="7632"/>
                    <a:pt x="17360" y="7635"/>
                    <a:pt x="17283" y="7644"/>
                  </a:cubicBezTo>
                  <a:cubicBezTo>
                    <a:pt x="17113" y="7655"/>
                    <a:pt x="17017" y="7671"/>
                    <a:pt x="16938" y="7671"/>
                  </a:cubicBezTo>
                  <a:cubicBezTo>
                    <a:pt x="16823" y="7671"/>
                    <a:pt x="16746" y="7637"/>
                    <a:pt x="16530" y="7505"/>
                  </a:cubicBezTo>
                  <a:cubicBezTo>
                    <a:pt x="16280" y="7309"/>
                    <a:pt x="16112" y="7309"/>
                    <a:pt x="16084" y="7003"/>
                  </a:cubicBezTo>
                  <a:cubicBezTo>
                    <a:pt x="16112" y="6640"/>
                    <a:pt x="15945" y="6306"/>
                    <a:pt x="15666" y="6055"/>
                  </a:cubicBezTo>
                  <a:cubicBezTo>
                    <a:pt x="15443" y="5888"/>
                    <a:pt x="15248" y="5721"/>
                    <a:pt x="15025" y="5553"/>
                  </a:cubicBezTo>
                  <a:cubicBezTo>
                    <a:pt x="14691" y="5330"/>
                    <a:pt x="14495" y="4996"/>
                    <a:pt x="14440" y="4606"/>
                  </a:cubicBezTo>
                  <a:cubicBezTo>
                    <a:pt x="14412" y="4132"/>
                    <a:pt x="14189" y="3714"/>
                    <a:pt x="13799" y="3463"/>
                  </a:cubicBezTo>
                  <a:cubicBezTo>
                    <a:pt x="13131" y="2975"/>
                    <a:pt x="13244" y="1705"/>
                    <a:pt x="12284" y="1705"/>
                  </a:cubicBezTo>
                  <a:cubicBezTo>
                    <a:pt x="12203" y="1705"/>
                    <a:pt x="12113" y="1715"/>
                    <a:pt x="12015" y="1734"/>
                  </a:cubicBezTo>
                  <a:cubicBezTo>
                    <a:pt x="11708" y="1790"/>
                    <a:pt x="11373" y="1818"/>
                    <a:pt x="11067" y="1818"/>
                  </a:cubicBezTo>
                  <a:lnTo>
                    <a:pt x="10063" y="1818"/>
                  </a:lnTo>
                  <a:cubicBezTo>
                    <a:pt x="10035" y="1818"/>
                    <a:pt x="9729" y="1902"/>
                    <a:pt x="9729" y="1902"/>
                  </a:cubicBezTo>
                  <a:cubicBezTo>
                    <a:pt x="9617" y="1846"/>
                    <a:pt x="9562" y="1567"/>
                    <a:pt x="9478" y="1484"/>
                  </a:cubicBezTo>
                  <a:cubicBezTo>
                    <a:pt x="9339" y="1372"/>
                    <a:pt x="9199" y="1288"/>
                    <a:pt x="9032" y="1288"/>
                  </a:cubicBezTo>
                  <a:cubicBezTo>
                    <a:pt x="9015" y="1287"/>
                    <a:pt x="8999" y="1286"/>
                    <a:pt x="8982" y="1286"/>
                  </a:cubicBezTo>
                  <a:cubicBezTo>
                    <a:pt x="8771" y="1286"/>
                    <a:pt x="8596" y="1430"/>
                    <a:pt x="8385" y="1430"/>
                  </a:cubicBezTo>
                  <a:cubicBezTo>
                    <a:pt x="8368" y="1430"/>
                    <a:pt x="8352" y="1430"/>
                    <a:pt x="8335" y="1428"/>
                  </a:cubicBezTo>
                  <a:cubicBezTo>
                    <a:pt x="8001" y="1316"/>
                    <a:pt x="7722" y="1149"/>
                    <a:pt x="7471" y="898"/>
                  </a:cubicBezTo>
                  <a:cubicBezTo>
                    <a:pt x="7276" y="731"/>
                    <a:pt x="7053" y="619"/>
                    <a:pt x="6830" y="480"/>
                  </a:cubicBezTo>
                  <a:cubicBezTo>
                    <a:pt x="6597" y="325"/>
                    <a:pt x="6508" y="0"/>
                    <a:pt x="620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9944;p55"/>
            <p:cNvSpPr/>
            <p:nvPr/>
          </p:nvSpPr>
          <p:spPr>
            <a:xfrm>
              <a:off x="2072300" y="3407325"/>
              <a:ext cx="60675" cy="49800"/>
            </a:xfrm>
            <a:custGeom>
              <a:avLst/>
              <a:gdLst/>
              <a:ahLst/>
              <a:cxnLst/>
              <a:rect l="l" t="t" r="r" b="b"/>
              <a:pathLst>
                <a:path w="2427" h="1992" extrusionOk="0">
                  <a:moveTo>
                    <a:pt x="447" y="0"/>
                  </a:moveTo>
                  <a:cubicBezTo>
                    <a:pt x="140" y="251"/>
                    <a:pt x="1" y="446"/>
                    <a:pt x="252" y="864"/>
                  </a:cubicBezTo>
                  <a:cubicBezTo>
                    <a:pt x="307" y="976"/>
                    <a:pt x="391" y="1059"/>
                    <a:pt x="475" y="1143"/>
                  </a:cubicBezTo>
                  <a:cubicBezTo>
                    <a:pt x="670" y="1338"/>
                    <a:pt x="809" y="1589"/>
                    <a:pt x="837" y="1868"/>
                  </a:cubicBezTo>
                  <a:cubicBezTo>
                    <a:pt x="837" y="1896"/>
                    <a:pt x="837" y="1896"/>
                    <a:pt x="837" y="1923"/>
                  </a:cubicBezTo>
                  <a:lnTo>
                    <a:pt x="921" y="1923"/>
                  </a:lnTo>
                  <a:cubicBezTo>
                    <a:pt x="977" y="1923"/>
                    <a:pt x="1032" y="1923"/>
                    <a:pt x="1088" y="1951"/>
                  </a:cubicBezTo>
                  <a:lnTo>
                    <a:pt x="1172" y="1979"/>
                  </a:lnTo>
                  <a:cubicBezTo>
                    <a:pt x="1218" y="1989"/>
                    <a:pt x="1255" y="1992"/>
                    <a:pt x="1285" y="1992"/>
                  </a:cubicBezTo>
                  <a:cubicBezTo>
                    <a:pt x="1345" y="1992"/>
                    <a:pt x="1376" y="1979"/>
                    <a:pt x="1395" y="1979"/>
                  </a:cubicBezTo>
                  <a:cubicBezTo>
                    <a:pt x="1395" y="1951"/>
                    <a:pt x="1423" y="1923"/>
                    <a:pt x="1423" y="1896"/>
                  </a:cubicBezTo>
                  <a:cubicBezTo>
                    <a:pt x="1423" y="1840"/>
                    <a:pt x="1423" y="1812"/>
                    <a:pt x="1423" y="1756"/>
                  </a:cubicBezTo>
                  <a:cubicBezTo>
                    <a:pt x="1395" y="1589"/>
                    <a:pt x="1423" y="1477"/>
                    <a:pt x="1673" y="1422"/>
                  </a:cubicBezTo>
                  <a:lnTo>
                    <a:pt x="1785" y="1422"/>
                  </a:lnTo>
                  <a:cubicBezTo>
                    <a:pt x="1980" y="1394"/>
                    <a:pt x="2092" y="1366"/>
                    <a:pt x="2175" y="1227"/>
                  </a:cubicBezTo>
                  <a:cubicBezTo>
                    <a:pt x="2287" y="1031"/>
                    <a:pt x="2370" y="808"/>
                    <a:pt x="2426" y="585"/>
                  </a:cubicBezTo>
                  <a:cubicBezTo>
                    <a:pt x="2426" y="558"/>
                    <a:pt x="2426" y="530"/>
                    <a:pt x="2426" y="502"/>
                  </a:cubicBezTo>
                  <a:cubicBezTo>
                    <a:pt x="2398" y="558"/>
                    <a:pt x="2398" y="613"/>
                    <a:pt x="2370" y="669"/>
                  </a:cubicBezTo>
                  <a:cubicBezTo>
                    <a:pt x="2301" y="792"/>
                    <a:pt x="2190" y="838"/>
                    <a:pt x="2059" y="838"/>
                  </a:cubicBezTo>
                  <a:cubicBezTo>
                    <a:pt x="1711" y="838"/>
                    <a:pt x="1219" y="512"/>
                    <a:pt x="977" y="390"/>
                  </a:cubicBezTo>
                  <a:cubicBezTo>
                    <a:pt x="754" y="307"/>
                    <a:pt x="586" y="167"/>
                    <a:pt x="44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9945;p55"/>
            <p:cNvSpPr/>
            <p:nvPr/>
          </p:nvSpPr>
          <p:spPr>
            <a:xfrm>
              <a:off x="2011675" y="3391975"/>
              <a:ext cx="402125" cy="319550"/>
            </a:xfrm>
            <a:custGeom>
              <a:avLst/>
              <a:gdLst/>
              <a:ahLst/>
              <a:cxnLst/>
              <a:rect l="l" t="t" r="r" b="b"/>
              <a:pathLst>
                <a:path w="16085" h="12782" extrusionOk="0">
                  <a:moveTo>
                    <a:pt x="5910" y="1"/>
                  </a:moveTo>
                  <a:cubicBezTo>
                    <a:pt x="5855" y="57"/>
                    <a:pt x="5799" y="84"/>
                    <a:pt x="5743" y="112"/>
                  </a:cubicBezTo>
                  <a:cubicBezTo>
                    <a:pt x="5632" y="140"/>
                    <a:pt x="5548" y="196"/>
                    <a:pt x="5436" y="196"/>
                  </a:cubicBezTo>
                  <a:cubicBezTo>
                    <a:pt x="5130" y="280"/>
                    <a:pt x="4963" y="335"/>
                    <a:pt x="4935" y="530"/>
                  </a:cubicBezTo>
                  <a:cubicBezTo>
                    <a:pt x="4935" y="642"/>
                    <a:pt x="4963" y="726"/>
                    <a:pt x="4990" y="837"/>
                  </a:cubicBezTo>
                  <a:cubicBezTo>
                    <a:pt x="5046" y="949"/>
                    <a:pt x="5046" y="1088"/>
                    <a:pt x="5074" y="1199"/>
                  </a:cubicBezTo>
                  <a:cubicBezTo>
                    <a:pt x="5018" y="1478"/>
                    <a:pt x="4935" y="1729"/>
                    <a:pt x="4795" y="1952"/>
                  </a:cubicBezTo>
                  <a:cubicBezTo>
                    <a:pt x="4684" y="2147"/>
                    <a:pt x="4461" y="2259"/>
                    <a:pt x="4238" y="2259"/>
                  </a:cubicBezTo>
                  <a:lnTo>
                    <a:pt x="4126" y="2287"/>
                  </a:lnTo>
                  <a:cubicBezTo>
                    <a:pt x="4098" y="2287"/>
                    <a:pt x="4071" y="2287"/>
                    <a:pt x="4043" y="2314"/>
                  </a:cubicBezTo>
                  <a:lnTo>
                    <a:pt x="4043" y="2370"/>
                  </a:lnTo>
                  <a:lnTo>
                    <a:pt x="4043" y="2510"/>
                  </a:lnTo>
                  <a:cubicBezTo>
                    <a:pt x="4043" y="2621"/>
                    <a:pt x="4015" y="2705"/>
                    <a:pt x="3931" y="2788"/>
                  </a:cubicBezTo>
                  <a:cubicBezTo>
                    <a:pt x="3860" y="2841"/>
                    <a:pt x="3767" y="2861"/>
                    <a:pt x="3673" y="2861"/>
                  </a:cubicBezTo>
                  <a:cubicBezTo>
                    <a:pt x="3619" y="2861"/>
                    <a:pt x="3564" y="2854"/>
                    <a:pt x="3513" y="2844"/>
                  </a:cubicBezTo>
                  <a:cubicBezTo>
                    <a:pt x="3485" y="2844"/>
                    <a:pt x="3429" y="2816"/>
                    <a:pt x="3402" y="2788"/>
                  </a:cubicBezTo>
                  <a:lnTo>
                    <a:pt x="3318" y="2788"/>
                  </a:lnTo>
                  <a:cubicBezTo>
                    <a:pt x="3262" y="2788"/>
                    <a:pt x="3206" y="2816"/>
                    <a:pt x="3123" y="2872"/>
                  </a:cubicBezTo>
                  <a:lnTo>
                    <a:pt x="3067" y="2900"/>
                  </a:lnTo>
                  <a:cubicBezTo>
                    <a:pt x="2858" y="3025"/>
                    <a:pt x="2618" y="3088"/>
                    <a:pt x="2369" y="3088"/>
                  </a:cubicBezTo>
                  <a:cubicBezTo>
                    <a:pt x="2286" y="3088"/>
                    <a:pt x="2203" y="3081"/>
                    <a:pt x="2119" y="3067"/>
                  </a:cubicBezTo>
                  <a:cubicBezTo>
                    <a:pt x="1980" y="3039"/>
                    <a:pt x="1868" y="3011"/>
                    <a:pt x="1729" y="2956"/>
                  </a:cubicBezTo>
                  <a:cubicBezTo>
                    <a:pt x="1517" y="2917"/>
                    <a:pt x="1266" y="2852"/>
                    <a:pt x="1066" y="2852"/>
                  </a:cubicBezTo>
                  <a:cubicBezTo>
                    <a:pt x="977" y="2852"/>
                    <a:pt x="897" y="2865"/>
                    <a:pt x="837" y="2900"/>
                  </a:cubicBezTo>
                  <a:cubicBezTo>
                    <a:pt x="753" y="2956"/>
                    <a:pt x="698" y="3039"/>
                    <a:pt x="698" y="3123"/>
                  </a:cubicBezTo>
                  <a:cubicBezTo>
                    <a:pt x="670" y="3290"/>
                    <a:pt x="670" y="3457"/>
                    <a:pt x="698" y="3597"/>
                  </a:cubicBezTo>
                  <a:cubicBezTo>
                    <a:pt x="725" y="3792"/>
                    <a:pt x="725" y="3987"/>
                    <a:pt x="698" y="4182"/>
                  </a:cubicBezTo>
                  <a:cubicBezTo>
                    <a:pt x="670" y="4266"/>
                    <a:pt x="642" y="4349"/>
                    <a:pt x="614" y="4405"/>
                  </a:cubicBezTo>
                  <a:cubicBezTo>
                    <a:pt x="502" y="4572"/>
                    <a:pt x="502" y="4795"/>
                    <a:pt x="614" y="4990"/>
                  </a:cubicBezTo>
                  <a:cubicBezTo>
                    <a:pt x="921" y="5715"/>
                    <a:pt x="809" y="6133"/>
                    <a:pt x="168" y="6663"/>
                  </a:cubicBezTo>
                  <a:lnTo>
                    <a:pt x="1" y="6775"/>
                  </a:lnTo>
                  <a:cubicBezTo>
                    <a:pt x="196" y="6998"/>
                    <a:pt x="475" y="7137"/>
                    <a:pt x="753" y="7221"/>
                  </a:cubicBezTo>
                  <a:cubicBezTo>
                    <a:pt x="833" y="7238"/>
                    <a:pt x="915" y="7247"/>
                    <a:pt x="998" y="7247"/>
                  </a:cubicBezTo>
                  <a:cubicBezTo>
                    <a:pt x="1178" y="7247"/>
                    <a:pt x="1362" y="7204"/>
                    <a:pt x="1534" y="7109"/>
                  </a:cubicBezTo>
                  <a:cubicBezTo>
                    <a:pt x="1623" y="7064"/>
                    <a:pt x="1681" y="7035"/>
                    <a:pt x="1736" y="7035"/>
                  </a:cubicBezTo>
                  <a:cubicBezTo>
                    <a:pt x="1785" y="7035"/>
                    <a:pt x="1831" y="7057"/>
                    <a:pt x="1896" y="7109"/>
                  </a:cubicBezTo>
                  <a:cubicBezTo>
                    <a:pt x="2593" y="7583"/>
                    <a:pt x="1840" y="7862"/>
                    <a:pt x="1478" y="8140"/>
                  </a:cubicBezTo>
                  <a:cubicBezTo>
                    <a:pt x="1227" y="8308"/>
                    <a:pt x="1255" y="8531"/>
                    <a:pt x="1367" y="8837"/>
                  </a:cubicBezTo>
                  <a:cubicBezTo>
                    <a:pt x="1422" y="9116"/>
                    <a:pt x="1450" y="9423"/>
                    <a:pt x="1450" y="9729"/>
                  </a:cubicBezTo>
                  <a:cubicBezTo>
                    <a:pt x="1422" y="9897"/>
                    <a:pt x="1450" y="10036"/>
                    <a:pt x="1506" y="10175"/>
                  </a:cubicBezTo>
                  <a:cubicBezTo>
                    <a:pt x="1620" y="10351"/>
                    <a:pt x="1795" y="10404"/>
                    <a:pt x="1993" y="10404"/>
                  </a:cubicBezTo>
                  <a:cubicBezTo>
                    <a:pt x="2294" y="10404"/>
                    <a:pt x="2649" y="10282"/>
                    <a:pt x="2921" y="10282"/>
                  </a:cubicBezTo>
                  <a:cubicBezTo>
                    <a:pt x="2952" y="10282"/>
                    <a:pt x="2982" y="10283"/>
                    <a:pt x="3011" y="10287"/>
                  </a:cubicBezTo>
                  <a:cubicBezTo>
                    <a:pt x="3290" y="10315"/>
                    <a:pt x="3402" y="10538"/>
                    <a:pt x="3625" y="10649"/>
                  </a:cubicBezTo>
                  <a:cubicBezTo>
                    <a:pt x="3657" y="10662"/>
                    <a:pt x="3693" y="10667"/>
                    <a:pt x="3730" y="10667"/>
                  </a:cubicBezTo>
                  <a:cubicBezTo>
                    <a:pt x="3897" y="10667"/>
                    <a:pt x="4098" y="10564"/>
                    <a:pt x="4269" y="10564"/>
                  </a:cubicBezTo>
                  <a:cubicBezTo>
                    <a:pt x="4317" y="10564"/>
                    <a:pt x="4363" y="10572"/>
                    <a:pt x="4405" y="10593"/>
                  </a:cubicBezTo>
                  <a:cubicBezTo>
                    <a:pt x="4712" y="10761"/>
                    <a:pt x="4600" y="11262"/>
                    <a:pt x="4823" y="11458"/>
                  </a:cubicBezTo>
                  <a:cubicBezTo>
                    <a:pt x="4871" y="11494"/>
                    <a:pt x="4924" y="11509"/>
                    <a:pt x="4979" y="11509"/>
                  </a:cubicBezTo>
                  <a:cubicBezTo>
                    <a:pt x="5180" y="11509"/>
                    <a:pt x="5405" y="11304"/>
                    <a:pt x="5492" y="11151"/>
                  </a:cubicBezTo>
                  <a:cubicBezTo>
                    <a:pt x="5659" y="10900"/>
                    <a:pt x="5632" y="10621"/>
                    <a:pt x="5910" y="10510"/>
                  </a:cubicBezTo>
                  <a:cubicBezTo>
                    <a:pt x="6010" y="10471"/>
                    <a:pt x="6102" y="10456"/>
                    <a:pt x="6189" y="10456"/>
                  </a:cubicBezTo>
                  <a:cubicBezTo>
                    <a:pt x="6417" y="10456"/>
                    <a:pt x="6616" y="10561"/>
                    <a:pt x="6858" y="10621"/>
                  </a:cubicBezTo>
                  <a:cubicBezTo>
                    <a:pt x="6928" y="10628"/>
                    <a:pt x="6997" y="10632"/>
                    <a:pt x="7067" y="10632"/>
                  </a:cubicBezTo>
                  <a:cubicBezTo>
                    <a:pt x="7276" y="10632"/>
                    <a:pt x="7485" y="10600"/>
                    <a:pt x="7694" y="10538"/>
                  </a:cubicBezTo>
                  <a:cubicBezTo>
                    <a:pt x="7806" y="10512"/>
                    <a:pt x="7919" y="10499"/>
                    <a:pt x="8030" y="10499"/>
                  </a:cubicBezTo>
                  <a:cubicBezTo>
                    <a:pt x="8278" y="10499"/>
                    <a:pt x="8523" y="10562"/>
                    <a:pt x="8754" y="10677"/>
                  </a:cubicBezTo>
                  <a:cubicBezTo>
                    <a:pt x="9506" y="11095"/>
                    <a:pt x="9618" y="11987"/>
                    <a:pt x="10565" y="12182"/>
                  </a:cubicBezTo>
                  <a:cubicBezTo>
                    <a:pt x="10635" y="12189"/>
                    <a:pt x="10705" y="12193"/>
                    <a:pt x="10774" y="12193"/>
                  </a:cubicBezTo>
                  <a:cubicBezTo>
                    <a:pt x="10982" y="12193"/>
                    <a:pt x="11186" y="12161"/>
                    <a:pt x="11374" y="12099"/>
                  </a:cubicBezTo>
                  <a:cubicBezTo>
                    <a:pt x="11444" y="12071"/>
                    <a:pt x="11520" y="12057"/>
                    <a:pt x="11597" y="12057"/>
                  </a:cubicBezTo>
                  <a:cubicBezTo>
                    <a:pt x="11674" y="12057"/>
                    <a:pt x="11750" y="12071"/>
                    <a:pt x="11820" y="12099"/>
                  </a:cubicBezTo>
                  <a:cubicBezTo>
                    <a:pt x="12238" y="12210"/>
                    <a:pt x="12545" y="12489"/>
                    <a:pt x="12935" y="12600"/>
                  </a:cubicBezTo>
                  <a:cubicBezTo>
                    <a:pt x="13376" y="12717"/>
                    <a:pt x="13798" y="12775"/>
                    <a:pt x="14233" y="12775"/>
                  </a:cubicBezTo>
                  <a:cubicBezTo>
                    <a:pt x="14320" y="12775"/>
                    <a:pt x="14408" y="12772"/>
                    <a:pt x="14496" y="12768"/>
                  </a:cubicBezTo>
                  <a:cubicBezTo>
                    <a:pt x="14593" y="12768"/>
                    <a:pt x="14677" y="12782"/>
                    <a:pt x="14754" y="12782"/>
                  </a:cubicBezTo>
                  <a:cubicBezTo>
                    <a:pt x="14830" y="12782"/>
                    <a:pt x="14900" y="12768"/>
                    <a:pt x="14970" y="12712"/>
                  </a:cubicBezTo>
                  <a:cubicBezTo>
                    <a:pt x="15109" y="12600"/>
                    <a:pt x="15053" y="12350"/>
                    <a:pt x="15081" y="12154"/>
                  </a:cubicBezTo>
                  <a:cubicBezTo>
                    <a:pt x="15137" y="11959"/>
                    <a:pt x="15276" y="11820"/>
                    <a:pt x="15444" y="11820"/>
                  </a:cubicBezTo>
                  <a:lnTo>
                    <a:pt x="15388" y="11736"/>
                  </a:lnTo>
                  <a:cubicBezTo>
                    <a:pt x="15360" y="11653"/>
                    <a:pt x="15304" y="11541"/>
                    <a:pt x="15276" y="11458"/>
                  </a:cubicBezTo>
                  <a:cubicBezTo>
                    <a:pt x="15221" y="11318"/>
                    <a:pt x="15193" y="11179"/>
                    <a:pt x="15165" y="11067"/>
                  </a:cubicBezTo>
                  <a:cubicBezTo>
                    <a:pt x="15165" y="10984"/>
                    <a:pt x="15137" y="10928"/>
                    <a:pt x="15109" y="10872"/>
                  </a:cubicBezTo>
                  <a:cubicBezTo>
                    <a:pt x="15109" y="10789"/>
                    <a:pt x="15081" y="10733"/>
                    <a:pt x="15053" y="10677"/>
                  </a:cubicBezTo>
                  <a:cubicBezTo>
                    <a:pt x="14998" y="10538"/>
                    <a:pt x="14942" y="10370"/>
                    <a:pt x="14942" y="10231"/>
                  </a:cubicBezTo>
                  <a:cubicBezTo>
                    <a:pt x="14942" y="10064"/>
                    <a:pt x="14970" y="9924"/>
                    <a:pt x="15053" y="9813"/>
                  </a:cubicBezTo>
                  <a:cubicBezTo>
                    <a:pt x="15165" y="9506"/>
                    <a:pt x="15193" y="9395"/>
                    <a:pt x="14998" y="9311"/>
                  </a:cubicBezTo>
                  <a:cubicBezTo>
                    <a:pt x="14914" y="9255"/>
                    <a:pt x="14830" y="9255"/>
                    <a:pt x="14747" y="9228"/>
                  </a:cubicBezTo>
                  <a:cubicBezTo>
                    <a:pt x="14663" y="9228"/>
                    <a:pt x="14552" y="9200"/>
                    <a:pt x="14468" y="9172"/>
                  </a:cubicBezTo>
                  <a:lnTo>
                    <a:pt x="14440" y="9172"/>
                  </a:lnTo>
                  <a:cubicBezTo>
                    <a:pt x="14301" y="9116"/>
                    <a:pt x="14161" y="9060"/>
                    <a:pt x="14078" y="8949"/>
                  </a:cubicBezTo>
                  <a:cubicBezTo>
                    <a:pt x="13911" y="8754"/>
                    <a:pt x="13966" y="8642"/>
                    <a:pt x="14050" y="8531"/>
                  </a:cubicBezTo>
                  <a:cubicBezTo>
                    <a:pt x="14078" y="8503"/>
                    <a:pt x="14106" y="8447"/>
                    <a:pt x="14106" y="8419"/>
                  </a:cubicBezTo>
                  <a:cubicBezTo>
                    <a:pt x="14106" y="8363"/>
                    <a:pt x="14106" y="8308"/>
                    <a:pt x="14106" y="8252"/>
                  </a:cubicBezTo>
                  <a:cubicBezTo>
                    <a:pt x="14106" y="8168"/>
                    <a:pt x="14106" y="8085"/>
                    <a:pt x="14106" y="8001"/>
                  </a:cubicBezTo>
                  <a:lnTo>
                    <a:pt x="14106" y="7890"/>
                  </a:lnTo>
                  <a:cubicBezTo>
                    <a:pt x="14106" y="7778"/>
                    <a:pt x="14134" y="7611"/>
                    <a:pt x="14357" y="7555"/>
                  </a:cubicBezTo>
                  <a:lnTo>
                    <a:pt x="14663" y="7555"/>
                  </a:lnTo>
                  <a:cubicBezTo>
                    <a:pt x="14691" y="7569"/>
                    <a:pt x="14726" y="7576"/>
                    <a:pt x="14764" y="7576"/>
                  </a:cubicBezTo>
                  <a:cubicBezTo>
                    <a:pt x="14803" y="7576"/>
                    <a:pt x="14844" y="7569"/>
                    <a:pt x="14886" y="7555"/>
                  </a:cubicBezTo>
                  <a:cubicBezTo>
                    <a:pt x="14942" y="7555"/>
                    <a:pt x="14970" y="7527"/>
                    <a:pt x="14998" y="7471"/>
                  </a:cubicBezTo>
                  <a:cubicBezTo>
                    <a:pt x="15053" y="7444"/>
                    <a:pt x="15109" y="7388"/>
                    <a:pt x="15165" y="7360"/>
                  </a:cubicBezTo>
                  <a:cubicBezTo>
                    <a:pt x="15221" y="7332"/>
                    <a:pt x="15276" y="7332"/>
                    <a:pt x="15360" y="7332"/>
                  </a:cubicBezTo>
                  <a:lnTo>
                    <a:pt x="15472" y="7332"/>
                  </a:lnTo>
                  <a:cubicBezTo>
                    <a:pt x="15555" y="7304"/>
                    <a:pt x="15555" y="7304"/>
                    <a:pt x="15555" y="7165"/>
                  </a:cubicBezTo>
                  <a:lnTo>
                    <a:pt x="15555" y="7109"/>
                  </a:lnTo>
                  <a:cubicBezTo>
                    <a:pt x="15527" y="6970"/>
                    <a:pt x="15527" y="6830"/>
                    <a:pt x="15499" y="6719"/>
                  </a:cubicBezTo>
                  <a:cubicBezTo>
                    <a:pt x="15472" y="6579"/>
                    <a:pt x="15444" y="6468"/>
                    <a:pt x="15444" y="6356"/>
                  </a:cubicBezTo>
                  <a:lnTo>
                    <a:pt x="15444" y="6245"/>
                  </a:lnTo>
                  <a:cubicBezTo>
                    <a:pt x="15416" y="5966"/>
                    <a:pt x="15416" y="5827"/>
                    <a:pt x="15778" y="5687"/>
                  </a:cubicBezTo>
                  <a:lnTo>
                    <a:pt x="15862" y="5660"/>
                  </a:lnTo>
                  <a:cubicBezTo>
                    <a:pt x="16029" y="5604"/>
                    <a:pt x="16085" y="5576"/>
                    <a:pt x="16085" y="5492"/>
                  </a:cubicBezTo>
                  <a:cubicBezTo>
                    <a:pt x="16085" y="5409"/>
                    <a:pt x="16057" y="5297"/>
                    <a:pt x="16029" y="5214"/>
                  </a:cubicBezTo>
                  <a:cubicBezTo>
                    <a:pt x="15973" y="5074"/>
                    <a:pt x="15973" y="4963"/>
                    <a:pt x="15973" y="4823"/>
                  </a:cubicBezTo>
                  <a:cubicBezTo>
                    <a:pt x="15834" y="4712"/>
                    <a:pt x="15750" y="4600"/>
                    <a:pt x="15639" y="4489"/>
                  </a:cubicBezTo>
                  <a:cubicBezTo>
                    <a:pt x="15472" y="4154"/>
                    <a:pt x="15472" y="3792"/>
                    <a:pt x="15304" y="3457"/>
                  </a:cubicBezTo>
                  <a:cubicBezTo>
                    <a:pt x="15081" y="3067"/>
                    <a:pt x="14830" y="2705"/>
                    <a:pt x="14552" y="2370"/>
                  </a:cubicBezTo>
                  <a:cubicBezTo>
                    <a:pt x="14344" y="2106"/>
                    <a:pt x="14047" y="1970"/>
                    <a:pt x="13738" y="1970"/>
                  </a:cubicBezTo>
                  <a:cubicBezTo>
                    <a:pt x="13591" y="1970"/>
                    <a:pt x="13441" y="2001"/>
                    <a:pt x="13297" y="2064"/>
                  </a:cubicBezTo>
                  <a:cubicBezTo>
                    <a:pt x="12923" y="2204"/>
                    <a:pt x="12725" y="2679"/>
                    <a:pt x="12325" y="2679"/>
                  </a:cubicBezTo>
                  <a:cubicBezTo>
                    <a:pt x="12248" y="2679"/>
                    <a:pt x="12165" y="2661"/>
                    <a:pt x="12071" y="2621"/>
                  </a:cubicBezTo>
                  <a:cubicBezTo>
                    <a:pt x="11903" y="2510"/>
                    <a:pt x="11764" y="2370"/>
                    <a:pt x="11625" y="2231"/>
                  </a:cubicBezTo>
                  <a:cubicBezTo>
                    <a:pt x="11346" y="1980"/>
                    <a:pt x="11011" y="1785"/>
                    <a:pt x="10677" y="1701"/>
                  </a:cubicBezTo>
                  <a:cubicBezTo>
                    <a:pt x="10559" y="1676"/>
                    <a:pt x="10447" y="1667"/>
                    <a:pt x="10338" y="1667"/>
                  </a:cubicBezTo>
                  <a:cubicBezTo>
                    <a:pt x="9956" y="1667"/>
                    <a:pt x="9612" y="1785"/>
                    <a:pt x="9200" y="1785"/>
                  </a:cubicBezTo>
                  <a:cubicBezTo>
                    <a:pt x="9185" y="1786"/>
                    <a:pt x="9170" y="1786"/>
                    <a:pt x="9156" y="1786"/>
                  </a:cubicBezTo>
                  <a:cubicBezTo>
                    <a:pt x="8570" y="1786"/>
                    <a:pt x="8245" y="1246"/>
                    <a:pt x="7973" y="865"/>
                  </a:cubicBezTo>
                  <a:cubicBezTo>
                    <a:pt x="7834" y="670"/>
                    <a:pt x="7611" y="252"/>
                    <a:pt x="7388" y="168"/>
                  </a:cubicBezTo>
                  <a:cubicBezTo>
                    <a:pt x="7356" y="160"/>
                    <a:pt x="7326" y="157"/>
                    <a:pt x="7296" y="157"/>
                  </a:cubicBezTo>
                  <a:cubicBezTo>
                    <a:pt x="7117" y="157"/>
                    <a:pt x="6970" y="284"/>
                    <a:pt x="6802" y="307"/>
                  </a:cubicBezTo>
                  <a:cubicBezTo>
                    <a:pt x="6769" y="314"/>
                    <a:pt x="6736" y="317"/>
                    <a:pt x="6704" y="317"/>
                  </a:cubicBezTo>
                  <a:cubicBezTo>
                    <a:pt x="6469" y="317"/>
                    <a:pt x="6270" y="155"/>
                    <a:pt x="6050" y="57"/>
                  </a:cubicBezTo>
                  <a:cubicBezTo>
                    <a:pt x="5994" y="29"/>
                    <a:pt x="5966" y="1"/>
                    <a:pt x="591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9946;p55"/>
            <p:cNvSpPr/>
            <p:nvPr/>
          </p:nvSpPr>
          <p:spPr>
            <a:xfrm>
              <a:off x="2130850" y="3389900"/>
              <a:ext cx="18150" cy="9775"/>
            </a:xfrm>
            <a:custGeom>
              <a:avLst/>
              <a:gdLst/>
              <a:ahLst/>
              <a:cxnLst/>
              <a:rect l="l" t="t" r="r" b="b"/>
              <a:pathLst>
                <a:path w="726" h="391" extrusionOk="0">
                  <a:moveTo>
                    <a:pt x="725" y="0"/>
                  </a:moveTo>
                  <a:cubicBezTo>
                    <a:pt x="586" y="0"/>
                    <a:pt x="419" y="56"/>
                    <a:pt x="307" y="112"/>
                  </a:cubicBezTo>
                  <a:cubicBezTo>
                    <a:pt x="84" y="223"/>
                    <a:pt x="0" y="279"/>
                    <a:pt x="0" y="390"/>
                  </a:cubicBezTo>
                  <a:cubicBezTo>
                    <a:pt x="112" y="140"/>
                    <a:pt x="391" y="84"/>
                    <a:pt x="614" y="28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9947;p55"/>
            <p:cNvSpPr/>
            <p:nvPr/>
          </p:nvSpPr>
          <p:spPr>
            <a:xfrm>
              <a:off x="1861150" y="3379275"/>
              <a:ext cx="227200" cy="182825"/>
            </a:xfrm>
            <a:custGeom>
              <a:avLst/>
              <a:gdLst/>
              <a:ahLst/>
              <a:cxnLst/>
              <a:rect l="l" t="t" r="r" b="b"/>
              <a:pathLst>
                <a:path w="9088" h="7313" extrusionOk="0">
                  <a:moveTo>
                    <a:pt x="6378" y="0"/>
                  </a:moveTo>
                  <a:cubicBezTo>
                    <a:pt x="6293" y="0"/>
                    <a:pt x="6187" y="35"/>
                    <a:pt x="6050" y="119"/>
                  </a:cubicBezTo>
                  <a:cubicBezTo>
                    <a:pt x="5854" y="230"/>
                    <a:pt x="5799" y="314"/>
                    <a:pt x="5548" y="314"/>
                  </a:cubicBezTo>
                  <a:cubicBezTo>
                    <a:pt x="5452" y="314"/>
                    <a:pt x="5364" y="309"/>
                    <a:pt x="5278" y="309"/>
                  </a:cubicBezTo>
                  <a:cubicBezTo>
                    <a:pt x="5065" y="309"/>
                    <a:pt x="4875" y="338"/>
                    <a:pt x="4656" y="537"/>
                  </a:cubicBezTo>
                  <a:cubicBezTo>
                    <a:pt x="4377" y="788"/>
                    <a:pt x="4210" y="1122"/>
                    <a:pt x="4154" y="1484"/>
                  </a:cubicBezTo>
                  <a:cubicBezTo>
                    <a:pt x="4126" y="1680"/>
                    <a:pt x="4126" y="1930"/>
                    <a:pt x="3959" y="2070"/>
                  </a:cubicBezTo>
                  <a:cubicBezTo>
                    <a:pt x="3792" y="2237"/>
                    <a:pt x="3346" y="2432"/>
                    <a:pt x="3429" y="2767"/>
                  </a:cubicBezTo>
                  <a:cubicBezTo>
                    <a:pt x="3457" y="2822"/>
                    <a:pt x="3541" y="2850"/>
                    <a:pt x="3569" y="2906"/>
                  </a:cubicBezTo>
                  <a:cubicBezTo>
                    <a:pt x="3680" y="3073"/>
                    <a:pt x="3792" y="3268"/>
                    <a:pt x="3847" y="3464"/>
                  </a:cubicBezTo>
                  <a:cubicBezTo>
                    <a:pt x="3903" y="3742"/>
                    <a:pt x="3792" y="4049"/>
                    <a:pt x="3541" y="4216"/>
                  </a:cubicBezTo>
                  <a:cubicBezTo>
                    <a:pt x="3482" y="4256"/>
                    <a:pt x="3427" y="4270"/>
                    <a:pt x="3375" y="4270"/>
                  </a:cubicBezTo>
                  <a:cubicBezTo>
                    <a:pt x="3227" y="4270"/>
                    <a:pt x="3099" y="4153"/>
                    <a:pt x="2940" y="4153"/>
                  </a:cubicBezTo>
                  <a:cubicBezTo>
                    <a:pt x="2918" y="4153"/>
                    <a:pt x="2895" y="4155"/>
                    <a:pt x="2872" y="4160"/>
                  </a:cubicBezTo>
                  <a:cubicBezTo>
                    <a:pt x="2370" y="4244"/>
                    <a:pt x="2175" y="4941"/>
                    <a:pt x="2036" y="5331"/>
                  </a:cubicBezTo>
                  <a:cubicBezTo>
                    <a:pt x="1952" y="5610"/>
                    <a:pt x="1868" y="5889"/>
                    <a:pt x="1729" y="6140"/>
                  </a:cubicBezTo>
                  <a:cubicBezTo>
                    <a:pt x="1635" y="6341"/>
                    <a:pt x="1554" y="6433"/>
                    <a:pt x="1470" y="6433"/>
                  </a:cubicBezTo>
                  <a:cubicBezTo>
                    <a:pt x="1380" y="6433"/>
                    <a:pt x="1287" y="6327"/>
                    <a:pt x="1171" y="6140"/>
                  </a:cubicBezTo>
                  <a:cubicBezTo>
                    <a:pt x="1032" y="5945"/>
                    <a:pt x="865" y="5638"/>
                    <a:pt x="614" y="5554"/>
                  </a:cubicBezTo>
                  <a:cubicBezTo>
                    <a:pt x="573" y="5543"/>
                    <a:pt x="534" y="5538"/>
                    <a:pt x="497" y="5538"/>
                  </a:cubicBezTo>
                  <a:cubicBezTo>
                    <a:pt x="264" y="5538"/>
                    <a:pt x="133" y="5752"/>
                    <a:pt x="84" y="5945"/>
                  </a:cubicBezTo>
                  <a:cubicBezTo>
                    <a:pt x="29" y="6056"/>
                    <a:pt x="29" y="6168"/>
                    <a:pt x="1" y="6307"/>
                  </a:cubicBezTo>
                  <a:cubicBezTo>
                    <a:pt x="84" y="6530"/>
                    <a:pt x="558" y="6530"/>
                    <a:pt x="698" y="6725"/>
                  </a:cubicBezTo>
                  <a:cubicBezTo>
                    <a:pt x="849" y="6919"/>
                    <a:pt x="1017" y="7114"/>
                    <a:pt x="1266" y="7114"/>
                  </a:cubicBezTo>
                  <a:cubicBezTo>
                    <a:pt x="1338" y="7114"/>
                    <a:pt x="1418" y="7097"/>
                    <a:pt x="1506" y="7060"/>
                  </a:cubicBezTo>
                  <a:cubicBezTo>
                    <a:pt x="1729" y="6976"/>
                    <a:pt x="1813" y="6753"/>
                    <a:pt x="2063" y="6669"/>
                  </a:cubicBezTo>
                  <a:cubicBezTo>
                    <a:pt x="2203" y="6614"/>
                    <a:pt x="2370" y="6586"/>
                    <a:pt x="2537" y="6586"/>
                  </a:cubicBezTo>
                  <a:cubicBezTo>
                    <a:pt x="2705" y="6641"/>
                    <a:pt x="2872" y="6725"/>
                    <a:pt x="3039" y="6781"/>
                  </a:cubicBezTo>
                  <a:cubicBezTo>
                    <a:pt x="3262" y="6864"/>
                    <a:pt x="3485" y="6892"/>
                    <a:pt x="3680" y="6948"/>
                  </a:cubicBezTo>
                  <a:cubicBezTo>
                    <a:pt x="3999" y="7054"/>
                    <a:pt x="4292" y="7312"/>
                    <a:pt x="4633" y="7312"/>
                  </a:cubicBezTo>
                  <a:cubicBezTo>
                    <a:pt x="4650" y="7312"/>
                    <a:pt x="4667" y="7312"/>
                    <a:pt x="4684" y="7310"/>
                  </a:cubicBezTo>
                  <a:cubicBezTo>
                    <a:pt x="4879" y="7283"/>
                    <a:pt x="4907" y="7087"/>
                    <a:pt x="5074" y="7032"/>
                  </a:cubicBezTo>
                  <a:cubicBezTo>
                    <a:pt x="5172" y="7004"/>
                    <a:pt x="5276" y="6990"/>
                    <a:pt x="5381" y="6990"/>
                  </a:cubicBezTo>
                  <a:cubicBezTo>
                    <a:pt x="5485" y="6990"/>
                    <a:pt x="5590" y="7004"/>
                    <a:pt x="5687" y="7032"/>
                  </a:cubicBezTo>
                  <a:cubicBezTo>
                    <a:pt x="5743" y="7060"/>
                    <a:pt x="5827" y="7087"/>
                    <a:pt x="5882" y="7115"/>
                  </a:cubicBezTo>
                  <a:lnTo>
                    <a:pt x="5910" y="7087"/>
                  </a:lnTo>
                  <a:cubicBezTo>
                    <a:pt x="5966" y="7032"/>
                    <a:pt x="6022" y="7004"/>
                    <a:pt x="6077" y="6948"/>
                  </a:cubicBezTo>
                  <a:cubicBezTo>
                    <a:pt x="6635" y="6502"/>
                    <a:pt x="6719" y="6195"/>
                    <a:pt x="6440" y="5554"/>
                  </a:cubicBezTo>
                  <a:cubicBezTo>
                    <a:pt x="6300" y="5331"/>
                    <a:pt x="6300" y="5025"/>
                    <a:pt x="6440" y="4802"/>
                  </a:cubicBezTo>
                  <a:cubicBezTo>
                    <a:pt x="6468" y="4746"/>
                    <a:pt x="6496" y="4662"/>
                    <a:pt x="6523" y="4606"/>
                  </a:cubicBezTo>
                  <a:cubicBezTo>
                    <a:pt x="6551" y="4439"/>
                    <a:pt x="6551" y="4272"/>
                    <a:pt x="6523" y="4133"/>
                  </a:cubicBezTo>
                  <a:cubicBezTo>
                    <a:pt x="6496" y="3937"/>
                    <a:pt x="6496" y="3742"/>
                    <a:pt x="6523" y="3575"/>
                  </a:cubicBezTo>
                  <a:cubicBezTo>
                    <a:pt x="6551" y="3408"/>
                    <a:pt x="6635" y="3268"/>
                    <a:pt x="6774" y="3185"/>
                  </a:cubicBezTo>
                  <a:cubicBezTo>
                    <a:pt x="6877" y="3123"/>
                    <a:pt x="6998" y="3100"/>
                    <a:pt x="7129" y="3100"/>
                  </a:cubicBezTo>
                  <a:cubicBezTo>
                    <a:pt x="7353" y="3100"/>
                    <a:pt x="7604" y="3170"/>
                    <a:pt x="7834" y="3241"/>
                  </a:cubicBezTo>
                  <a:cubicBezTo>
                    <a:pt x="7973" y="3268"/>
                    <a:pt x="8084" y="3296"/>
                    <a:pt x="8224" y="3324"/>
                  </a:cubicBezTo>
                  <a:cubicBezTo>
                    <a:pt x="8289" y="3339"/>
                    <a:pt x="8355" y="3346"/>
                    <a:pt x="8422" y="3346"/>
                  </a:cubicBezTo>
                  <a:cubicBezTo>
                    <a:pt x="8615" y="3346"/>
                    <a:pt x="8811" y="3288"/>
                    <a:pt x="8977" y="3185"/>
                  </a:cubicBezTo>
                  <a:cubicBezTo>
                    <a:pt x="9060" y="3157"/>
                    <a:pt x="9088" y="3073"/>
                    <a:pt x="9088" y="2990"/>
                  </a:cubicBezTo>
                  <a:cubicBezTo>
                    <a:pt x="9060" y="2767"/>
                    <a:pt x="8921" y="2572"/>
                    <a:pt x="8753" y="2432"/>
                  </a:cubicBezTo>
                  <a:cubicBezTo>
                    <a:pt x="8670" y="2321"/>
                    <a:pt x="8586" y="2237"/>
                    <a:pt x="8530" y="2126"/>
                  </a:cubicBezTo>
                  <a:cubicBezTo>
                    <a:pt x="8168" y="1512"/>
                    <a:pt x="8475" y="1206"/>
                    <a:pt x="8753" y="899"/>
                  </a:cubicBezTo>
                  <a:cubicBezTo>
                    <a:pt x="8753" y="871"/>
                    <a:pt x="8781" y="871"/>
                    <a:pt x="8781" y="843"/>
                  </a:cubicBezTo>
                  <a:cubicBezTo>
                    <a:pt x="8753" y="788"/>
                    <a:pt x="8698" y="732"/>
                    <a:pt x="8614" y="732"/>
                  </a:cubicBezTo>
                  <a:cubicBezTo>
                    <a:pt x="8565" y="714"/>
                    <a:pt x="8521" y="706"/>
                    <a:pt x="8482" y="706"/>
                  </a:cubicBezTo>
                  <a:cubicBezTo>
                    <a:pt x="8206" y="706"/>
                    <a:pt x="8133" y="1084"/>
                    <a:pt x="7889" y="1206"/>
                  </a:cubicBezTo>
                  <a:cubicBezTo>
                    <a:pt x="7832" y="1237"/>
                    <a:pt x="7769" y="1251"/>
                    <a:pt x="7701" y="1251"/>
                  </a:cubicBezTo>
                  <a:cubicBezTo>
                    <a:pt x="7407" y="1251"/>
                    <a:pt x="7045" y="987"/>
                    <a:pt x="6886" y="760"/>
                  </a:cubicBezTo>
                  <a:cubicBezTo>
                    <a:pt x="6710" y="475"/>
                    <a:pt x="6690" y="0"/>
                    <a:pt x="637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9948;p55"/>
            <p:cNvSpPr/>
            <p:nvPr/>
          </p:nvSpPr>
          <p:spPr>
            <a:xfrm>
              <a:off x="2601250" y="3650525"/>
              <a:ext cx="123375" cy="115000"/>
            </a:xfrm>
            <a:custGeom>
              <a:avLst/>
              <a:gdLst/>
              <a:ahLst/>
              <a:cxnLst/>
              <a:rect l="l" t="t" r="r" b="b"/>
              <a:pathLst>
                <a:path w="4935" h="4600" extrusionOk="0">
                  <a:moveTo>
                    <a:pt x="2676" y="1"/>
                  </a:moveTo>
                  <a:cubicBezTo>
                    <a:pt x="2565" y="112"/>
                    <a:pt x="2453" y="224"/>
                    <a:pt x="2314" y="307"/>
                  </a:cubicBezTo>
                  <a:cubicBezTo>
                    <a:pt x="2202" y="363"/>
                    <a:pt x="2091" y="447"/>
                    <a:pt x="2035" y="558"/>
                  </a:cubicBezTo>
                  <a:cubicBezTo>
                    <a:pt x="2007" y="586"/>
                    <a:pt x="2007" y="614"/>
                    <a:pt x="2007" y="670"/>
                  </a:cubicBezTo>
                  <a:cubicBezTo>
                    <a:pt x="2007" y="725"/>
                    <a:pt x="1979" y="781"/>
                    <a:pt x="1952" y="865"/>
                  </a:cubicBezTo>
                  <a:cubicBezTo>
                    <a:pt x="1893" y="943"/>
                    <a:pt x="1780" y="1035"/>
                    <a:pt x="1573" y="1035"/>
                  </a:cubicBezTo>
                  <a:cubicBezTo>
                    <a:pt x="1485" y="1035"/>
                    <a:pt x="1380" y="1018"/>
                    <a:pt x="1255" y="976"/>
                  </a:cubicBezTo>
                  <a:cubicBezTo>
                    <a:pt x="1174" y="953"/>
                    <a:pt x="1040" y="940"/>
                    <a:pt x="906" y="940"/>
                  </a:cubicBezTo>
                  <a:cubicBezTo>
                    <a:pt x="716" y="940"/>
                    <a:pt x="523" y="967"/>
                    <a:pt x="474" y="1032"/>
                  </a:cubicBezTo>
                  <a:lnTo>
                    <a:pt x="474" y="1088"/>
                  </a:lnTo>
                  <a:cubicBezTo>
                    <a:pt x="474" y="1143"/>
                    <a:pt x="558" y="1227"/>
                    <a:pt x="586" y="1283"/>
                  </a:cubicBezTo>
                  <a:cubicBezTo>
                    <a:pt x="725" y="1450"/>
                    <a:pt x="781" y="1673"/>
                    <a:pt x="809" y="1868"/>
                  </a:cubicBezTo>
                  <a:lnTo>
                    <a:pt x="809" y="1952"/>
                  </a:lnTo>
                  <a:lnTo>
                    <a:pt x="725" y="1980"/>
                  </a:lnTo>
                  <a:cubicBezTo>
                    <a:pt x="641" y="2008"/>
                    <a:pt x="530" y="2035"/>
                    <a:pt x="418" y="2035"/>
                  </a:cubicBezTo>
                  <a:cubicBezTo>
                    <a:pt x="279" y="2063"/>
                    <a:pt x="140" y="2063"/>
                    <a:pt x="56" y="2175"/>
                  </a:cubicBezTo>
                  <a:cubicBezTo>
                    <a:pt x="28" y="2203"/>
                    <a:pt x="28" y="2231"/>
                    <a:pt x="0" y="2258"/>
                  </a:cubicBezTo>
                  <a:cubicBezTo>
                    <a:pt x="279" y="2286"/>
                    <a:pt x="530" y="2370"/>
                    <a:pt x="753" y="2509"/>
                  </a:cubicBezTo>
                  <a:cubicBezTo>
                    <a:pt x="1004" y="2649"/>
                    <a:pt x="1171" y="2927"/>
                    <a:pt x="1394" y="3067"/>
                  </a:cubicBezTo>
                  <a:cubicBezTo>
                    <a:pt x="1840" y="3401"/>
                    <a:pt x="2453" y="3262"/>
                    <a:pt x="2927" y="3485"/>
                  </a:cubicBezTo>
                  <a:cubicBezTo>
                    <a:pt x="3234" y="3624"/>
                    <a:pt x="3513" y="3847"/>
                    <a:pt x="3736" y="4126"/>
                  </a:cubicBezTo>
                  <a:cubicBezTo>
                    <a:pt x="3986" y="4349"/>
                    <a:pt x="4293" y="4516"/>
                    <a:pt x="4628" y="4600"/>
                  </a:cubicBezTo>
                  <a:lnTo>
                    <a:pt x="4655" y="4544"/>
                  </a:lnTo>
                  <a:cubicBezTo>
                    <a:pt x="4739" y="4377"/>
                    <a:pt x="4795" y="4265"/>
                    <a:pt x="4851" y="4126"/>
                  </a:cubicBezTo>
                  <a:cubicBezTo>
                    <a:pt x="4934" y="3931"/>
                    <a:pt x="4906" y="3680"/>
                    <a:pt x="4767" y="3513"/>
                  </a:cubicBezTo>
                  <a:cubicBezTo>
                    <a:pt x="4739" y="3457"/>
                    <a:pt x="4683" y="3401"/>
                    <a:pt x="4655" y="3373"/>
                  </a:cubicBezTo>
                  <a:cubicBezTo>
                    <a:pt x="4544" y="3206"/>
                    <a:pt x="4460" y="3011"/>
                    <a:pt x="4488" y="2816"/>
                  </a:cubicBezTo>
                  <a:cubicBezTo>
                    <a:pt x="4488" y="2677"/>
                    <a:pt x="4544" y="2537"/>
                    <a:pt x="4628" y="2398"/>
                  </a:cubicBezTo>
                  <a:cubicBezTo>
                    <a:pt x="4655" y="2314"/>
                    <a:pt x="4683" y="2231"/>
                    <a:pt x="4711" y="2147"/>
                  </a:cubicBezTo>
                  <a:cubicBezTo>
                    <a:pt x="4711" y="1980"/>
                    <a:pt x="4600" y="1812"/>
                    <a:pt x="4432" y="1729"/>
                  </a:cubicBezTo>
                  <a:cubicBezTo>
                    <a:pt x="4405" y="1715"/>
                    <a:pt x="4377" y="1708"/>
                    <a:pt x="4345" y="1708"/>
                  </a:cubicBezTo>
                  <a:cubicBezTo>
                    <a:pt x="4314" y="1708"/>
                    <a:pt x="4279" y="1715"/>
                    <a:pt x="4237" y="1729"/>
                  </a:cubicBezTo>
                  <a:cubicBezTo>
                    <a:pt x="4202" y="1736"/>
                    <a:pt x="4169" y="1739"/>
                    <a:pt x="4138" y="1739"/>
                  </a:cubicBezTo>
                  <a:cubicBezTo>
                    <a:pt x="4042" y="1739"/>
                    <a:pt x="3959" y="1708"/>
                    <a:pt x="3875" y="1645"/>
                  </a:cubicBezTo>
                  <a:cubicBezTo>
                    <a:pt x="3791" y="1589"/>
                    <a:pt x="3736" y="1506"/>
                    <a:pt x="3680" y="1422"/>
                  </a:cubicBezTo>
                  <a:lnTo>
                    <a:pt x="3652" y="1394"/>
                  </a:lnTo>
                  <a:cubicBezTo>
                    <a:pt x="3652" y="1366"/>
                    <a:pt x="3624" y="1339"/>
                    <a:pt x="3596" y="1311"/>
                  </a:cubicBezTo>
                  <a:lnTo>
                    <a:pt x="3540" y="1311"/>
                  </a:lnTo>
                  <a:cubicBezTo>
                    <a:pt x="3513" y="1297"/>
                    <a:pt x="3485" y="1290"/>
                    <a:pt x="3457" y="1290"/>
                  </a:cubicBezTo>
                  <a:cubicBezTo>
                    <a:pt x="3429" y="1290"/>
                    <a:pt x="3401" y="1297"/>
                    <a:pt x="3373" y="1311"/>
                  </a:cubicBezTo>
                  <a:cubicBezTo>
                    <a:pt x="3206" y="1311"/>
                    <a:pt x="3067" y="1227"/>
                    <a:pt x="2983" y="1088"/>
                  </a:cubicBezTo>
                  <a:cubicBezTo>
                    <a:pt x="2899" y="893"/>
                    <a:pt x="2816" y="670"/>
                    <a:pt x="2788" y="474"/>
                  </a:cubicBezTo>
                  <a:lnTo>
                    <a:pt x="2788" y="419"/>
                  </a:lnTo>
                  <a:cubicBezTo>
                    <a:pt x="2788" y="251"/>
                    <a:pt x="2760" y="112"/>
                    <a:pt x="267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9949;p55"/>
            <p:cNvSpPr/>
            <p:nvPr/>
          </p:nvSpPr>
          <p:spPr>
            <a:xfrm>
              <a:off x="3362925" y="3743750"/>
              <a:ext cx="211900" cy="140225"/>
            </a:xfrm>
            <a:custGeom>
              <a:avLst/>
              <a:gdLst/>
              <a:ahLst/>
              <a:cxnLst/>
              <a:rect l="l" t="t" r="r" b="b"/>
              <a:pathLst>
                <a:path w="8476" h="5609" extrusionOk="0">
                  <a:moveTo>
                    <a:pt x="5050" y="0"/>
                  </a:moveTo>
                  <a:cubicBezTo>
                    <a:pt x="4823" y="0"/>
                    <a:pt x="4734" y="73"/>
                    <a:pt x="4545" y="286"/>
                  </a:cubicBezTo>
                  <a:cubicBezTo>
                    <a:pt x="4322" y="564"/>
                    <a:pt x="4294" y="676"/>
                    <a:pt x="4015" y="815"/>
                  </a:cubicBezTo>
                  <a:cubicBezTo>
                    <a:pt x="3792" y="899"/>
                    <a:pt x="3541" y="955"/>
                    <a:pt x="3290" y="982"/>
                  </a:cubicBezTo>
                  <a:cubicBezTo>
                    <a:pt x="3193" y="969"/>
                    <a:pt x="3095" y="962"/>
                    <a:pt x="2998" y="962"/>
                  </a:cubicBezTo>
                  <a:cubicBezTo>
                    <a:pt x="2900" y="962"/>
                    <a:pt x="2802" y="969"/>
                    <a:pt x="2705" y="982"/>
                  </a:cubicBezTo>
                  <a:cubicBezTo>
                    <a:pt x="2530" y="1048"/>
                    <a:pt x="2527" y="1148"/>
                    <a:pt x="2413" y="1148"/>
                  </a:cubicBezTo>
                  <a:cubicBezTo>
                    <a:pt x="2381" y="1148"/>
                    <a:pt x="2341" y="1140"/>
                    <a:pt x="2287" y="1122"/>
                  </a:cubicBezTo>
                  <a:cubicBezTo>
                    <a:pt x="2036" y="1038"/>
                    <a:pt x="1785" y="899"/>
                    <a:pt x="1590" y="759"/>
                  </a:cubicBezTo>
                  <a:cubicBezTo>
                    <a:pt x="1466" y="656"/>
                    <a:pt x="1311" y="599"/>
                    <a:pt x="1160" y="599"/>
                  </a:cubicBezTo>
                  <a:cubicBezTo>
                    <a:pt x="1107" y="599"/>
                    <a:pt x="1055" y="606"/>
                    <a:pt x="1004" y="620"/>
                  </a:cubicBezTo>
                  <a:cubicBezTo>
                    <a:pt x="865" y="620"/>
                    <a:pt x="781" y="759"/>
                    <a:pt x="642" y="759"/>
                  </a:cubicBezTo>
                  <a:cubicBezTo>
                    <a:pt x="624" y="763"/>
                    <a:pt x="607" y="764"/>
                    <a:pt x="592" y="764"/>
                  </a:cubicBezTo>
                  <a:cubicBezTo>
                    <a:pt x="550" y="764"/>
                    <a:pt x="517" y="756"/>
                    <a:pt x="493" y="756"/>
                  </a:cubicBezTo>
                  <a:cubicBezTo>
                    <a:pt x="455" y="756"/>
                    <a:pt x="445" y="779"/>
                    <a:pt x="475" y="899"/>
                  </a:cubicBezTo>
                  <a:cubicBezTo>
                    <a:pt x="503" y="1010"/>
                    <a:pt x="614" y="1066"/>
                    <a:pt x="586" y="1178"/>
                  </a:cubicBezTo>
                  <a:cubicBezTo>
                    <a:pt x="558" y="1317"/>
                    <a:pt x="308" y="1373"/>
                    <a:pt x="224" y="1484"/>
                  </a:cubicBezTo>
                  <a:cubicBezTo>
                    <a:pt x="1" y="1791"/>
                    <a:pt x="224" y="1958"/>
                    <a:pt x="531" y="2097"/>
                  </a:cubicBezTo>
                  <a:cubicBezTo>
                    <a:pt x="809" y="2181"/>
                    <a:pt x="1088" y="2320"/>
                    <a:pt x="1311" y="2543"/>
                  </a:cubicBezTo>
                  <a:cubicBezTo>
                    <a:pt x="1506" y="2739"/>
                    <a:pt x="1674" y="2989"/>
                    <a:pt x="1980" y="3045"/>
                  </a:cubicBezTo>
                  <a:cubicBezTo>
                    <a:pt x="2008" y="3050"/>
                    <a:pt x="2034" y="3052"/>
                    <a:pt x="2058" y="3052"/>
                  </a:cubicBezTo>
                  <a:cubicBezTo>
                    <a:pt x="2321" y="3052"/>
                    <a:pt x="2363" y="2794"/>
                    <a:pt x="2593" y="2794"/>
                  </a:cubicBezTo>
                  <a:cubicBezTo>
                    <a:pt x="2872" y="2794"/>
                    <a:pt x="2984" y="3045"/>
                    <a:pt x="3095" y="3212"/>
                  </a:cubicBezTo>
                  <a:cubicBezTo>
                    <a:pt x="3290" y="3408"/>
                    <a:pt x="3513" y="3547"/>
                    <a:pt x="3764" y="3631"/>
                  </a:cubicBezTo>
                  <a:cubicBezTo>
                    <a:pt x="4015" y="3714"/>
                    <a:pt x="4712" y="3937"/>
                    <a:pt x="4377" y="4300"/>
                  </a:cubicBezTo>
                  <a:cubicBezTo>
                    <a:pt x="4322" y="4355"/>
                    <a:pt x="4238" y="4383"/>
                    <a:pt x="4210" y="4439"/>
                  </a:cubicBezTo>
                  <a:cubicBezTo>
                    <a:pt x="4182" y="4495"/>
                    <a:pt x="4238" y="4634"/>
                    <a:pt x="4210" y="4690"/>
                  </a:cubicBezTo>
                  <a:cubicBezTo>
                    <a:pt x="4154" y="4941"/>
                    <a:pt x="3931" y="4941"/>
                    <a:pt x="3736" y="4969"/>
                  </a:cubicBezTo>
                  <a:cubicBezTo>
                    <a:pt x="3541" y="4997"/>
                    <a:pt x="3123" y="5108"/>
                    <a:pt x="3318" y="5359"/>
                  </a:cubicBezTo>
                  <a:cubicBezTo>
                    <a:pt x="3430" y="5470"/>
                    <a:pt x="3597" y="5554"/>
                    <a:pt x="3764" y="5554"/>
                  </a:cubicBezTo>
                  <a:cubicBezTo>
                    <a:pt x="3848" y="5582"/>
                    <a:pt x="3904" y="5582"/>
                    <a:pt x="3959" y="5582"/>
                  </a:cubicBezTo>
                  <a:cubicBezTo>
                    <a:pt x="4015" y="5582"/>
                    <a:pt x="4043" y="5498"/>
                    <a:pt x="4099" y="5498"/>
                  </a:cubicBezTo>
                  <a:cubicBezTo>
                    <a:pt x="4117" y="5493"/>
                    <a:pt x="4136" y="5491"/>
                    <a:pt x="4155" y="5491"/>
                  </a:cubicBezTo>
                  <a:cubicBezTo>
                    <a:pt x="4292" y="5491"/>
                    <a:pt x="4451" y="5608"/>
                    <a:pt x="4606" y="5608"/>
                  </a:cubicBezTo>
                  <a:cubicBezTo>
                    <a:pt x="4661" y="5608"/>
                    <a:pt x="4715" y="5594"/>
                    <a:pt x="4768" y="5554"/>
                  </a:cubicBezTo>
                  <a:cubicBezTo>
                    <a:pt x="4907" y="5470"/>
                    <a:pt x="4851" y="5136"/>
                    <a:pt x="4796" y="4969"/>
                  </a:cubicBezTo>
                  <a:cubicBezTo>
                    <a:pt x="4740" y="4829"/>
                    <a:pt x="4656" y="4801"/>
                    <a:pt x="4656" y="4690"/>
                  </a:cubicBezTo>
                  <a:cubicBezTo>
                    <a:pt x="4600" y="4244"/>
                    <a:pt x="5214" y="4439"/>
                    <a:pt x="5381" y="4300"/>
                  </a:cubicBezTo>
                  <a:cubicBezTo>
                    <a:pt x="5576" y="4160"/>
                    <a:pt x="5437" y="3798"/>
                    <a:pt x="5632" y="3631"/>
                  </a:cubicBezTo>
                  <a:cubicBezTo>
                    <a:pt x="5699" y="3573"/>
                    <a:pt x="5785" y="3555"/>
                    <a:pt x="5879" y="3555"/>
                  </a:cubicBezTo>
                  <a:cubicBezTo>
                    <a:pt x="6037" y="3555"/>
                    <a:pt x="6216" y="3606"/>
                    <a:pt x="6356" y="3606"/>
                  </a:cubicBezTo>
                  <a:cubicBezTo>
                    <a:pt x="6376" y="3606"/>
                    <a:pt x="6394" y="3605"/>
                    <a:pt x="6412" y="3603"/>
                  </a:cubicBezTo>
                  <a:cubicBezTo>
                    <a:pt x="6663" y="3603"/>
                    <a:pt x="6719" y="3463"/>
                    <a:pt x="6914" y="3324"/>
                  </a:cubicBezTo>
                  <a:cubicBezTo>
                    <a:pt x="7193" y="3101"/>
                    <a:pt x="7360" y="3185"/>
                    <a:pt x="7695" y="3101"/>
                  </a:cubicBezTo>
                  <a:cubicBezTo>
                    <a:pt x="8029" y="3017"/>
                    <a:pt x="7834" y="2934"/>
                    <a:pt x="7945" y="2739"/>
                  </a:cubicBezTo>
                  <a:cubicBezTo>
                    <a:pt x="8001" y="2599"/>
                    <a:pt x="8196" y="2543"/>
                    <a:pt x="8308" y="2460"/>
                  </a:cubicBezTo>
                  <a:cubicBezTo>
                    <a:pt x="8419" y="2376"/>
                    <a:pt x="8475" y="2404"/>
                    <a:pt x="8419" y="2209"/>
                  </a:cubicBezTo>
                  <a:cubicBezTo>
                    <a:pt x="8196" y="1874"/>
                    <a:pt x="7583" y="2125"/>
                    <a:pt x="7444" y="1847"/>
                  </a:cubicBezTo>
                  <a:cubicBezTo>
                    <a:pt x="7416" y="1651"/>
                    <a:pt x="7360" y="1456"/>
                    <a:pt x="7276" y="1261"/>
                  </a:cubicBezTo>
                  <a:cubicBezTo>
                    <a:pt x="7199" y="1003"/>
                    <a:pt x="6953" y="840"/>
                    <a:pt x="6696" y="840"/>
                  </a:cubicBezTo>
                  <a:cubicBezTo>
                    <a:pt x="6676" y="840"/>
                    <a:pt x="6656" y="841"/>
                    <a:pt x="6635" y="843"/>
                  </a:cubicBezTo>
                  <a:cubicBezTo>
                    <a:pt x="6496" y="787"/>
                    <a:pt x="6357" y="732"/>
                    <a:pt x="6245" y="648"/>
                  </a:cubicBezTo>
                  <a:cubicBezTo>
                    <a:pt x="5883" y="397"/>
                    <a:pt x="5660" y="63"/>
                    <a:pt x="5186" y="7"/>
                  </a:cubicBezTo>
                  <a:cubicBezTo>
                    <a:pt x="5135" y="3"/>
                    <a:pt x="5090" y="0"/>
                    <a:pt x="505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9950;p55"/>
            <p:cNvSpPr/>
            <p:nvPr/>
          </p:nvSpPr>
          <p:spPr>
            <a:xfrm>
              <a:off x="3523225" y="3847225"/>
              <a:ext cx="36950" cy="29125"/>
            </a:xfrm>
            <a:custGeom>
              <a:avLst/>
              <a:gdLst/>
              <a:ahLst/>
              <a:cxnLst/>
              <a:rect l="l" t="t" r="r" b="b"/>
              <a:pathLst>
                <a:path w="1478" h="1165" extrusionOk="0">
                  <a:moveTo>
                    <a:pt x="976" y="0"/>
                  </a:moveTo>
                  <a:cubicBezTo>
                    <a:pt x="899" y="0"/>
                    <a:pt x="837" y="21"/>
                    <a:pt x="837" y="77"/>
                  </a:cubicBezTo>
                  <a:cubicBezTo>
                    <a:pt x="697" y="77"/>
                    <a:pt x="669" y="133"/>
                    <a:pt x="586" y="161"/>
                  </a:cubicBezTo>
                  <a:cubicBezTo>
                    <a:pt x="474" y="188"/>
                    <a:pt x="363" y="216"/>
                    <a:pt x="251" y="216"/>
                  </a:cubicBezTo>
                  <a:cubicBezTo>
                    <a:pt x="0" y="244"/>
                    <a:pt x="28" y="356"/>
                    <a:pt x="84" y="551"/>
                  </a:cubicBezTo>
                  <a:cubicBezTo>
                    <a:pt x="84" y="635"/>
                    <a:pt x="112" y="718"/>
                    <a:pt x="140" y="802"/>
                  </a:cubicBezTo>
                  <a:cubicBezTo>
                    <a:pt x="181" y="858"/>
                    <a:pt x="251" y="871"/>
                    <a:pt x="328" y="871"/>
                  </a:cubicBezTo>
                  <a:cubicBezTo>
                    <a:pt x="405" y="871"/>
                    <a:pt x="488" y="858"/>
                    <a:pt x="558" y="858"/>
                  </a:cubicBezTo>
                  <a:cubicBezTo>
                    <a:pt x="725" y="858"/>
                    <a:pt x="920" y="885"/>
                    <a:pt x="1087" y="969"/>
                  </a:cubicBezTo>
                  <a:cubicBezTo>
                    <a:pt x="1171" y="1053"/>
                    <a:pt x="1171" y="1164"/>
                    <a:pt x="1283" y="1164"/>
                  </a:cubicBezTo>
                  <a:cubicBezTo>
                    <a:pt x="1394" y="1136"/>
                    <a:pt x="1422" y="997"/>
                    <a:pt x="1394" y="913"/>
                  </a:cubicBezTo>
                  <a:cubicBezTo>
                    <a:pt x="1366" y="746"/>
                    <a:pt x="1227" y="718"/>
                    <a:pt x="1115" y="607"/>
                  </a:cubicBezTo>
                  <a:cubicBezTo>
                    <a:pt x="920" y="411"/>
                    <a:pt x="1478" y="216"/>
                    <a:pt x="1199" y="49"/>
                  </a:cubicBezTo>
                  <a:cubicBezTo>
                    <a:pt x="1143" y="21"/>
                    <a:pt x="1053" y="0"/>
                    <a:pt x="97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9951;p55"/>
            <p:cNvSpPr/>
            <p:nvPr/>
          </p:nvSpPr>
          <p:spPr>
            <a:xfrm>
              <a:off x="3088375" y="3551625"/>
              <a:ext cx="224400" cy="64950"/>
            </a:xfrm>
            <a:custGeom>
              <a:avLst/>
              <a:gdLst/>
              <a:ahLst/>
              <a:cxnLst/>
              <a:rect l="l" t="t" r="r" b="b"/>
              <a:pathLst>
                <a:path w="8976" h="2598" extrusionOk="0">
                  <a:moveTo>
                    <a:pt x="1483" y="0"/>
                  </a:moveTo>
                  <a:cubicBezTo>
                    <a:pt x="1339" y="0"/>
                    <a:pt x="1209" y="54"/>
                    <a:pt x="1115" y="221"/>
                  </a:cubicBezTo>
                  <a:cubicBezTo>
                    <a:pt x="1059" y="361"/>
                    <a:pt x="948" y="500"/>
                    <a:pt x="808" y="612"/>
                  </a:cubicBezTo>
                  <a:cubicBezTo>
                    <a:pt x="641" y="751"/>
                    <a:pt x="418" y="835"/>
                    <a:pt x="362" y="1058"/>
                  </a:cubicBezTo>
                  <a:cubicBezTo>
                    <a:pt x="307" y="1197"/>
                    <a:pt x="362" y="1336"/>
                    <a:pt x="251" y="1476"/>
                  </a:cubicBezTo>
                  <a:cubicBezTo>
                    <a:pt x="167" y="1615"/>
                    <a:pt x="0" y="1643"/>
                    <a:pt x="112" y="1810"/>
                  </a:cubicBezTo>
                  <a:cubicBezTo>
                    <a:pt x="201" y="1960"/>
                    <a:pt x="412" y="2013"/>
                    <a:pt x="622" y="2013"/>
                  </a:cubicBezTo>
                  <a:cubicBezTo>
                    <a:pt x="803" y="2013"/>
                    <a:pt x="984" y="1973"/>
                    <a:pt x="1087" y="1922"/>
                  </a:cubicBezTo>
                  <a:cubicBezTo>
                    <a:pt x="1213" y="1866"/>
                    <a:pt x="1338" y="1838"/>
                    <a:pt x="1464" y="1838"/>
                  </a:cubicBezTo>
                  <a:cubicBezTo>
                    <a:pt x="1589" y="1838"/>
                    <a:pt x="1714" y="1866"/>
                    <a:pt x="1840" y="1922"/>
                  </a:cubicBezTo>
                  <a:cubicBezTo>
                    <a:pt x="1979" y="2005"/>
                    <a:pt x="2007" y="2200"/>
                    <a:pt x="2091" y="2340"/>
                  </a:cubicBezTo>
                  <a:cubicBezTo>
                    <a:pt x="2237" y="2541"/>
                    <a:pt x="2490" y="2598"/>
                    <a:pt x="2734" y="2598"/>
                  </a:cubicBezTo>
                  <a:cubicBezTo>
                    <a:pt x="2863" y="2598"/>
                    <a:pt x="2988" y="2582"/>
                    <a:pt x="3094" y="2563"/>
                  </a:cubicBezTo>
                  <a:cubicBezTo>
                    <a:pt x="3226" y="2543"/>
                    <a:pt x="3356" y="2536"/>
                    <a:pt x="3486" y="2536"/>
                  </a:cubicBezTo>
                  <a:cubicBezTo>
                    <a:pt x="3853" y="2536"/>
                    <a:pt x="4213" y="2594"/>
                    <a:pt x="4583" y="2594"/>
                  </a:cubicBezTo>
                  <a:cubicBezTo>
                    <a:pt x="4635" y="2594"/>
                    <a:pt x="4687" y="2593"/>
                    <a:pt x="4739" y="2591"/>
                  </a:cubicBezTo>
                  <a:cubicBezTo>
                    <a:pt x="5018" y="2591"/>
                    <a:pt x="5296" y="2591"/>
                    <a:pt x="5436" y="2340"/>
                  </a:cubicBezTo>
                  <a:cubicBezTo>
                    <a:pt x="5492" y="2200"/>
                    <a:pt x="5492" y="1922"/>
                    <a:pt x="5575" y="1838"/>
                  </a:cubicBezTo>
                  <a:cubicBezTo>
                    <a:pt x="5680" y="1721"/>
                    <a:pt x="5840" y="1692"/>
                    <a:pt x="6010" y="1692"/>
                  </a:cubicBezTo>
                  <a:cubicBezTo>
                    <a:pt x="6173" y="1692"/>
                    <a:pt x="6345" y="1719"/>
                    <a:pt x="6490" y="1719"/>
                  </a:cubicBezTo>
                  <a:cubicBezTo>
                    <a:pt x="6554" y="1719"/>
                    <a:pt x="6613" y="1714"/>
                    <a:pt x="6662" y="1699"/>
                  </a:cubicBezTo>
                  <a:cubicBezTo>
                    <a:pt x="6782" y="1675"/>
                    <a:pt x="6902" y="1609"/>
                    <a:pt x="7040" y="1609"/>
                  </a:cubicBezTo>
                  <a:cubicBezTo>
                    <a:pt x="7062" y="1609"/>
                    <a:pt x="7085" y="1611"/>
                    <a:pt x="7108" y="1615"/>
                  </a:cubicBezTo>
                  <a:cubicBezTo>
                    <a:pt x="7248" y="1671"/>
                    <a:pt x="7387" y="1866"/>
                    <a:pt x="7582" y="1866"/>
                  </a:cubicBezTo>
                  <a:cubicBezTo>
                    <a:pt x="7638" y="1754"/>
                    <a:pt x="7610" y="1643"/>
                    <a:pt x="7694" y="1531"/>
                  </a:cubicBezTo>
                  <a:cubicBezTo>
                    <a:pt x="7777" y="1364"/>
                    <a:pt x="7945" y="1253"/>
                    <a:pt x="8112" y="1169"/>
                  </a:cubicBezTo>
                  <a:cubicBezTo>
                    <a:pt x="8279" y="1113"/>
                    <a:pt x="8446" y="1058"/>
                    <a:pt x="8614" y="1030"/>
                  </a:cubicBezTo>
                  <a:cubicBezTo>
                    <a:pt x="8725" y="1002"/>
                    <a:pt x="8892" y="1030"/>
                    <a:pt x="8976" y="974"/>
                  </a:cubicBezTo>
                  <a:cubicBezTo>
                    <a:pt x="8948" y="862"/>
                    <a:pt x="8892" y="751"/>
                    <a:pt x="8864" y="612"/>
                  </a:cubicBezTo>
                  <a:cubicBezTo>
                    <a:pt x="8864" y="528"/>
                    <a:pt x="8892" y="416"/>
                    <a:pt x="8892" y="333"/>
                  </a:cubicBezTo>
                  <a:cubicBezTo>
                    <a:pt x="8849" y="202"/>
                    <a:pt x="8702" y="156"/>
                    <a:pt x="8587" y="156"/>
                  </a:cubicBezTo>
                  <a:cubicBezTo>
                    <a:pt x="8555" y="156"/>
                    <a:pt x="8526" y="160"/>
                    <a:pt x="8502" y="166"/>
                  </a:cubicBezTo>
                  <a:lnTo>
                    <a:pt x="7220" y="166"/>
                  </a:lnTo>
                  <a:cubicBezTo>
                    <a:pt x="6969" y="138"/>
                    <a:pt x="6718" y="82"/>
                    <a:pt x="6467" y="26"/>
                  </a:cubicBezTo>
                  <a:cubicBezTo>
                    <a:pt x="6307" y="19"/>
                    <a:pt x="6148" y="16"/>
                    <a:pt x="5991" y="16"/>
                  </a:cubicBezTo>
                  <a:cubicBezTo>
                    <a:pt x="5519" y="16"/>
                    <a:pt x="5059" y="47"/>
                    <a:pt x="4600" y="110"/>
                  </a:cubicBezTo>
                  <a:cubicBezTo>
                    <a:pt x="4008" y="151"/>
                    <a:pt x="3431" y="176"/>
                    <a:pt x="2858" y="176"/>
                  </a:cubicBezTo>
                  <a:cubicBezTo>
                    <a:pt x="2648" y="176"/>
                    <a:pt x="2439" y="173"/>
                    <a:pt x="2230" y="166"/>
                  </a:cubicBezTo>
                  <a:cubicBezTo>
                    <a:pt x="2004" y="148"/>
                    <a:pt x="1723" y="0"/>
                    <a:pt x="148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952;p55"/>
            <p:cNvSpPr/>
            <p:nvPr/>
          </p:nvSpPr>
          <p:spPr>
            <a:xfrm>
              <a:off x="3335050" y="3586825"/>
              <a:ext cx="32800" cy="19350"/>
            </a:xfrm>
            <a:custGeom>
              <a:avLst/>
              <a:gdLst/>
              <a:ahLst/>
              <a:cxnLst/>
              <a:rect l="l" t="t" r="r" b="b"/>
              <a:pathLst>
                <a:path w="1312" h="774" extrusionOk="0">
                  <a:moveTo>
                    <a:pt x="664" y="1"/>
                  </a:moveTo>
                  <a:cubicBezTo>
                    <a:pt x="646" y="1"/>
                    <a:pt x="629" y="4"/>
                    <a:pt x="614" y="12"/>
                  </a:cubicBezTo>
                  <a:cubicBezTo>
                    <a:pt x="586" y="12"/>
                    <a:pt x="558" y="68"/>
                    <a:pt x="531" y="68"/>
                  </a:cubicBezTo>
                  <a:cubicBezTo>
                    <a:pt x="514" y="76"/>
                    <a:pt x="500" y="79"/>
                    <a:pt x="489" y="79"/>
                  </a:cubicBezTo>
                  <a:cubicBezTo>
                    <a:pt x="461" y="79"/>
                    <a:pt x="447" y="59"/>
                    <a:pt x="447" y="40"/>
                  </a:cubicBezTo>
                  <a:cubicBezTo>
                    <a:pt x="342" y="40"/>
                    <a:pt x="222" y="87"/>
                    <a:pt x="110" y="87"/>
                  </a:cubicBezTo>
                  <a:cubicBezTo>
                    <a:pt x="72" y="87"/>
                    <a:pt x="36" y="82"/>
                    <a:pt x="1" y="68"/>
                  </a:cubicBezTo>
                  <a:lnTo>
                    <a:pt x="1" y="68"/>
                  </a:lnTo>
                  <a:cubicBezTo>
                    <a:pt x="29" y="207"/>
                    <a:pt x="112" y="235"/>
                    <a:pt x="224" y="291"/>
                  </a:cubicBezTo>
                  <a:cubicBezTo>
                    <a:pt x="335" y="346"/>
                    <a:pt x="363" y="486"/>
                    <a:pt x="447" y="597"/>
                  </a:cubicBezTo>
                  <a:cubicBezTo>
                    <a:pt x="511" y="661"/>
                    <a:pt x="705" y="774"/>
                    <a:pt x="843" y="774"/>
                  </a:cubicBezTo>
                  <a:cubicBezTo>
                    <a:pt x="885" y="774"/>
                    <a:pt x="922" y="763"/>
                    <a:pt x="949" y="737"/>
                  </a:cubicBezTo>
                  <a:cubicBezTo>
                    <a:pt x="949" y="709"/>
                    <a:pt x="949" y="653"/>
                    <a:pt x="949" y="625"/>
                  </a:cubicBezTo>
                  <a:cubicBezTo>
                    <a:pt x="1032" y="542"/>
                    <a:pt x="1227" y="569"/>
                    <a:pt x="1311" y="486"/>
                  </a:cubicBezTo>
                  <a:cubicBezTo>
                    <a:pt x="1255" y="402"/>
                    <a:pt x="1172" y="346"/>
                    <a:pt x="1088" y="319"/>
                  </a:cubicBezTo>
                  <a:cubicBezTo>
                    <a:pt x="1032" y="291"/>
                    <a:pt x="949" y="319"/>
                    <a:pt x="921" y="263"/>
                  </a:cubicBezTo>
                  <a:cubicBezTo>
                    <a:pt x="865" y="235"/>
                    <a:pt x="865" y="123"/>
                    <a:pt x="809" y="68"/>
                  </a:cubicBezTo>
                  <a:cubicBezTo>
                    <a:pt x="769" y="27"/>
                    <a:pt x="713" y="1"/>
                    <a:pt x="664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9953;p55"/>
            <p:cNvSpPr/>
            <p:nvPr/>
          </p:nvSpPr>
          <p:spPr>
            <a:xfrm>
              <a:off x="3489075" y="3541050"/>
              <a:ext cx="60650" cy="41475"/>
            </a:xfrm>
            <a:custGeom>
              <a:avLst/>
              <a:gdLst/>
              <a:ahLst/>
              <a:cxnLst/>
              <a:rect l="l" t="t" r="r" b="b"/>
              <a:pathLst>
                <a:path w="2426" h="1659" extrusionOk="0">
                  <a:moveTo>
                    <a:pt x="1030" y="1"/>
                  </a:moveTo>
                  <a:cubicBezTo>
                    <a:pt x="1021" y="1"/>
                    <a:pt x="1013" y="2"/>
                    <a:pt x="1004" y="3"/>
                  </a:cubicBezTo>
                  <a:cubicBezTo>
                    <a:pt x="920" y="3"/>
                    <a:pt x="865" y="87"/>
                    <a:pt x="809" y="87"/>
                  </a:cubicBezTo>
                  <a:lnTo>
                    <a:pt x="697" y="87"/>
                  </a:lnTo>
                  <a:cubicBezTo>
                    <a:pt x="586" y="87"/>
                    <a:pt x="474" y="115"/>
                    <a:pt x="363" y="143"/>
                  </a:cubicBezTo>
                  <a:cubicBezTo>
                    <a:pt x="223" y="198"/>
                    <a:pt x="0" y="282"/>
                    <a:pt x="56" y="477"/>
                  </a:cubicBezTo>
                  <a:cubicBezTo>
                    <a:pt x="84" y="561"/>
                    <a:pt x="196" y="616"/>
                    <a:pt x="168" y="700"/>
                  </a:cubicBezTo>
                  <a:cubicBezTo>
                    <a:pt x="168" y="812"/>
                    <a:pt x="84" y="867"/>
                    <a:pt x="56" y="951"/>
                  </a:cubicBezTo>
                  <a:cubicBezTo>
                    <a:pt x="56" y="1035"/>
                    <a:pt x="140" y="1118"/>
                    <a:pt x="196" y="1202"/>
                  </a:cubicBezTo>
                  <a:cubicBezTo>
                    <a:pt x="279" y="1313"/>
                    <a:pt x="251" y="1453"/>
                    <a:pt x="307" y="1564"/>
                  </a:cubicBezTo>
                  <a:cubicBezTo>
                    <a:pt x="349" y="1627"/>
                    <a:pt x="422" y="1658"/>
                    <a:pt x="503" y="1658"/>
                  </a:cubicBezTo>
                  <a:cubicBezTo>
                    <a:pt x="530" y="1658"/>
                    <a:pt x="558" y="1655"/>
                    <a:pt x="586" y="1648"/>
                  </a:cubicBezTo>
                  <a:cubicBezTo>
                    <a:pt x="781" y="1620"/>
                    <a:pt x="725" y="1425"/>
                    <a:pt x="865" y="1341"/>
                  </a:cubicBezTo>
                  <a:cubicBezTo>
                    <a:pt x="948" y="1278"/>
                    <a:pt x="1047" y="1247"/>
                    <a:pt x="1151" y="1247"/>
                  </a:cubicBezTo>
                  <a:cubicBezTo>
                    <a:pt x="1185" y="1247"/>
                    <a:pt x="1220" y="1251"/>
                    <a:pt x="1255" y="1258"/>
                  </a:cubicBezTo>
                  <a:cubicBezTo>
                    <a:pt x="1334" y="1258"/>
                    <a:pt x="1405" y="1276"/>
                    <a:pt x="1472" y="1276"/>
                  </a:cubicBezTo>
                  <a:cubicBezTo>
                    <a:pt x="1522" y="1276"/>
                    <a:pt x="1569" y="1265"/>
                    <a:pt x="1617" y="1230"/>
                  </a:cubicBezTo>
                  <a:cubicBezTo>
                    <a:pt x="1645" y="1202"/>
                    <a:pt x="1645" y="1146"/>
                    <a:pt x="1701" y="1146"/>
                  </a:cubicBezTo>
                  <a:cubicBezTo>
                    <a:pt x="1743" y="1132"/>
                    <a:pt x="1791" y="1125"/>
                    <a:pt x="1840" y="1125"/>
                  </a:cubicBezTo>
                  <a:cubicBezTo>
                    <a:pt x="1889" y="1125"/>
                    <a:pt x="1938" y="1132"/>
                    <a:pt x="1980" y="1146"/>
                  </a:cubicBezTo>
                  <a:cubicBezTo>
                    <a:pt x="2063" y="1146"/>
                    <a:pt x="2137" y="1176"/>
                    <a:pt x="2200" y="1176"/>
                  </a:cubicBezTo>
                  <a:cubicBezTo>
                    <a:pt x="2243" y="1176"/>
                    <a:pt x="2281" y="1163"/>
                    <a:pt x="2314" y="1118"/>
                  </a:cubicBezTo>
                  <a:cubicBezTo>
                    <a:pt x="2426" y="979"/>
                    <a:pt x="2426" y="784"/>
                    <a:pt x="2314" y="672"/>
                  </a:cubicBezTo>
                  <a:cubicBezTo>
                    <a:pt x="2203" y="561"/>
                    <a:pt x="2091" y="505"/>
                    <a:pt x="1952" y="449"/>
                  </a:cubicBezTo>
                  <a:cubicBezTo>
                    <a:pt x="1812" y="449"/>
                    <a:pt x="1645" y="393"/>
                    <a:pt x="1478" y="338"/>
                  </a:cubicBezTo>
                  <a:cubicBezTo>
                    <a:pt x="1399" y="232"/>
                    <a:pt x="1194" y="1"/>
                    <a:pt x="103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9954;p55"/>
            <p:cNvSpPr/>
            <p:nvPr/>
          </p:nvSpPr>
          <p:spPr>
            <a:xfrm>
              <a:off x="3586625" y="3769125"/>
              <a:ext cx="150575" cy="122400"/>
            </a:xfrm>
            <a:custGeom>
              <a:avLst/>
              <a:gdLst/>
              <a:ahLst/>
              <a:cxnLst/>
              <a:rect l="l" t="t" r="r" b="b"/>
              <a:pathLst>
                <a:path w="6023" h="4896" extrusionOk="0">
                  <a:moveTo>
                    <a:pt x="3365" y="0"/>
                  </a:moveTo>
                  <a:cubicBezTo>
                    <a:pt x="3275" y="0"/>
                    <a:pt x="3192" y="36"/>
                    <a:pt x="3123" y="135"/>
                  </a:cubicBezTo>
                  <a:cubicBezTo>
                    <a:pt x="2928" y="386"/>
                    <a:pt x="2984" y="636"/>
                    <a:pt x="2565" y="720"/>
                  </a:cubicBezTo>
                  <a:cubicBezTo>
                    <a:pt x="2259" y="720"/>
                    <a:pt x="1980" y="859"/>
                    <a:pt x="1813" y="1110"/>
                  </a:cubicBezTo>
                  <a:cubicBezTo>
                    <a:pt x="1729" y="1250"/>
                    <a:pt x="1646" y="1361"/>
                    <a:pt x="1562" y="1473"/>
                  </a:cubicBezTo>
                  <a:cubicBezTo>
                    <a:pt x="1450" y="1584"/>
                    <a:pt x="1283" y="1668"/>
                    <a:pt x="1283" y="1807"/>
                  </a:cubicBezTo>
                  <a:cubicBezTo>
                    <a:pt x="1255" y="1974"/>
                    <a:pt x="1367" y="2058"/>
                    <a:pt x="1423" y="2170"/>
                  </a:cubicBezTo>
                  <a:cubicBezTo>
                    <a:pt x="1423" y="2225"/>
                    <a:pt x="1450" y="2281"/>
                    <a:pt x="1478" y="2365"/>
                  </a:cubicBezTo>
                  <a:cubicBezTo>
                    <a:pt x="1506" y="2420"/>
                    <a:pt x="1590" y="2476"/>
                    <a:pt x="1618" y="2532"/>
                  </a:cubicBezTo>
                  <a:cubicBezTo>
                    <a:pt x="1757" y="2922"/>
                    <a:pt x="1367" y="3145"/>
                    <a:pt x="1144" y="3396"/>
                  </a:cubicBezTo>
                  <a:cubicBezTo>
                    <a:pt x="1007" y="3556"/>
                    <a:pt x="1001" y="3697"/>
                    <a:pt x="835" y="3697"/>
                  </a:cubicBezTo>
                  <a:cubicBezTo>
                    <a:pt x="798" y="3697"/>
                    <a:pt x="753" y="3690"/>
                    <a:pt x="698" y="3675"/>
                  </a:cubicBezTo>
                  <a:cubicBezTo>
                    <a:pt x="503" y="3619"/>
                    <a:pt x="503" y="3563"/>
                    <a:pt x="391" y="3424"/>
                  </a:cubicBezTo>
                  <a:cubicBezTo>
                    <a:pt x="308" y="3340"/>
                    <a:pt x="391" y="3312"/>
                    <a:pt x="252" y="3312"/>
                  </a:cubicBezTo>
                  <a:cubicBezTo>
                    <a:pt x="1" y="3312"/>
                    <a:pt x="57" y="3647"/>
                    <a:pt x="85" y="3786"/>
                  </a:cubicBezTo>
                  <a:cubicBezTo>
                    <a:pt x="112" y="3898"/>
                    <a:pt x="140" y="3982"/>
                    <a:pt x="140" y="4093"/>
                  </a:cubicBezTo>
                  <a:cubicBezTo>
                    <a:pt x="140" y="4316"/>
                    <a:pt x="1" y="4623"/>
                    <a:pt x="252" y="4734"/>
                  </a:cubicBezTo>
                  <a:cubicBezTo>
                    <a:pt x="376" y="4787"/>
                    <a:pt x="510" y="4807"/>
                    <a:pt x="649" y="4807"/>
                  </a:cubicBezTo>
                  <a:cubicBezTo>
                    <a:pt x="730" y="4807"/>
                    <a:pt x="811" y="4800"/>
                    <a:pt x="893" y="4790"/>
                  </a:cubicBezTo>
                  <a:cubicBezTo>
                    <a:pt x="1029" y="4751"/>
                    <a:pt x="1138" y="4699"/>
                    <a:pt x="1257" y="4699"/>
                  </a:cubicBezTo>
                  <a:cubicBezTo>
                    <a:pt x="1309" y="4699"/>
                    <a:pt x="1363" y="4709"/>
                    <a:pt x="1423" y="4734"/>
                  </a:cubicBezTo>
                  <a:cubicBezTo>
                    <a:pt x="1531" y="4778"/>
                    <a:pt x="1657" y="4872"/>
                    <a:pt x="1786" y="4872"/>
                  </a:cubicBezTo>
                  <a:cubicBezTo>
                    <a:pt x="1823" y="4872"/>
                    <a:pt x="1860" y="4864"/>
                    <a:pt x="1896" y="4846"/>
                  </a:cubicBezTo>
                  <a:cubicBezTo>
                    <a:pt x="2064" y="4762"/>
                    <a:pt x="2064" y="4511"/>
                    <a:pt x="2315" y="4483"/>
                  </a:cubicBezTo>
                  <a:cubicBezTo>
                    <a:pt x="2348" y="4477"/>
                    <a:pt x="2379" y="4473"/>
                    <a:pt x="2407" y="4473"/>
                  </a:cubicBezTo>
                  <a:cubicBezTo>
                    <a:pt x="2615" y="4473"/>
                    <a:pt x="2704" y="4639"/>
                    <a:pt x="2900" y="4762"/>
                  </a:cubicBezTo>
                  <a:cubicBezTo>
                    <a:pt x="3022" y="4844"/>
                    <a:pt x="3175" y="4895"/>
                    <a:pt x="3335" y="4895"/>
                  </a:cubicBezTo>
                  <a:cubicBezTo>
                    <a:pt x="3394" y="4895"/>
                    <a:pt x="3454" y="4888"/>
                    <a:pt x="3513" y="4874"/>
                  </a:cubicBezTo>
                  <a:cubicBezTo>
                    <a:pt x="3708" y="4818"/>
                    <a:pt x="3904" y="4678"/>
                    <a:pt x="4099" y="4623"/>
                  </a:cubicBezTo>
                  <a:cubicBezTo>
                    <a:pt x="4115" y="4620"/>
                    <a:pt x="4132" y="4619"/>
                    <a:pt x="4150" y="4619"/>
                  </a:cubicBezTo>
                  <a:cubicBezTo>
                    <a:pt x="4254" y="4619"/>
                    <a:pt x="4389" y="4652"/>
                    <a:pt x="4520" y="4652"/>
                  </a:cubicBezTo>
                  <a:cubicBezTo>
                    <a:pt x="4644" y="4652"/>
                    <a:pt x="4764" y="4623"/>
                    <a:pt x="4851" y="4511"/>
                  </a:cubicBezTo>
                  <a:cubicBezTo>
                    <a:pt x="5186" y="4065"/>
                    <a:pt x="3904" y="3898"/>
                    <a:pt x="4461" y="3396"/>
                  </a:cubicBezTo>
                  <a:cubicBezTo>
                    <a:pt x="4684" y="3229"/>
                    <a:pt x="4907" y="3062"/>
                    <a:pt x="5130" y="2839"/>
                  </a:cubicBezTo>
                  <a:cubicBezTo>
                    <a:pt x="5269" y="2643"/>
                    <a:pt x="5242" y="2365"/>
                    <a:pt x="5325" y="2142"/>
                  </a:cubicBezTo>
                  <a:cubicBezTo>
                    <a:pt x="5465" y="1807"/>
                    <a:pt x="6022" y="1668"/>
                    <a:pt x="5994" y="1278"/>
                  </a:cubicBezTo>
                  <a:cubicBezTo>
                    <a:pt x="5994" y="943"/>
                    <a:pt x="5660" y="1055"/>
                    <a:pt x="5492" y="915"/>
                  </a:cubicBezTo>
                  <a:cubicBezTo>
                    <a:pt x="5297" y="776"/>
                    <a:pt x="5158" y="636"/>
                    <a:pt x="4935" y="581"/>
                  </a:cubicBezTo>
                  <a:cubicBezTo>
                    <a:pt x="4851" y="525"/>
                    <a:pt x="4768" y="553"/>
                    <a:pt x="4684" y="497"/>
                  </a:cubicBezTo>
                  <a:cubicBezTo>
                    <a:pt x="4433" y="413"/>
                    <a:pt x="4154" y="330"/>
                    <a:pt x="3876" y="190"/>
                  </a:cubicBezTo>
                  <a:cubicBezTo>
                    <a:pt x="3714" y="119"/>
                    <a:pt x="3529" y="0"/>
                    <a:pt x="336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9955;p55"/>
            <p:cNvSpPr/>
            <p:nvPr/>
          </p:nvSpPr>
          <p:spPr>
            <a:xfrm>
              <a:off x="3725325" y="3742950"/>
              <a:ext cx="397250" cy="180075"/>
            </a:xfrm>
            <a:custGeom>
              <a:avLst/>
              <a:gdLst/>
              <a:ahLst/>
              <a:cxnLst/>
              <a:rect l="l" t="t" r="r" b="b"/>
              <a:pathLst>
                <a:path w="15890" h="7203" extrusionOk="0">
                  <a:moveTo>
                    <a:pt x="8457" y="0"/>
                  </a:moveTo>
                  <a:cubicBezTo>
                    <a:pt x="8317" y="0"/>
                    <a:pt x="8177" y="42"/>
                    <a:pt x="8056" y="122"/>
                  </a:cubicBezTo>
                  <a:cubicBezTo>
                    <a:pt x="7889" y="401"/>
                    <a:pt x="7582" y="568"/>
                    <a:pt x="7276" y="624"/>
                  </a:cubicBezTo>
                  <a:cubicBezTo>
                    <a:pt x="7108" y="764"/>
                    <a:pt x="6830" y="764"/>
                    <a:pt x="6774" y="987"/>
                  </a:cubicBezTo>
                  <a:cubicBezTo>
                    <a:pt x="6718" y="1126"/>
                    <a:pt x="6802" y="1237"/>
                    <a:pt x="6634" y="1349"/>
                  </a:cubicBezTo>
                  <a:cubicBezTo>
                    <a:pt x="6551" y="1405"/>
                    <a:pt x="6411" y="1377"/>
                    <a:pt x="6356" y="1460"/>
                  </a:cubicBezTo>
                  <a:cubicBezTo>
                    <a:pt x="6272" y="1600"/>
                    <a:pt x="6467" y="1767"/>
                    <a:pt x="6579" y="1823"/>
                  </a:cubicBezTo>
                  <a:cubicBezTo>
                    <a:pt x="6802" y="1962"/>
                    <a:pt x="6969" y="1879"/>
                    <a:pt x="7192" y="1934"/>
                  </a:cubicBezTo>
                  <a:cubicBezTo>
                    <a:pt x="7359" y="1990"/>
                    <a:pt x="7415" y="2129"/>
                    <a:pt x="7499" y="2269"/>
                  </a:cubicBezTo>
                  <a:cubicBezTo>
                    <a:pt x="7694" y="2603"/>
                    <a:pt x="8196" y="2715"/>
                    <a:pt x="8558" y="2743"/>
                  </a:cubicBezTo>
                  <a:cubicBezTo>
                    <a:pt x="8781" y="2743"/>
                    <a:pt x="9004" y="2798"/>
                    <a:pt x="9227" y="2854"/>
                  </a:cubicBezTo>
                  <a:cubicBezTo>
                    <a:pt x="9450" y="2938"/>
                    <a:pt x="9534" y="3161"/>
                    <a:pt x="9673" y="3328"/>
                  </a:cubicBezTo>
                  <a:cubicBezTo>
                    <a:pt x="9812" y="3523"/>
                    <a:pt x="10147" y="3802"/>
                    <a:pt x="9952" y="4025"/>
                  </a:cubicBezTo>
                  <a:cubicBezTo>
                    <a:pt x="9862" y="4115"/>
                    <a:pt x="9724" y="4140"/>
                    <a:pt x="9585" y="4140"/>
                  </a:cubicBezTo>
                  <a:cubicBezTo>
                    <a:pt x="9465" y="4140"/>
                    <a:pt x="9345" y="4122"/>
                    <a:pt x="9255" y="4109"/>
                  </a:cubicBezTo>
                  <a:cubicBezTo>
                    <a:pt x="9153" y="4090"/>
                    <a:pt x="9050" y="4081"/>
                    <a:pt x="8948" y="4081"/>
                  </a:cubicBezTo>
                  <a:cubicBezTo>
                    <a:pt x="8744" y="4081"/>
                    <a:pt x="8539" y="4118"/>
                    <a:pt x="8335" y="4192"/>
                  </a:cubicBezTo>
                  <a:cubicBezTo>
                    <a:pt x="8130" y="4306"/>
                    <a:pt x="7739" y="4606"/>
                    <a:pt x="7421" y="4606"/>
                  </a:cubicBezTo>
                  <a:cubicBezTo>
                    <a:pt x="7349" y="4606"/>
                    <a:pt x="7281" y="4590"/>
                    <a:pt x="7220" y="4555"/>
                  </a:cubicBezTo>
                  <a:cubicBezTo>
                    <a:pt x="7136" y="4443"/>
                    <a:pt x="7053" y="4304"/>
                    <a:pt x="6997" y="4192"/>
                  </a:cubicBezTo>
                  <a:cubicBezTo>
                    <a:pt x="6941" y="4053"/>
                    <a:pt x="6885" y="3913"/>
                    <a:pt x="6857" y="3746"/>
                  </a:cubicBezTo>
                  <a:cubicBezTo>
                    <a:pt x="6746" y="3467"/>
                    <a:pt x="6523" y="3412"/>
                    <a:pt x="6328" y="3244"/>
                  </a:cubicBezTo>
                  <a:cubicBezTo>
                    <a:pt x="6188" y="3133"/>
                    <a:pt x="6188" y="2966"/>
                    <a:pt x="6049" y="2854"/>
                  </a:cubicBezTo>
                  <a:cubicBezTo>
                    <a:pt x="5924" y="2771"/>
                    <a:pt x="5777" y="2729"/>
                    <a:pt x="5631" y="2729"/>
                  </a:cubicBezTo>
                  <a:cubicBezTo>
                    <a:pt x="5485" y="2729"/>
                    <a:pt x="5338" y="2771"/>
                    <a:pt x="5213" y="2854"/>
                  </a:cubicBezTo>
                  <a:cubicBezTo>
                    <a:pt x="5136" y="2868"/>
                    <a:pt x="5060" y="2875"/>
                    <a:pt x="4984" y="2875"/>
                  </a:cubicBezTo>
                  <a:cubicBezTo>
                    <a:pt x="4756" y="2875"/>
                    <a:pt x="4537" y="2812"/>
                    <a:pt x="4349" y="2687"/>
                  </a:cubicBezTo>
                  <a:cubicBezTo>
                    <a:pt x="4098" y="2603"/>
                    <a:pt x="3875" y="2520"/>
                    <a:pt x="3652" y="2380"/>
                  </a:cubicBezTo>
                  <a:cubicBezTo>
                    <a:pt x="3540" y="2297"/>
                    <a:pt x="3457" y="2185"/>
                    <a:pt x="3317" y="2074"/>
                  </a:cubicBezTo>
                  <a:cubicBezTo>
                    <a:pt x="3234" y="2018"/>
                    <a:pt x="3066" y="1851"/>
                    <a:pt x="2955" y="1851"/>
                  </a:cubicBezTo>
                  <a:cubicBezTo>
                    <a:pt x="2871" y="1879"/>
                    <a:pt x="2788" y="2018"/>
                    <a:pt x="2732" y="2102"/>
                  </a:cubicBezTo>
                  <a:cubicBezTo>
                    <a:pt x="2537" y="2269"/>
                    <a:pt x="2314" y="2408"/>
                    <a:pt x="2063" y="2520"/>
                  </a:cubicBezTo>
                  <a:cubicBezTo>
                    <a:pt x="1951" y="2575"/>
                    <a:pt x="1840" y="2659"/>
                    <a:pt x="1756" y="2771"/>
                  </a:cubicBezTo>
                  <a:cubicBezTo>
                    <a:pt x="1728" y="2854"/>
                    <a:pt x="1756" y="2910"/>
                    <a:pt x="1728" y="2994"/>
                  </a:cubicBezTo>
                  <a:cubicBezTo>
                    <a:pt x="1673" y="3272"/>
                    <a:pt x="1282" y="3272"/>
                    <a:pt x="1059" y="3384"/>
                  </a:cubicBezTo>
                  <a:cubicBezTo>
                    <a:pt x="892" y="3440"/>
                    <a:pt x="613" y="3495"/>
                    <a:pt x="502" y="3635"/>
                  </a:cubicBezTo>
                  <a:cubicBezTo>
                    <a:pt x="474" y="3690"/>
                    <a:pt x="474" y="3802"/>
                    <a:pt x="446" y="3830"/>
                  </a:cubicBezTo>
                  <a:cubicBezTo>
                    <a:pt x="363" y="4081"/>
                    <a:pt x="223" y="4220"/>
                    <a:pt x="418" y="4499"/>
                  </a:cubicBezTo>
                  <a:cubicBezTo>
                    <a:pt x="530" y="4638"/>
                    <a:pt x="697" y="4778"/>
                    <a:pt x="725" y="4973"/>
                  </a:cubicBezTo>
                  <a:cubicBezTo>
                    <a:pt x="753" y="5168"/>
                    <a:pt x="753" y="5084"/>
                    <a:pt x="641" y="5140"/>
                  </a:cubicBezTo>
                  <a:cubicBezTo>
                    <a:pt x="363" y="5307"/>
                    <a:pt x="0" y="5307"/>
                    <a:pt x="56" y="5725"/>
                  </a:cubicBezTo>
                  <a:cubicBezTo>
                    <a:pt x="56" y="5837"/>
                    <a:pt x="140" y="5948"/>
                    <a:pt x="140" y="6060"/>
                  </a:cubicBezTo>
                  <a:cubicBezTo>
                    <a:pt x="140" y="6199"/>
                    <a:pt x="56" y="6311"/>
                    <a:pt x="56" y="6450"/>
                  </a:cubicBezTo>
                  <a:cubicBezTo>
                    <a:pt x="56" y="6840"/>
                    <a:pt x="836" y="7203"/>
                    <a:pt x="1143" y="7203"/>
                  </a:cubicBezTo>
                  <a:cubicBezTo>
                    <a:pt x="1450" y="7203"/>
                    <a:pt x="1673" y="6757"/>
                    <a:pt x="2007" y="6757"/>
                  </a:cubicBezTo>
                  <a:cubicBezTo>
                    <a:pt x="2291" y="6757"/>
                    <a:pt x="2540" y="6910"/>
                    <a:pt x="2809" y="6910"/>
                  </a:cubicBezTo>
                  <a:cubicBezTo>
                    <a:pt x="2884" y="6910"/>
                    <a:pt x="2960" y="6899"/>
                    <a:pt x="3039" y="6868"/>
                  </a:cubicBezTo>
                  <a:cubicBezTo>
                    <a:pt x="3289" y="6813"/>
                    <a:pt x="3289" y="6590"/>
                    <a:pt x="3429" y="6367"/>
                  </a:cubicBezTo>
                  <a:cubicBezTo>
                    <a:pt x="3562" y="6056"/>
                    <a:pt x="3872" y="5887"/>
                    <a:pt x="4203" y="5887"/>
                  </a:cubicBezTo>
                  <a:cubicBezTo>
                    <a:pt x="4288" y="5887"/>
                    <a:pt x="4375" y="5898"/>
                    <a:pt x="4460" y="5921"/>
                  </a:cubicBezTo>
                  <a:cubicBezTo>
                    <a:pt x="4739" y="6032"/>
                    <a:pt x="4878" y="6283"/>
                    <a:pt x="5213" y="6311"/>
                  </a:cubicBezTo>
                  <a:cubicBezTo>
                    <a:pt x="5283" y="6325"/>
                    <a:pt x="5359" y="6332"/>
                    <a:pt x="5436" y="6332"/>
                  </a:cubicBezTo>
                  <a:cubicBezTo>
                    <a:pt x="5513" y="6332"/>
                    <a:pt x="5589" y="6325"/>
                    <a:pt x="5659" y="6311"/>
                  </a:cubicBezTo>
                  <a:cubicBezTo>
                    <a:pt x="5751" y="6316"/>
                    <a:pt x="5843" y="6318"/>
                    <a:pt x="5935" y="6318"/>
                  </a:cubicBezTo>
                  <a:cubicBezTo>
                    <a:pt x="6345" y="6318"/>
                    <a:pt x="6754" y="6273"/>
                    <a:pt x="7164" y="6227"/>
                  </a:cubicBezTo>
                  <a:cubicBezTo>
                    <a:pt x="7471" y="6199"/>
                    <a:pt x="7777" y="6060"/>
                    <a:pt x="8000" y="5837"/>
                  </a:cubicBezTo>
                  <a:cubicBezTo>
                    <a:pt x="8140" y="5642"/>
                    <a:pt x="8112" y="5614"/>
                    <a:pt x="8335" y="5586"/>
                  </a:cubicBezTo>
                  <a:cubicBezTo>
                    <a:pt x="8753" y="5558"/>
                    <a:pt x="9394" y="5670"/>
                    <a:pt x="9617" y="5168"/>
                  </a:cubicBezTo>
                  <a:cubicBezTo>
                    <a:pt x="9701" y="4973"/>
                    <a:pt x="9701" y="4861"/>
                    <a:pt x="9896" y="4778"/>
                  </a:cubicBezTo>
                  <a:cubicBezTo>
                    <a:pt x="10102" y="4709"/>
                    <a:pt x="10328" y="4659"/>
                    <a:pt x="10556" y="4659"/>
                  </a:cubicBezTo>
                  <a:cubicBezTo>
                    <a:pt x="10606" y="4659"/>
                    <a:pt x="10655" y="4661"/>
                    <a:pt x="10704" y="4666"/>
                  </a:cubicBezTo>
                  <a:cubicBezTo>
                    <a:pt x="10732" y="4889"/>
                    <a:pt x="10453" y="5001"/>
                    <a:pt x="10537" y="5252"/>
                  </a:cubicBezTo>
                  <a:cubicBezTo>
                    <a:pt x="10649" y="5586"/>
                    <a:pt x="10955" y="5698"/>
                    <a:pt x="11318" y="5698"/>
                  </a:cubicBezTo>
                  <a:cubicBezTo>
                    <a:pt x="11446" y="5707"/>
                    <a:pt x="11553" y="5717"/>
                    <a:pt x="11648" y="5717"/>
                  </a:cubicBezTo>
                  <a:cubicBezTo>
                    <a:pt x="11821" y="5717"/>
                    <a:pt x="11954" y="5684"/>
                    <a:pt x="12098" y="5558"/>
                  </a:cubicBezTo>
                  <a:cubicBezTo>
                    <a:pt x="12210" y="5447"/>
                    <a:pt x="12321" y="5307"/>
                    <a:pt x="12460" y="5307"/>
                  </a:cubicBezTo>
                  <a:cubicBezTo>
                    <a:pt x="12602" y="5307"/>
                    <a:pt x="12671" y="5366"/>
                    <a:pt x="12783" y="5366"/>
                  </a:cubicBezTo>
                  <a:cubicBezTo>
                    <a:pt x="12825" y="5366"/>
                    <a:pt x="12873" y="5358"/>
                    <a:pt x="12934" y="5335"/>
                  </a:cubicBezTo>
                  <a:cubicBezTo>
                    <a:pt x="12990" y="5307"/>
                    <a:pt x="13046" y="5279"/>
                    <a:pt x="13102" y="5224"/>
                  </a:cubicBezTo>
                  <a:cubicBezTo>
                    <a:pt x="13204" y="5285"/>
                    <a:pt x="13669" y="5589"/>
                    <a:pt x="13941" y="5589"/>
                  </a:cubicBezTo>
                  <a:cubicBezTo>
                    <a:pt x="14038" y="5589"/>
                    <a:pt x="14111" y="5550"/>
                    <a:pt x="14133" y="5447"/>
                  </a:cubicBezTo>
                  <a:cubicBezTo>
                    <a:pt x="14161" y="5335"/>
                    <a:pt x="13994" y="5112"/>
                    <a:pt x="13910" y="5001"/>
                  </a:cubicBezTo>
                  <a:cubicBezTo>
                    <a:pt x="13771" y="4833"/>
                    <a:pt x="13575" y="4778"/>
                    <a:pt x="13408" y="4610"/>
                  </a:cubicBezTo>
                  <a:cubicBezTo>
                    <a:pt x="13534" y="4548"/>
                    <a:pt x="13675" y="4516"/>
                    <a:pt x="13808" y="4516"/>
                  </a:cubicBezTo>
                  <a:cubicBezTo>
                    <a:pt x="13852" y="4516"/>
                    <a:pt x="13896" y="4520"/>
                    <a:pt x="13938" y="4527"/>
                  </a:cubicBezTo>
                  <a:cubicBezTo>
                    <a:pt x="14059" y="4527"/>
                    <a:pt x="14284" y="4468"/>
                    <a:pt x="14441" y="4468"/>
                  </a:cubicBezTo>
                  <a:cubicBezTo>
                    <a:pt x="14499" y="4468"/>
                    <a:pt x="14549" y="4476"/>
                    <a:pt x="14579" y="4499"/>
                  </a:cubicBezTo>
                  <a:cubicBezTo>
                    <a:pt x="14802" y="4610"/>
                    <a:pt x="14663" y="4806"/>
                    <a:pt x="14802" y="4973"/>
                  </a:cubicBezTo>
                  <a:cubicBezTo>
                    <a:pt x="14843" y="5034"/>
                    <a:pt x="14940" y="5058"/>
                    <a:pt x="15054" y="5058"/>
                  </a:cubicBezTo>
                  <a:cubicBezTo>
                    <a:pt x="15250" y="5058"/>
                    <a:pt x="15494" y="4988"/>
                    <a:pt x="15582" y="4917"/>
                  </a:cubicBezTo>
                  <a:cubicBezTo>
                    <a:pt x="15833" y="4694"/>
                    <a:pt x="15499" y="4499"/>
                    <a:pt x="15582" y="4248"/>
                  </a:cubicBezTo>
                  <a:cubicBezTo>
                    <a:pt x="15638" y="4053"/>
                    <a:pt x="15889" y="4025"/>
                    <a:pt x="15833" y="3774"/>
                  </a:cubicBezTo>
                  <a:cubicBezTo>
                    <a:pt x="15778" y="3467"/>
                    <a:pt x="15443" y="3551"/>
                    <a:pt x="15276" y="3384"/>
                  </a:cubicBezTo>
                  <a:cubicBezTo>
                    <a:pt x="15109" y="3217"/>
                    <a:pt x="15164" y="2687"/>
                    <a:pt x="15164" y="2436"/>
                  </a:cubicBezTo>
                  <a:cubicBezTo>
                    <a:pt x="15164" y="2213"/>
                    <a:pt x="15220" y="1962"/>
                    <a:pt x="15025" y="1739"/>
                  </a:cubicBezTo>
                  <a:cubicBezTo>
                    <a:pt x="14887" y="1578"/>
                    <a:pt x="14598" y="1342"/>
                    <a:pt x="14344" y="1342"/>
                  </a:cubicBezTo>
                  <a:cubicBezTo>
                    <a:pt x="14290" y="1342"/>
                    <a:pt x="14238" y="1352"/>
                    <a:pt x="14189" y="1377"/>
                  </a:cubicBezTo>
                  <a:cubicBezTo>
                    <a:pt x="14077" y="1460"/>
                    <a:pt x="14105" y="1628"/>
                    <a:pt x="13938" y="1711"/>
                  </a:cubicBezTo>
                  <a:cubicBezTo>
                    <a:pt x="13743" y="1767"/>
                    <a:pt x="13548" y="1823"/>
                    <a:pt x="13380" y="1934"/>
                  </a:cubicBezTo>
                  <a:cubicBezTo>
                    <a:pt x="13157" y="2102"/>
                    <a:pt x="13213" y="2241"/>
                    <a:pt x="13129" y="2464"/>
                  </a:cubicBezTo>
                  <a:cubicBezTo>
                    <a:pt x="13084" y="2602"/>
                    <a:pt x="13038" y="2701"/>
                    <a:pt x="12914" y="2701"/>
                  </a:cubicBezTo>
                  <a:cubicBezTo>
                    <a:pt x="12888" y="2701"/>
                    <a:pt x="12857" y="2697"/>
                    <a:pt x="12823" y="2687"/>
                  </a:cubicBezTo>
                  <a:cubicBezTo>
                    <a:pt x="12544" y="2631"/>
                    <a:pt x="12600" y="2408"/>
                    <a:pt x="12544" y="2185"/>
                  </a:cubicBezTo>
                  <a:cubicBezTo>
                    <a:pt x="12488" y="1628"/>
                    <a:pt x="11987" y="1544"/>
                    <a:pt x="11513" y="1544"/>
                  </a:cubicBezTo>
                  <a:cubicBezTo>
                    <a:pt x="11373" y="1823"/>
                    <a:pt x="11122" y="1906"/>
                    <a:pt x="10927" y="2102"/>
                  </a:cubicBezTo>
                  <a:cubicBezTo>
                    <a:pt x="10844" y="2185"/>
                    <a:pt x="10816" y="2325"/>
                    <a:pt x="10704" y="2380"/>
                  </a:cubicBezTo>
                  <a:cubicBezTo>
                    <a:pt x="10668" y="2396"/>
                    <a:pt x="10635" y="2403"/>
                    <a:pt x="10605" y="2403"/>
                  </a:cubicBezTo>
                  <a:cubicBezTo>
                    <a:pt x="10477" y="2403"/>
                    <a:pt x="10405" y="2276"/>
                    <a:pt x="10314" y="2185"/>
                  </a:cubicBezTo>
                  <a:cubicBezTo>
                    <a:pt x="10119" y="2046"/>
                    <a:pt x="9952" y="1823"/>
                    <a:pt x="9840" y="1600"/>
                  </a:cubicBezTo>
                  <a:cubicBezTo>
                    <a:pt x="9784" y="1321"/>
                    <a:pt x="9617" y="1070"/>
                    <a:pt x="9394" y="903"/>
                  </a:cubicBezTo>
                  <a:cubicBezTo>
                    <a:pt x="9283" y="847"/>
                    <a:pt x="9171" y="764"/>
                    <a:pt x="9115" y="652"/>
                  </a:cubicBezTo>
                  <a:cubicBezTo>
                    <a:pt x="9032" y="513"/>
                    <a:pt x="9004" y="290"/>
                    <a:pt x="8892" y="150"/>
                  </a:cubicBezTo>
                  <a:cubicBezTo>
                    <a:pt x="8762" y="49"/>
                    <a:pt x="8609" y="0"/>
                    <a:pt x="845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9956;p55"/>
            <p:cNvSpPr/>
            <p:nvPr/>
          </p:nvSpPr>
          <p:spPr>
            <a:xfrm>
              <a:off x="3841700" y="3754975"/>
              <a:ext cx="43225" cy="48900"/>
            </a:xfrm>
            <a:custGeom>
              <a:avLst/>
              <a:gdLst/>
              <a:ahLst/>
              <a:cxnLst/>
              <a:rect l="l" t="t" r="r" b="b"/>
              <a:pathLst>
                <a:path w="1729" h="1956" extrusionOk="0">
                  <a:moveTo>
                    <a:pt x="452" y="1"/>
                  </a:moveTo>
                  <a:cubicBezTo>
                    <a:pt x="440" y="1"/>
                    <a:pt x="429" y="2"/>
                    <a:pt x="418" y="4"/>
                  </a:cubicBezTo>
                  <a:cubicBezTo>
                    <a:pt x="251" y="87"/>
                    <a:pt x="335" y="450"/>
                    <a:pt x="363" y="561"/>
                  </a:cubicBezTo>
                  <a:cubicBezTo>
                    <a:pt x="391" y="617"/>
                    <a:pt x="446" y="673"/>
                    <a:pt x="418" y="729"/>
                  </a:cubicBezTo>
                  <a:cubicBezTo>
                    <a:pt x="391" y="784"/>
                    <a:pt x="251" y="896"/>
                    <a:pt x="223" y="1007"/>
                  </a:cubicBezTo>
                  <a:cubicBezTo>
                    <a:pt x="195" y="1147"/>
                    <a:pt x="335" y="1314"/>
                    <a:pt x="279" y="1481"/>
                  </a:cubicBezTo>
                  <a:cubicBezTo>
                    <a:pt x="251" y="1593"/>
                    <a:pt x="0" y="1676"/>
                    <a:pt x="84" y="1844"/>
                  </a:cubicBezTo>
                  <a:cubicBezTo>
                    <a:pt x="168" y="1899"/>
                    <a:pt x="251" y="1927"/>
                    <a:pt x="335" y="1955"/>
                  </a:cubicBezTo>
                  <a:cubicBezTo>
                    <a:pt x="474" y="1955"/>
                    <a:pt x="446" y="1871"/>
                    <a:pt x="474" y="1760"/>
                  </a:cubicBezTo>
                  <a:cubicBezTo>
                    <a:pt x="530" y="1537"/>
                    <a:pt x="837" y="1648"/>
                    <a:pt x="976" y="1481"/>
                  </a:cubicBezTo>
                  <a:cubicBezTo>
                    <a:pt x="1087" y="1314"/>
                    <a:pt x="892" y="1063"/>
                    <a:pt x="1171" y="952"/>
                  </a:cubicBezTo>
                  <a:cubicBezTo>
                    <a:pt x="1283" y="896"/>
                    <a:pt x="1533" y="868"/>
                    <a:pt x="1589" y="756"/>
                  </a:cubicBezTo>
                  <a:cubicBezTo>
                    <a:pt x="1617" y="701"/>
                    <a:pt x="1617" y="645"/>
                    <a:pt x="1645" y="561"/>
                  </a:cubicBezTo>
                  <a:cubicBezTo>
                    <a:pt x="1645" y="506"/>
                    <a:pt x="1673" y="450"/>
                    <a:pt x="1673" y="366"/>
                  </a:cubicBezTo>
                  <a:cubicBezTo>
                    <a:pt x="1729" y="171"/>
                    <a:pt x="1561" y="115"/>
                    <a:pt x="1366" y="115"/>
                  </a:cubicBezTo>
                  <a:cubicBezTo>
                    <a:pt x="1199" y="143"/>
                    <a:pt x="1060" y="143"/>
                    <a:pt x="892" y="143"/>
                  </a:cubicBezTo>
                  <a:cubicBezTo>
                    <a:pt x="764" y="143"/>
                    <a:pt x="588" y="1"/>
                    <a:pt x="45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9957;p55"/>
            <p:cNvSpPr/>
            <p:nvPr/>
          </p:nvSpPr>
          <p:spPr>
            <a:xfrm>
              <a:off x="4182475" y="3750075"/>
              <a:ext cx="541500" cy="157050"/>
            </a:xfrm>
            <a:custGeom>
              <a:avLst/>
              <a:gdLst/>
              <a:ahLst/>
              <a:cxnLst/>
              <a:rect l="l" t="t" r="r" b="b"/>
              <a:pathLst>
                <a:path w="21660" h="6282" extrusionOk="0">
                  <a:moveTo>
                    <a:pt x="20880" y="0"/>
                  </a:moveTo>
                  <a:cubicBezTo>
                    <a:pt x="20561" y="0"/>
                    <a:pt x="20508" y="425"/>
                    <a:pt x="20266" y="618"/>
                  </a:cubicBezTo>
                  <a:cubicBezTo>
                    <a:pt x="20043" y="785"/>
                    <a:pt x="19625" y="729"/>
                    <a:pt x="19597" y="1036"/>
                  </a:cubicBezTo>
                  <a:cubicBezTo>
                    <a:pt x="19820" y="1231"/>
                    <a:pt x="20600" y="980"/>
                    <a:pt x="20600" y="1482"/>
                  </a:cubicBezTo>
                  <a:cubicBezTo>
                    <a:pt x="20600" y="1817"/>
                    <a:pt x="20266" y="1872"/>
                    <a:pt x="20015" y="1900"/>
                  </a:cubicBezTo>
                  <a:cubicBezTo>
                    <a:pt x="19680" y="1928"/>
                    <a:pt x="19346" y="2040"/>
                    <a:pt x="19095" y="2235"/>
                  </a:cubicBezTo>
                  <a:cubicBezTo>
                    <a:pt x="18928" y="2318"/>
                    <a:pt x="18705" y="2290"/>
                    <a:pt x="18537" y="2402"/>
                  </a:cubicBezTo>
                  <a:cubicBezTo>
                    <a:pt x="18259" y="2569"/>
                    <a:pt x="18287" y="2987"/>
                    <a:pt x="18203" y="3266"/>
                  </a:cubicBezTo>
                  <a:cubicBezTo>
                    <a:pt x="18119" y="3712"/>
                    <a:pt x="17841" y="3601"/>
                    <a:pt x="17506" y="3824"/>
                  </a:cubicBezTo>
                  <a:cubicBezTo>
                    <a:pt x="17283" y="3712"/>
                    <a:pt x="17004" y="3684"/>
                    <a:pt x="16726" y="3573"/>
                  </a:cubicBezTo>
                  <a:cubicBezTo>
                    <a:pt x="16558" y="3489"/>
                    <a:pt x="16391" y="3350"/>
                    <a:pt x="16224" y="3210"/>
                  </a:cubicBezTo>
                  <a:cubicBezTo>
                    <a:pt x="16196" y="3182"/>
                    <a:pt x="16112" y="3210"/>
                    <a:pt x="16112" y="3155"/>
                  </a:cubicBezTo>
                  <a:cubicBezTo>
                    <a:pt x="16029" y="3071"/>
                    <a:pt x="16057" y="2959"/>
                    <a:pt x="16001" y="2848"/>
                  </a:cubicBezTo>
                  <a:cubicBezTo>
                    <a:pt x="15906" y="2612"/>
                    <a:pt x="15692" y="2315"/>
                    <a:pt x="15442" y="2315"/>
                  </a:cubicBezTo>
                  <a:cubicBezTo>
                    <a:pt x="15397" y="2315"/>
                    <a:pt x="15351" y="2325"/>
                    <a:pt x="15304" y="2346"/>
                  </a:cubicBezTo>
                  <a:cubicBezTo>
                    <a:pt x="15081" y="2458"/>
                    <a:pt x="14830" y="2597"/>
                    <a:pt x="14607" y="2736"/>
                  </a:cubicBezTo>
                  <a:cubicBezTo>
                    <a:pt x="14300" y="2904"/>
                    <a:pt x="13966" y="2959"/>
                    <a:pt x="13631" y="2959"/>
                  </a:cubicBezTo>
                  <a:cubicBezTo>
                    <a:pt x="13548" y="2959"/>
                    <a:pt x="13492" y="2987"/>
                    <a:pt x="13408" y="3015"/>
                  </a:cubicBezTo>
                  <a:cubicBezTo>
                    <a:pt x="13269" y="3071"/>
                    <a:pt x="13241" y="3155"/>
                    <a:pt x="13074" y="3182"/>
                  </a:cubicBezTo>
                  <a:cubicBezTo>
                    <a:pt x="13009" y="3192"/>
                    <a:pt x="12947" y="3197"/>
                    <a:pt x="12888" y="3197"/>
                  </a:cubicBezTo>
                  <a:cubicBezTo>
                    <a:pt x="12437" y="3197"/>
                    <a:pt x="12130" y="2940"/>
                    <a:pt x="11736" y="2792"/>
                  </a:cubicBezTo>
                  <a:cubicBezTo>
                    <a:pt x="11541" y="2709"/>
                    <a:pt x="11123" y="2736"/>
                    <a:pt x="11011" y="2625"/>
                  </a:cubicBezTo>
                  <a:cubicBezTo>
                    <a:pt x="10816" y="2486"/>
                    <a:pt x="10900" y="1956"/>
                    <a:pt x="10900" y="1733"/>
                  </a:cubicBezTo>
                  <a:cubicBezTo>
                    <a:pt x="10870" y="1729"/>
                    <a:pt x="10842" y="1727"/>
                    <a:pt x="10815" y="1727"/>
                  </a:cubicBezTo>
                  <a:cubicBezTo>
                    <a:pt x="10464" y="1727"/>
                    <a:pt x="10344" y="2046"/>
                    <a:pt x="10008" y="2123"/>
                  </a:cubicBezTo>
                  <a:cubicBezTo>
                    <a:pt x="9918" y="2141"/>
                    <a:pt x="9828" y="2149"/>
                    <a:pt x="9738" y="2149"/>
                  </a:cubicBezTo>
                  <a:cubicBezTo>
                    <a:pt x="9272" y="2149"/>
                    <a:pt x="8816" y="1938"/>
                    <a:pt x="8419" y="1844"/>
                  </a:cubicBezTo>
                  <a:cubicBezTo>
                    <a:pt x="8251" y="1817"/>
                    <a:pt x="8091" y="1803"/>
                    <a:pt x="7934" y="1803"/>
                  </a:cubicBezTo>
                  <a:cubicBezTo>
                    <a:pt x="7778" y="1803"/>
                    <a:pt x="7624" y="1817"/>
                    <a:pt x="7471" y="1844"/>
                  </a:cubicBezTo>
                  <a:cubicBezTo>
                    <a:pt x="7136" y="1844"/>
                    <a:pt x="7164" y="1844"/>
                    <a:pt x="6941" y="1621"/>
                  </a:cubicBezTo>
                  <a:cubicBezTo>
                    <a:pt x="6718" y="1426"/>
                    <a:pt x="6217" y="897"/>
                    <a:pt x="5938" y="869"/>
                  </a:cubicBezTo>
                  <a:cubicBezTo>
                    <a:pt x="5922" y="867"/>
                    <a:pt x="5906" y="866"/>
                    <a:pt x="5891" y="866"/>
                  </a:cubicBezTo>
                  <a:cubicBezTo>
                    <a:pt x="5472" y="866"/>
                    <a:pt x="5197" y="1570"/>
                    <a:pt x="4767" y="1677"/>
                  </a:cubicBezTo>
                  <a:cubicBezTo>
                    <a:pt x="4572" y="1733"/>
                    <a:pt x="4377" y="1733"/>
                    <a:pt x="4154" y="1733"/>
                  </a:cubicBezTo>
                  <a:cubicBezTo>
                    <a:pt x="4052" y="1733"/>
                    <a:pt x="3988" y="1726"/>
                    <a:pt x="3936" y="1726"/>
                  </a:cubicBezTo>
                  <a:cubicBezTo>
                    <a:pt x="3846" y="1726"/>
                    <a:pt x="3794" y="1748"/>
                    <a:pt x="3652" y="1872"/>
                  </a:cubicBezTo>
                  <a:cubicBezTo>
                    <a:pt x="3262" y="2235"/>
                    <a:pt x="2816" y="2513"/>
                    <a:pt x="2342" y="2736"/>
                  </a:cubicBezTo>
                  <a:cubicBezTo>
                    <a:pt x="2119" y="2820"/>
                    <a:pt x="1924" y="2959"/>
                    <a:pt x="1784" y="3155"/>
                  </a:cubicBezTo>
                  <a:cubicBezTo>
                    <a:pt x="1701" y="3294"/>
                    <a:pt x="1617" y="3405"/>
                    <a:pt x="1534" y="3489"/>
                  </a:cubicBezTo>
                  <a:cubicBezTo>
                    <a:pt x="1338" y="3628"/>
                    <a:pt x="1088" y="3656"/>
                    <a:pt x="948" y="3851"/>
                  </a:cubicBezTo>
                  <a:cubicBezTo>
                    <a:pt x="809" y="4074"/>
                    <a:pt x="837" y="4270"/>
                    <a:pt x="530" y="4437"/>
                  </a:cubicBezTo>
                  <a:cubicBezTo>
                    <a:pt x="335" y="4548"/>
                    <a:pt x="0" y="4604"/>
                    <a:pt x="56" y="4883"/>
                  </a:cubicBezTo>
                  <a:cubicBezTo>
                    <a:pt x="82" y="5138"/>
                    <a:pt x="692" y="5277"/>
                    <a:pt x="1009" y="5277"/>
                  </a:cubicBezTo>
                  <a:cubicBezTo>
                    <a:pt x="1038" y="5277"/>
                    <a:pt x="1064" y="5275"/>
                    <a:pt x="1088" y="5273"/>
                  </a:cubicBezTo>
                  <a:cubicBezTo>
                    <a:pt x="1063" y="4960"/>
                    <a:pt x="1060" y="4605"/>
                    <a:pt x="1366" y="4605"/>
                  </a:cubicBezTo>
                  <a:cubicBezTo>
                    <a:pt x="1414" y="4605"/>
                    <a:pt x="1470" y="4613"/>
                    <a:pt x="1534" y="4632"/>
                  </a:cubicBezTo>
                  <a:cubicBezTo>
                    <a:pt x="1812" y="4744"/>
                    <a:pt x="2119" y="4883"/>
                    <a:pt x="2398" y="4967"/>
                  </a:cubicBezTo>
                  <a:cubicBezTo>
                    <a:pt x="2760" y="5022"/>
                    <a:pt x="3011" y="5329"/>
                    <a:pt x="3401" y="5329"/>
                  </a:cubicBezTo>
                  <a:cubicBezTo>
                    <a:pt x="3847" y="5301"/>
                    <a:pt x="4293" y="5162"/>
                    <a:pt x="4711" y="4939"/>
                  </a:cubicBezTo>
                  <a:cubicBezTo>
                    <a:pt x="4922" y="4842"/>
                    <a:pt x="5146" y="4801"/>
                    <a:pt x="5373" y="4801"/>
                  </a:cubicBezTo>
                  <a:cubicBezTo>
                    <a:pt x="5867" y="4801"/>
                    <a:pt x="6373" y="4997"/>
                    <a:pt x="6774" y="5245"/>
                  </a:cubicBezTo>
                  <a:cubicBezTo>
                    <a:pt x="7017" y="5401"/>
                    <a:pt x="7282" y="5547"/>
                    <a:pt x="7534" y="5547"/>
                  </a:cubicBezTo>
                  <a:cubicBezTo>
                    <a:pt x="7687" y="5547"/>
                    <a:pt x="7836" y="5493"/>
                    <a:pt x="7973" y="5357"/>
                  </a:cubicBezTo>
                  <a:cubicBezTo>
                    <a:pt x="8140" y="5190"/>
                    <a:pt x="8224" y="4967"/>
                    <a:pt x="8474" y="4939"/>
                  </a:cubicBezTo>
                  <a:cubicBezTo>
                    <a:pt x="8493" y="4936"/>
                    <a:pt x="8510" y="4934"/>
                    <a:pt x="8527" y="4934"/>
                  </a:cubicBezTo>
                  <a:cubicBezTo>
                    <a:pt x="8667" y="4934"/>
                    <a:pt x="8771" y="5028"/>
                    <a:pt x="8920" y="5078"/>
                  </a:cubicBezTo>
                  <a:cubicBezTo>
                    <a:pt x="8948" y="5385"/>
                    <a:pt x="9004" y="5663"/>
                    <a:pt x="9143" y="5942"/>
                  </a:cubicBezTo>
                  <a:cubicBezTo>
                    <a:pt x="9199" y="6054"/>
                    <a:pt x="9199" y="6193"/>
                    <a:pt x="9311" y="6249"/>
                  </a:cubicBezTo>
                  <a:cubicBezTo>
                    <a:pt x="9352" y="6272"/>
                    <a:pt x="9397" y="6282"/>
                    <a:pt x="9444" y="6282"/>
                  </a:cubicBezTo>
                  <a:cubicBezTo>
                    <a:pt x="9683" y="6282"/>
                    <a:pt x="9975" y="6022"/>
                    <a:pt x="10091" y="5859"/>
                  </a:cubicBezTo>
                  <a:cubicBezTo>
                    <a:pt x="10286" y="5580"/>
                    <a:pt x="10426" y="5357"/>
                    <a:pt x="10816" y="5357"/>
                  </a:cubicBezTo>
                  <a:cubicBezTo>
                    <a:pt x="10955" y="5371"/>
                    <a:pt x="11095" y="5378"/>
                    <a:pt x="11234" y="5378"/>
                  </a:cubicBezTo>
                  <a:cubicBezTo>
                    <a:pt x="11374" y="5378"/>
                    <a:pt x="11513" y="5371"/>
                    <a:pt x="11652" y="5357"/>
                  </a:cubicBezTo>
                  <a:cubicBezTo>
                    <a:pt x="11875" y="5273"/>
                    <a:pt x="12015" y="5050"/>
                    <a:pt x="12266" y="4994"/>
                  </a:cubicBezTo>
                  <a:cubicBezTo>
                    <a:pt x="12378" y="4969"/>
                    <a:pt x="12497" y="4956"/>
                    <a:pt x="12618" y="4956"/>
                  </a:cubicBezTo>
                  <a:cubicBezTo>
                    <a:pt x="12767" y="4956"/>
                    <a:pt x="12920" y="4976"/>
                    <a:pt x="13074" y="5022"/>
                  </a:cubicBezTo>
                  <a:cubicBezTo>
                    <a:pt x="13213" y="5078"/>
                    <a:pt x="13297" y="5190"/>
                    <a:pt x="13408" y="5245"/>
                  </a:cubicBezTo>
                  <a:cubicBezTo>
                    <a:pt x="13542" y="5282"/>
                    <a:pt x="13676" y="5302"/>
                    <a:pt x="13810" y="5302"/>
                  </a:cubicBezTo>
                  <a:cubicBezTo>
                    <a:pt x="13983" y="5302"/>
                    <a:pt x="14156" y="5268"/>
                    <a:pt x="14328" y="5190"/>
                  </a:cubicBezTo>
                  <a:cubicBezTo>
                    <a:pt x="14412" y="5134"/>
                    <a:pt x="14523" y="5050"/>
                    <a:pt x="14635" y="4967"/>
                  </a:cubicBezTo>
                  <a:cubicBezTo>
                    <a:pt x="14842" y="4834"/>
                    <a:pt x="15079" y="4802"/>
                    <a:pt x="15320" y="4802"/>
                  </a:cubicBezTo>
                  <a:cubicBezTo>
                    <a:pt x="15533" y="4802"/>
                    <a:pt x="15748" y="4827"/>
                    <a:pt x="15945" y="4827"/>
                  </a:cubicBezTo>
                  <a:cubicBezTo>
                    <a:pt x="15980" y="4834"/>
                    <a:pt x="16015" y="4838"/>
                    <a:pt x="16050" y="4838"/>
                  </a:cubicBezTo>
                  <a:cubicBezTo>
                    <a:pt x="16154" y="4838"/>
                    <a:pt x="16259" y="4806"/>
                    <a:pt x="16363" y="4744"/>
                  </a:cubicBezTo>
                  <a:cubicBezTo>
                    <a:pt x="16447" y="4688"/>
                    <a:pt x="16447" y="4493"/>
                    <a:pt x="16558" y="4437"/>
                  </a:cubicBezTo>
                  <a:cubicBezTo>
                    <a:pt x="16608" y="4398"/>
                    <a:pt x="16665" y="4383"/>
                    <a:pt x="16727" y="4383"/>
                  </a:cubicBezTo>
                  <a:cubicBezTo>
                    <a:pt x="16979" y="4383"/>
                    <a:pt x="17310" y="4643"/>
                    <a:pt x="17534" y="4688"/>
                  </a:cubicBezTo>
                  <a:cubicBezTo>
                    <a:pt x="17604" y="4704"/>
                    <a:pt x="17673" y="4712"/>
                    <a:pt x="17739" y="4712"/>
                  </a:cubicBezTo>
                  <a:cubicBezTo>
                    <a:pt x="18117" y="4712"/>
                    <a:pt x="18432" y="4472"/>
                    <a:pt x="18788" y="4353"/>
                  </a:cubicBezTo>
                  <a:cubicBezTo>
                    <a:pt x="19067" y="4270"/>
                    <a:pt x="19318" y="4242"/>
                    <a:pt x="19541" y="3963"/>
                  </a:cubicBezTo>
                  <a:cubicBezTo>
                    <a:pt x="19652" y="3768"/>
                    <a:pt x="19875" y="3628"/>
                    <a:pt x="20098" y="3573"/>
                  </a:cubicBezTo>
                  <a:cubicBezTo>
                    <a:pt x="20600" y="3405"/>
                    <a:pt x="20266" y="3294"/>
                    <a:pt x="20126" y="2932"/>
                  </a:cubicBezTo>
                  <a:cubicBezTo>
                    <a:pt x="19987" y="2569"/>
                    <a:pt x="20433" y="2625"/>
                    <a:pt x="20712" y="2458"/>
                  </a:cubicBezTo>
                  <a:cubicBezTo>
                    <a:pt x="20879" y="2346"/>
                    <a:pt x="21018" y="2179"/>
                    <a:pt x="21102" y="2012"/>
                  </a:cubicBezTo>
                  <a:cubicBezTo>
                    <a:pt x="21213" y="1761"/>
                    <a:pt x="21492" y="1621"/>
                    <a:pt x="21604" y="1398"/>
                  </a:cubicBezTo>
                  <a:cubicBezTo>
                    <a:pt x="21660" y="1148"/>
                    <a:pt x="21604" y="897"/>
                    <a:pt x="21492" y="702"/>
                  </a:cubicBezTo>
                  <a:cubicBezTo>
                    <a:pt x="21381" y="451"/>
                    <a:pt x="21381" y="116"/>
                    <a:pt x="21046" y="33"/>
                  </a:cubicBezTo>
                  <a:cubicBezTo>
                    <a:pt x="20983" y="10"/>
                    <a:pt x="20928" y="0"/>
                    <a:pt x="2088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9958;p55"/>
            <p:cNvSpPr/>
            <p:nvPr/>
          </p:nvSpPr>
          <p:spPr>
            <a:xfrm>
              <a:off x="4726050" y="3763950"/>
              <a:ext cx="138700" cy="82700"/>
            </a:xfrm>
            <a:custGeom>
              <a:avLst/>
              <a:gdLst/>
              <a:ahLst/>
              <a:cxnLst/>
              <a:rect l="l" t="t" r="r" b="b"/>
              <a:pathLst>
                <a:path w="5548" h="3308" extrusionOk="0">
                  <a:moveTo>
                    <a:pt x="4347" y="1"/>
                  </a:moveTo>
                  <a:cubicBezTo>
                    <a:pt x="4144" y="1"/>
                    <a:pt x="4093" y="272"/>
                    <a:pt x="4042" y="425"/>
                  </a:cubicBezTo>
                  <a:cubicBezTo>
                    <a:pt x="3958" y="676"/>
                    <a:pt x="3735" y="760"/>
                    <a:pt x="3512" y="871"/>
                  </a:cubicBezTo>
                  <a:cubicBezTo>
                    <a:pt x="3429" y="927"/>
                    <a:pt x="3345" y="955"/>
                    <a:pt x="3289" y="983"/>
                  </a:cubicBezTo>
                  <a:cubicBezTo>
                    <a:pt x="3150" y="1066"/>
                    <a:pt x="3150" y="1234"/>
                    <a:pt x="3039" y="1317"/>
                  </a:cubicBezTo>
                  <a:cubicBezTo>
                    <a:pt x="2967" y="1365"/>
                    <a:pt x="2912" y="1385"/>
                    <a:pt x="2870" y="1385"/>
                  </a:cubicBezTo>
                  <a:cubicBezTo>
                    <a:pt x="2660" y="1385"/>
                    <a:pt x="2736" y="908"/>
                    <a:pt x="2620" y="816"/>
                  </a:cubicBezTo>
                  <a:cubicBezTo>
                    <a:pt x="2565" y="771"/>
                    <a:pt x="2513" y="762"/>
                    <a:pt x="2465" y="762"/>
                  </a:cubicBezTo>
                  <a:cubicBezTo>
                    <a:pt x="2432" y="762"/>
                    <a:pt x="2401" y="766"/>
                    <a:pt x="2371" y="766"/>
                  </a:cubicBezTo>
                  <a:cubicBezTo>
                    <a:pt x="2332" y="766"/>
                    <a:pt x="2295" y="760"/>
                    <a:pt x="2258" y="732"/>
                  </a:cubicBezTo>
                  <a:cubicBezTo>
                    <a:pt x="2147" y="620"/>
                    <a:pt x="2147" y="397"/>
                    <a:pt x="2035" y="314"/>
                  </a:cubicBezTo>
                  <a:cubicBezTo>
                    <a:pt x="1992" y="271"/>
                    <a:pt x="1942" y="253"/>
                    <a:pt x="1889" y="253"/>
                  </a:cubicBezTo>
                  <a:cubicBezTo>
                    <a:pt x="1804" y="253"/>
                    <a:pt x="1714" y="301"/>
                    <a:pt x="1645" y="370"/>
                  </a:cubicBezTo>
                  <a:cubicBezTo>
                    <a:pt x="1560" y="455"/>
                    <a:pt x="1507" y="491"/>
                    <a:pt x="1437" y="491"/>
                  </a:cubicBezTo>
                  <a:cubicBezTo>
                    <a:pt x="1416" y="491"/>
                    <a:pt x="1392" y="488"/>
                    <a:pt x="1366" y="481"/>
                  </a:cubicBezTo>
                  <a:cubicBezTo>
                    <a:pt x="1308" y="470"/>
                    <a:pt x="1255" y="463"/>
                    <a:pt x="1205" y="463"/>
                  </a:cubicBezTo>
                  <a:cubicBezTo>
                    <a:pt x="1134" y="463"/>
                    <a:pt x="1069" y="476"/>
                    <a:pt x="1004" y="509"/>
                  </a:cubicBezTo>
                  <a:cubicBezTo>
                    <a:pt x="864" y="565"/>
                    <a:pt x="725" y="648"/>
                    <a:pt x="586" y="704"/>
                  </a:cubicBezTo>
                  <a:cubicBezTo>
                    <a:pt x="363" y="843"/>
                    <a:pt x="390" y="1011"/>
                    <a:pt x="363" y="1262"/>
                  </a:cubicBezTo>
                  <a:cubicBezTo>
                    <a:pt x="335" y="1401"/>
                    <a:pt x="335" y="1401"/>
                    <a:pt x="223" y="1485"/>
                  </a:cubicBezTo>
                  <a:cubicBezTo>
                    <a:pt x="84" y="1540"/>
                    <a:pt x="0" y="1512"/>
                    <a:pt x="28" y="1680"/>
                  </a:cubicBezTo>
                  <a:cubicBezTo>
                    <a:pt x="36" y="1770"/>
                    <a:pt x="66" y="1802"/>
                    <a:pt x="108" y="1802"/>
                  </a:cubicBezTo>
                  <a:cubicBezTo>
                    <a:pt x="210" y="1802"/>
                    <a:pt x="384" y="1616"/>
                    <a:pt x="502" y="1596"/>
                  </a:cubicBezTo>
                  <a:cubicBezTo>
                    <a:pt x="524" y="1594"/>
                    <a:pt x="547" y="1593"/>
                    <a:pt x="569" y="1593"/>
                  </a:cubicBezTo>
                  <a:cubicBezTo>
                    <a:pt x="862" y="1593"/>
                    <a:pt x="1173" y="1738"/>
                    <a:pt x="1466" y="1738"/>
                  </a:cubicBezTo>
                  <a:cubicBezTo>
                    <a:pt x="1488" y="1738"/>
                    <a:pt x="1511" y="1737"/>
                    <a:pt x="1533" y="1735"/>
                  </a:cubicBezTo>
                  <a:cubicBezTo>
                    <a:pt x="1673" y="1735"/>
                    <a:pt x="1924" y="1680"/>
                    <a:pt x="1979" y="1512"/>
                  </a:cubicBezTo>
                  <a:cubicBezTo>
                    <a:pt x="2035" y="1345"/>
                    <a:pt x="1896" y="1289"/>
                    <a:pt x="1896" y="1150"/>
                  </a:cubicBezTo>
                  <a:cubicBezTo>
                    <a:pt x="1896" y="1039"/>
                    <a:pt x="1951" y="927"/>
                    <a:pt x="2035" y="899"/>
                  </a:cubicBezTo>
                  <a:cubicBezTo>
                    <a:pt x="2202" y="927"/>
                    <a:pt x="2370" y="983"/>
                    <a:pt x="2509" y="1066"/>
                  </a:cubicBezTo>
                  <a:cubicBezTo>
                    <a:pt x="2537" y="1122"/>
                    <a:pt x="2565" y="1206"/>
                    <a:pt x="2537" y="1289"/>
                  </a:cubicBezTo>
                  <a:cubicBezTo>
                    <a:pt x="2481" y="1345"/>
                    <a:pt x="2370" y="1317"/>
                    <a:pt x="2342" y="1373"/>
                  </a:cubicBezTo>
                  <a:cubicBezTo>
                    <a:pt x="2286" y="1429"/>
                    <a:pt x="2286" y="1485"/>
                    <a:pt x="2286" y="1568"/>
                  </a:cubicBezTo>
                  <a:cubicBezTo>
                    <a:pt x="2230" y="1791"/>
                    <a:pt x="2230" y="1875"/>
                    <a:pt x="2007" y="2014"/>
                  </a:cubicBezTo>
                  <a:cubicBezTo>
                    <a:pt x="1812" y="2126"/>
                    <a:pt x="1673" y="2098"/>
                    <a:pt x="1478" y="2181"/>
                  </a:cubicBezTo>
                  <a:cubicBezTo>
                    <a:pt x="1310" y="2265"/>
                    <a:pt x="1282" y="2432"/>
                    <a:pt x="1143" y="2572"/>
                  </a:cubicBezTo>
                  <a:cubicBezTo>
                    <a:pt x="976" y="2767"/>
                    <a:pt x="502" y="2823"/>
                    <a:pt x="279" y="2850"/>
                  </a:cubicBezTo>
                  <a:cubicBezTo>
                    <a:pt x="195" y="3129"/>
                    <a:pt x="781" y="3213"/>
                    <a:pt x="920" y="3241"/>
                  </a:cubicBezTo>
                  <a:cubicBezTo>
                    <a:pt x="1042" y="3282"/>
                    <a:pt x="1180" y="3307"/>
                    <a:pt x="1310" y="3307"/>
                  </a:cubicBezTo>
                  <a:cubicBezTo>
                    <a:pt x="1358" y="3307"/>
                    <a:pt x="1405" y="3304"/>
                    <a:pt x="1450" y="3296"/>
                  </a:cubicBezTo>
                  <a:cubicBezTo>
                    <a:pt x="1645" y="3269"/>
                    <a:pt x="1868" y="3185"/>
                    <a:pt x="2063" y="3157"/>
                  </a:cubicBezTo>
                  <a:cubicBezTo>
                    <a:pt x="2202" y="3157"/>
                    <a:pt x="2314" y="3157"/>
                    <a:pt x="2425" y="3213"/>
                  </a:cubicBezTo>
                  <a:cubicBezTo>
                    <a:pt x="2576" y="3238"/>
                    <a:pt x="2732" y="3252"/>
                    <a:pt x="2888" y="3252"/>
                  </a:cubicBezTo>
                  <a:cubicBezTo>
                    <a:pt x="3080" y="3252"/>
                    <a:pt x="3273" y="3231"/>
                    <a:pt x="3457" y="3185"/>
                  </a:cubicBezTo>
                  <a:cubicBezTo>
                    <a:pt x="3763" y="2990"/>
                    <a:pt x="3429" y="2460"/>
                    <a:pt x="3345" y="2181"/>
                  </a:cubicBezTo>
                  <a:cubicBezTo>
                    <a:pt x="3317" y="2014"/>
                    <a:pt x="3345" y="1875"/>
                    <a:pt x="3512" y="1791"/>
                  </a:cubicBezTo>
                  <a:cubicBezTo>
                    <a:pt x="3735" y="1708"/>
                    <a:pt x="3903" y="1540"/>
                    <a:pt x="3986" y="1317"/>
                  </a:cubicBezTo>
                  <a:cubicBezTo>
                    <a:pt x="4098" y="1122"/>
                    <a:pt x="4265" y="955"/>
                    <a:pt x="4516" y="927"/>
                  </a:cubicBezTo>
                  <a:cubicBezTo>
                    <a:pt x="4567" y="912"/>
                    <a:pt x="4627" y="907"/>
                    <a:pt x="4691" y="907"/>
                  </a:cubicBezTo>
                  <a:cubicBezTo>
                    <a:pt x="4811" y="907"/>
                    <a:pt x="4945" y="924"/>
                    <a:pt x="5070" y="924"/>
                  </a:cubicBezTo>
                  <a:cubicBezTo>
                    <a:pt x="5244" y="924"/>
                    <a:pt x="5398" y="891"/>
                    <a:pt x="5464" y="732"/>
                  </a:cubicBezTo>
                  <a:cubicBezTo>
                    <a:pt x="5547" y="565"/>
                    <a:pt x="5492" y="370"/>
                    <a:pt x="5324" y="258"/>
                  </a:cubicBezTo>
                  <a:cubicBezTo>
                    <a:pt x="5272" y="221"/>
                    <a:pt x="5224" y="207"/>
                    <a:pt x="5177" y="207"/>
                  </a:cubicBezTo>
                  <a:cubicBezTo>
                    <a:pt x="5060" y="207"/>
                    <a:pt x="4952" y="289"/>
                    <a:pt x="4811" y="289"/>
                  </a:cubicBezTo>
                  <a:cubicBezTo>
                    <a:pt x="4797" y="289"/>
                    <a:pt x="4782" y="288"/>
                    <a:pt x="4767" y="286"/>
                  </a:cubicBezTo>
                  <a:cubicBezTo>
                    <a:pt x="4544" y="258"/>
                    <a:pt x="4544" y="35"/>
                    <a:pt x="4404" y="7"/>
                  </a:cubicBezTo>
                  <a:cubicBezTo>
                    <a:pt x="4384" y="3"/>
                    <a:pt x="4365" y="1"/>
                    <a:pt x="434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9959;p55"/>
            <p:cNvSpPr/>
            <p:nvPr/>
          </p:nvSpPr>
          <p:spPr>
            <a:xfrm>
              <a:off x="4704425" y="3814025"/>
              <a:ext cx="22150" cy="20000"/>
            </a:xfrm>
            <a:custGeom>
              <a:avLst/>
              <a:gdLst/>
              <a:ahLst/>
              <a:cxnLst/>
              <a:rect l="l" t="t" r="r" b="b"/>
              <a:pathLst>
                <a:path w="886" h="800" extrusionOk="0">
                  <a:moveTo>
                    <a:pt x="625" y="0"/>
                  </a:moveTo>
                  <a:cubicBezTo>
                    <a:pt x="603" y="0"/>
                    <a:pt x="581" y="4"/>
                    <a:pt x="558" y="11"/>
                  </a:cubicBezTo>
                  <a:cubicBezTo>
                    <a:pt x="475" y="151"/>
                    <a:pt x="419" y="178"/>
                    <a:pt x="280" y="206"/>
                  </a:cubicBezTo>
                  <a:cubicBezTo>
                    <a:pt x="168" y="206"/>
                    <a:pt x="85" y="290"/>
                    <a:pt x="85" y="401"/>
                  </a:cubicBezTo>
                  <a:lnTo>
                    <a:pt x="85" y="513"/>
                  </a:lnTo>
                  <a:cubicBezTo>
                    <a:pt x="85" y="569"/>
                    <a:pt x="1" y="652"/>
                    <a:pt x="1" y="708"/>
                  </a:cubicBezTo>
                  <a:cubicBezTo>
                    <a:pt x="1" y="754"/>
                    <a:pt x="112" y="799"/>
                    <a:pt x="199" y="799"/>
                  </a:cubicBezTo>
                  <a:cubicBezTo>
                    <a:pt x="218" y="799"/>
                    <a:pt x="237" y="797"/>
                    <a:pt x="252" y="792"/>
                  </a:cubicBezTo>
                  <a:cubicBezTo>
                    <a:pt x="335" y="764"/>
                    <a:pt x="419" y="569"/>
                    <a:pt x="531" y="513"/>
                  </a:cubicBezTo>
                  <a:cubicBezTo>
                    <a:pt x="670" y="457"/>
                    <a:pt x="782" y="457"/>
                    <a:pt x="837" y="290"/>
                  </a:cubicBezTo>
                  <a:cubicBezTo>
                    <a:pt x="886" y="145"/>
                    <a:pt x="767" y="0"/>
                    <a:pt x="62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9960;p55"/>
            <p:cNvSpPr/>
            <p:nvPr/>
          </p:nvSpPr>
          <p:spPr>
            <a:xfrm>
              <a:off x="4856125" y="3771075"/>
              <a:ext cx="69950" cy="61200"/>
            </a:xfrm>
            <a:custGeom>
              <a:avLst/>
              <a:gdLst/>
              <a:ahLst/>
              <a:cxnLst/>
              <a:rect l="l" t="t" r="r" b="b"/>
              <a:pathLst>
                <a:path w="2798" h="2448" extrusionOk="0">
                  <a:moveTo>
                    <a:pt x="2546" y="1"/>
                  </a:moveTo>
                  <a:cubicBezTo>
                    <a:pt x="2351" y="1"/>
                    <a:pt x="2212" y="85"/>
                    <a:pt x="2100" y="224"/>
                  </a:cubicBezTo>
                  <a:cubicBezTo>
                    <a:pt x="1933" y="475"/>
                    <a:pt x="1905" y="893"/>
                    <a:pt x="1543" y="893"/>
                  </a:cubicBezTo>
                  <a:cubicBezTo>
                    <a:pt x="1290" y="893"/>
                    <a:pt x="1227" y="532"/>
                    <a:pt x="1039" y="532"/>
                  </a:cubicBezTo>
                  <a:cubicBezTo>
                    <a:pt x="1000" y="532"/>
                    <a:pt x="955" y="548"/>
                    <a:pt x="902" y="586"/>
                  </a:cubicBezTo>
                  <a:cubicBezTo>
                    <a:pt x="762" y="698"/>
                    <a:pt x="762" y="837"/>
                    <a:pt x="595" y="893"/>
                  </a:cubicBezTo>
                  <a:cubicBezTo>
                    <a:pt x="344" y="977"/>
                    <a:pt x="261" y="921"/>
                    <a:pt x="149" y="1227"/>
                  </a:cubicBezTo>
                  <a:cubicBezTo>
                    <a:pt x="1" y="1599"/>
                    <a:pt x="116" y="1706"/>
                    <a:pt x="378" y="1706"/>
                  </a:cubicBezTo>
                  <a:cubicBezTo>
                    <a:pt x="411" y="1706"/>
                    <a:pt x="446" y="1704"/>
                    <a:pt x="484" y="1701"/>
                  </a:cubicBezTo>
                  <a:cubicBezTo>
                    <a:pt x="762" y="1701"/>
                    <a:pt x="846" y="1757"/>
                    <a:pt x="985" y="2036"/>
                  </a:cubicBezTo>
                  <a:cubicBezTo>
                    <a:pt x="1087" y="2219"/>
                    <a:pt x="1175" y="2448"/>
                    <a:pt x="1334" y="2448"/>
                  </a:cubicBezTo>
                  <a:cubicBezTo>
                    <a:pt x="1393" y="2448"/>
                    <a:pt x="1461" y="2417"/>
                    <a:pt x="1543" y="2342"/>
                  </a:cubicBezTo>
                  <a:cubicBezTo>
                    <a:pt x="1794" y="2119"/>
                    <a:pt x="1682" y="1757"/>
                    <a:pt x="1961" y="1562"/>
                  </a:cubicBezTo>
                  <a:cubicBezTo>
                    <a:pt x="2240" y="1339"/>
                    <a:pt x="2519" y="1311"/>
                    <a:pt x="2546" y="977"/>
                  </a:cubicBezTo>
                  <a:cubicBezTo>
                    <a:pt x="2519" y="865"/>
                    <a:pt x="2546" y="726"/>
                    <a:pt x="2574" y="586"/>
                  </a:cubicBezTo>
                  <a:cubicBezTo>
                    <a:pt x="2630" y="391"/>
                    <a:pt x="2797" y="224"/>
                    <a:pt x="2797" y="1"/>
                  </a:cubicBezTo>
                  <a:lnTo>
                    <a:pt x="2797" y="1"/>
                  </a:lnTo>
                  <a:cubicBezTo>
                    <a:pt x="2769" y="29"/>
                    <a:pt x="2745" y="38"/>
                    <a:pt x="2720" y="38"/>
                  </a:cubicBezTo>
                  <a:cubicBezTo>
                    <a:pt x="2670" y="38"/>
                    <a:pt x="2621" y="1"/>
                    <a:pt x="254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9961;p55"/>
            <p:cNvSpPr/>
            <p:nvPr/>
          </p:nvSpPr>
          <p:spPr>
            <a:xfrm>
              <a:off x="4926750" y="3758775"/>
              <a:ext cx="128950" cy="71050"/>
            </a:xfrm>
            <a:custGeom>
              <a:avLst/>
              <a:gdLst/>
              <a:ahLst/>
              <a:cxnLst/>
              <a:rect l="l" t="t" r="r" b="b"/>
              <a:pathLst>
                <a:path w="5158" h="2842" extrusionOk="0">
                  <a:moveTo>
                    <a:pt x="1312" y="1"/>
                  </a:moveTo>
                  <a:cubicBezTo>
                    <a:pt x="1226" y="1"/>
                    <a:pt x="1140" y="8"/>
                    <a:pt x="1059" y="19"/>
                  </a:cubicBezTo>
                  <a:cubicBezTo>
                    <a:pt x="976" y="214"/>
                    <a:pt x="641" y="214"/>
                    <a:pt x="586" y="465"/>
                  </a:cubicBezTo>
                  <a:cubicBezTo>
                    <a:pt x="558" y="604"/>
                    <a:pt x="558" y="716"/>
                    <a:pt x="586" y="855"/>
                  </a:cubicBezTo>
                  <a:cubicBezTo>
                    <a:pt x="586" y="1106"/>
                    <a:pt x="474" y="1329"/>
                    <a:pt x="279" y="1496"/>
                  </a:cubicBezTo>
                  <a:cubicBezTo>
                    <a:pt x="84" y="1719"/>
                    <a:pt x="0" y="1775"/>
                    <a:pt x="0" y="2026"/>
                  </a:cubicBezTo>
                  <a:cubicBezTo>
                    <a:pt x="0" y="2305"/>
                    <a:pt x="0" y="2528"/>
                    <a:pt x="251" y="2667"/>
                  </a:cubicBezTo>
                  <a:cubicBezTo>
                    <a:pt x="460" y="2783"/>
                    <a:pt x="708" y="2841"/>
                    <a:pt x="962" y="2841"/>
                  </a:cubicBezTo>
                  <a:cubicBezTo>
                    <a:pt x="1013" y="2841"/>
                    <a:pt x="1064" y="2839"/>
                    <a:pt x="1115" y="2834"/>
                  </a:cubicBezTo>
                  <a:cubicBezTo>
                    <a:pt x="1366" y="2779"/>
                    <a:pt x="1338" y="2361"/>
                    <a:pt x="1533" y="2193"/>
                  </a:cubicBezTo>
                  <a:cubicBezTo>
                    <a:pt x="1654" y="2097"/>
                    <a:pt x="1806" y="2073"/>
                    <a:pt x="1965" y="2073"/>
                  </a:cubicBezTo>
                  <a:cubicBezTo>
                    <a:pt x="2114" y="2073"/>
                    <a:pt x="2268" y="2094"/>
                    <a:pt x="2408" y="2094"/>
                  </a:cubicBezTo>
                  <a:cubicBezTo>
                    <a:pt x="2463" y="2094"/>
                    <a:pt x="2516" y="2091"/>
                    <a:pt x="2565" y="2082"/>
                  </a:cubicBezTo>
                  <a:cubicBezTo>
                    <a:pt x="2788" y="2026"/>
                    <a:pt x="2760" y="1831"/>
                    <a:pt x="2955" y="1747"/>
                  </a:cubicBezTo>
                  <a:cubicBezTo>
                    <a:pt x="3094" y="1719"/>
                    <a:pt x="3241" y="1706"/>
                    <a:pt x="3387" y="1706"/>
                  </a:cubicBezTo>
                  <a:cubicBezTo>
                    <a:pt x="3533" y="1706"/>
                    <a:pt x="3680" y="1719"/>
                    <a:pt x="3819" y="1747"/>
                  </a:cubicBezTo>
                  <a:cubicBezTo>
                    <a:pt x="3844" y="1749"/>
                    <a:pt x="3870" y="1749"/>
                    <a:pt x="3895" y="1749"/>
                  </a:cubicBezTo>
                  <a:cubicBezTo>
                    <a:pt x="4365" y="1749"/>
                    <a:pt x="4778" y="1502"/>
                    <a:pt x="4990" y="1078"/>
                  </a:cubicBezTo>
                  <a:cubicBezTo>
                    <a:pt x="5157" y="827"/>
                    <a:pt x="4851" y="744"/>
                    <a:pt x="4878" y="493"/>
                  </a:cubicBezTo>
                  <a:cubicBezTo>
                    <a:pt x="4906" y="270"/>
                    <a:pt x="5129" y="242"/>
                    <a:pt x="4878" y="103"/>
                  </a:cubicBezTo>
                  <a:cubicBezTo>
                    <a:pt x="4741" y="53"/>
                    <a:pt x="4591" y="25"/>
                    <a:pt x="4444" y="25"/>
                  </a:cubicBezTo>
                  <a:cubicBezTo>
                    <a:pt x="4263" y="25"/>
                    <a:pt x="4084" y="66"/>
                    <a:pt x="3931" y="158"/>
                  </a:cubicBezTo>
                  <a:cubicBezTo>
                    <a:pt x="3629" y="275"/>
                    <a:pt x="3327" y="333"/>
                    <a:pt x="3009" y="333"/>
                  </a:cubicBezTo>
                  <a:cubicBezTo>
                    <a:pt x="2945" y="333"/>
                    <a:pt x="2881" y="330"/>
                    <a:pt x="2816" y="326"/>
                  </a:cubicBezTo>
                  <a:cubicBezTo>
                    <a:pt x="2718" y="304"/>
                    <a:pt x="2645" y="286"/>
                    <a:pt x="2582" y="286"/>
                  </a:cubicBezTo>
                  <a:cubicBezTo>
                    <a:pt x="2482" y="286"/>
                    <a:pt x="2405" y="329"/>
                    <a:pt x="2286" y="465"/>
                  </a:cubicBezTo>
                  <a:cubicBezTo>
                    <a:pt x="2211" y="555"/>
                    <a:pt x="2129" y="612"/>
                    <a:pt x="2047" y="612"/>
                  </a:cubicBezTo>
                  <a:cubicBezTo>
                    <a:pt x="1976" y="612"/>
                    <a:pt x="1905" y="569"/>
                    <a:pt x="1840" y="465"/>
                  </a:cubicBezTo>
                  <a:cubicBezTo>
                    <a:pt x="1756" y="354"/>
                    <a:pt x="1784" y="103"/>
                    <a:pt x="1673" y="47"/>
                  </a:cubicBezTo>
                  <a:cubicBezTo>
                    <a:pt x="1558" y="14"/>
                    <a:pt x="1435" y="1"/>
                    <a:pt x="131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9962;p55"/>
            <p:cNvSpPr/>
            <p:nvPr/>
          </p:nvSpPr>
          <p:spPr>
            <a:xfrm>
              <a:off x="4649375" y="4117850"/>
              <a:ext cx="124775" cy="82825"/>
            </a:xfrm>
            <a:custGeom>
              <a:avLst/>
              <a:gdLst/>
              <a:ahLst/>
              <a:cxnLst/>
              <a:rect l="l" t="t" r="r" b="b"/>
              <a:pathLst>
                <a:path w="4991" h="3313" extrusionOk="0">
                  <a:moveTo>
                    <a:pt x="4622" y="1"/>
                  </a:moveTo>
                  <a:cubicBezTo>
                    <a:pt x="4455" y="1"/>
                    <a:pt x="4333" y="257"/>
                    <a:pt x="4210" y="318"/>
                  </a:cubicBezTo>
                  <a:cubicBezTo>
                    <a:pt x="4154" y="332"/>
                    <a:pt x="4085" y="339"/>
                    <a:pt x="4015" y="339"/>
                  </a:cubicBezTo>
                  <a:cubicBezTo>
                    <a:pt x="3945" y="339"/>
                    <a:pt x="3876" y="332"/>
                    <a:pt x="3820" y="318"/>
                  </a:cubicBezTo>
                  <a:cubicBezTo>
                    <a:pt x="3778" y="305"/>
                    <a:pt x="3736" y="298"/>
                    <a:pt x="3698" y="298"/>
                  </a:cubicBezTo>
                  <a:cubicBezTo>
                    <a:pt x="3659" y="298"/>
                    <a:pt x="3625" y="305"/>
                    <a:pt x="3597" y="318"/>
                  </a:cubicBezTo>
                  <a:cubicBezTo>
                    <a:pt x="3541" y="318"/>
                    <a:pt x="3513" y="346"/>
                    <a:pt x="3457" y="402"/>
                  </a:cubicBezTo>
                  <a:cubicBezTo>
                    <a:pt x="3207" y="541"/>
                    <a:pt x="2984" y="737"/>
                    <a:pt x="2816" y="960"/>
                  </a:cubicBezTo>
                  <a:cubicBezTo>
                    <a:pt x="2677" y="1155"/>
                    <a:pt x="2537" y="1350"/>
                    <a:pt x="2370" y="1517"/>
                  </a:cubicBezTo>
                  <a:cubicBezTo>
                    <a:pt x="2127" y="1663"/>
                    <a:pt x="1862" y="1745"/>
                    <a:pt x="1576" y="1745"/>
                  </a:cubicBezTo>
                  <a:cubicBezTo>
                    <a:pt x="1535" y="1745"/>
                    <a:pt x="1493" y="1744"/>
                    <a:pt x="1450" y="1740"/>
                  </a:cubicBezTo>
                  <a:cubicBezTo>
                    <a:pt x="1344" y="1740"/>
                    <a:pt x="1271" y="1715"/>
                    <a:pt x="1199" y="1715"/>
                  </a:cubicBezTo>
                  <a:cubicBezTo>
                    <a:pt x="1139" y="1715"/>
                    <a:pt x="1080" y="1733"/>
                    <a:pt x="1004" y="1796"/>
                  </a:cubicBezTo>
                  <a:cubicBezTo>
                    <a:pt x="837" y="1935"/>
                    <a:pt x="809" y="2102"/>
                    <a:pt x="642" y="2214"/>
                  </a:cubicBezTo>
                  <a:cubicBezTo>
                    <a:pt x="363" y="2409"/>
                    <a:pt x="1" y="2325"/>
                    <a:pt x="224" y="2799"/>
                  </a:cubicBezTo>
                  <a:cubicBezTo>
                    <a:pt x="359" y="3092"/>
                    <a:pt x="895" y="3312"/>
                    <a:pt x="1287" y="3312"/>
                  </a:cubicBezTo>
                  <a:cubicBezTo>
                    <a:pt x="1380" y="3312"/>
                    <a:pt x="1465" y="3300"/>
                    <a:pt x="1534" y="3273"/>
                  </a:cubicBezTo>
                  <a:cubicBezTo>
                    <a:pt x="1813" y="3134"/>
                    <a:pt x="1952" y="2827"/>
                    <a:pt x="1868" y="2548"/>
                  </a:cubicBezTo>
                  <a:cubicBezTo>
                    <a:pt x="2175" y="2548"/>
                    <a:pt x="2454" y="2521"/>
                    <a:pt x="2705" y="2409"/>
                  </a:cubicBezTo>
                  <a:cubicBezTo>
                    <a:pt x="2872" y="2298"/>
                    <a:pt x="3067" y="2214"/>
                    <a:pt x="3262" y="2158"/>
                  </a:cubicBezTo>
                  <a:cubicBezTo>
                    <a:pt x="3597" y="2102"/>
                    <a:pt x="3680" y="2214"/>
                    <a:pt x="3959" y="1963"/>
                  </a:cubicBezTo>
                  <a:cubicBezTo>
                    <a:pt x="4099" y="1796"/>
                    <a:pt x="4294" y="1656"/>
                    <a:pt x="4489" y="1601"/>
                  </a:cubicBezTo>
                  <a:cubicBezTo>
                    <a:pt x="4628" y="1573"/>
                    <a:pt x="4768" y="1601"/>
                    <a:pt x="4851" y="1489"/>
                  </a:cubicBezTo>
                  <a:cubicBezTo>
                    <a:pt x="4684" y="1238"/>
                    <a:pt x="4210" y="1071"/>
                    <a:pt x="4433" y="709"/>
                  </a:cubicBezTo>
                  <a:cubicBezTo>
                    <a:pt x="4545" y="569"/>
                    <a:pt x="4991" y="374"/>
                    <a:pt x="4823" y="123"/>
                  </a:cubicBezTo>
                  <a:cubicBezTo>
                    <a:pt x="4749" y="34"/>
                    <a:pt x="4683" y="1"/>
                    <a:pt x="462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9963;p55"/>
            <p:cNvSpPr/>
            <p:nvPr/>
          </p:nvSpPr>
          <p:spPr>
            <a:xfrm>
              <a:off x="4496075" y="4134150"/>
              <a:ext cx="55775" cy="35950"/>
            </a:xfrm>
            <a:custGeom>
              <a:avLst/>
              <a:gdLst/>
              <a:ahLst/>
              <a:cxnLst/>
              <a:rect l="l" t="t" r="r" b="b"/>
              <a:pathLst>
                <a:path w="2231" h="1438" extrusionOk="0">
                  <a:moveTo>
                    <a:pt x="1561" y="1"/>
                  </a:moveTo>
                  <a:cubicBezTo>
                    <a:pt x="1394" y="112"/>
                    <a:pt x="1227" y="252"/>
                    <a:pt x="1087" y="391"/>
                  </a:cubicBezTo>
                  <a:cubicBezTo>
                    <a:pt x="1015" y="488"/>
                    <a:pt x="921" y="564"/>
                    <a:pt x="806" y="564"/>
                  </a:cubicBezTo>
                  <a:cubicBezTo>
                    <a:pt x="789" y="564"/>
                    <a:pt x="771" y="562"/>
                    <a:pt x="753" y="558"/>
                  </a:cubicBezTo>
                  <a:cubicBezTo>
                    <a:pt x="586" y="558"/>
                    <a:pt x="446" y="558"/>
                    <a:pt x="307" y="586"/>
                  </a:cubicBezTo>
                  <a:cubicBezTo>
                    <a:pt x="195" y="586"/>
                    <a:pt x="112" y="614"/>
                    <a:pt x="56" y="670"/>
                  </a:cubicBezTo>
                  <a:cubicBezTo>
                    <a:pt x="0" y="754"/>
                    <a:pt x="28" y="698"/>
                    <a:pt x="56" y="809"/>
                  </a:cubicBezTo>
                  <a:cubicBezTo>
                    <a:pt x="84" y="977"/>
                    <a:pt x="168" y="1144"/>
                    <a:pt x="307" y="1283"/>
                  </a:cubicBezTo>
                  <a:cubicBezTo>
                    <a:pt x="405" y="1365"/>
                    <a:pt x="649" y="1438"/>
                    <a:pt x="867" y="1438"/>
                  </a:cubicBezTo>
                  <a:cubicBezTo>
                    <a:pt x="1019" y="1438"/>
                    <a:pt x="1158" y="1403"/>
                    <a:pt x="1227" y="1311"/>
                  </a:cubicBezTo>
                  <a:cubicBezTo>
                    <a:pt x="1255" y="1283"/>
                    <a:pt x="1227" y="1172"/>
                    <a:pt x="1283" y="1144"/>
                  </a:cubicBezTo>
                  <a:cubicBezTo>
                    <a:pt x="1299" y="1136"/>
                    <a:pt x="1325" y="1132"/>
                    <a:pt x="1355" y="1132"/>
                  </a:cubicBezTo>
                  <a:cubicBezTo>
                    <a:pt x="1429" y="1132"/>
                    <a:pt x="1530" y="1152"/>
                    <a:pt x="1589" y="1172"/>
                  </a:cubicBezTo>
                  <a:cubicBezTo>
                    <a:pt x="1701" y="1200"/>
                    <a:pt x="1840" y="1200"/>
                    <a:pt x="1979" y="1227"/>
                  </a:cubicBezTo>
                  <a:cubicBezTo>
                    <a:pt x="2147" y="1227"/>
                    <a:pt x="2175" y="1172"/>
                    <a:pt x="2202" y="977"/>
                  </a:cubicBezTo>
                  <a:cubicBezTo>
                    <a:pt x="2230" y="809"/>
                    <a:pt x="2230" y="112"/>
                    <a:pt x="1896" y="112"/>
                  </a:cubicBezTo>
                  <a:cubicBezTo>
                    <a:pt x="1868" y="99"/>
                    <a:pt x="1833" y="92"/>
                    <a:pt x="1798" y="92"/>
                  </a:cubicBezTo>
                  <a:cubicBezTo>
                    <a:pt x="1763" y="92"/>
                    <a:pt x="1729" y="99"/>
                    <a:pt x="1701" y="112"/>
                  </a:cubicBezTo>
                  <a:cubicBezTo>
                    <a:pt x="1645" y="85"/>
                    <a:pt x="1589" y="29"/>
                    <a:pt x="156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9964;p55"/>
            <p:cNvSpPr/>
            <p:nvPr/>
          </p:nvSpPr>
          <p:spPr>
            <a:xfrm>
              <a:off x="4066800" y="3941125"/>
              <a:ext cx="313600" cy="172350"/>
            </a:xfrm>
            <a:custGeom>
              <a:avLst/>
              <a:gdLst/>
              <a:ahLst/>
              <a:cxnLst/>
              <a:rect l="l" t="t" r="r" b="b"/>
              <a:pathLst>
                <a:path w="12544" h="6894" extrusionOk="0">
                  <a:moveTo>
                    <a:pt x="6607" y="1"/>
                  </a:moveTo>
                  <a:cubicBezTo>
                    <a:pt x="6439" y="251"/>
                    <a:pt x="6328" y="865"/>
                    <a:pt x="6049" y="1004"/>
                  </a:cubicBezTo>
                  <a:cubicBezTo>
                    <a:pt x="6025" y="1018"/>
                    <a:pt x="5993" y="1025"/>
                    <a:pt x="5955" y="1025"/>
                  </a:cubicBezTo>
                  <a:cubicBezTo>
                    <a:pt x="5774" y="1025"/>
                    <a:pt x="5467" y="883"/>
                    <a:pt x="5352" y="837"/>
                  </a:cubicBezTo>
                  <a:cubicBezTo>
                    <a:pt x="5025" y="697"/>
                    <a:pt x="4659" y="635"/>
                    <a:pt x="4287" y="635"/>
                  </a:cubicBezTo>
                  <a:cubicBezTo>
                    <a:pt x="4215" y="635"/>
                    <a:pt x="4142" y="637"/>
                    <a:pt x="4070" y="642"/>
                  </a:cubicBezTo>
                  <a:cubicBezTo>
                    <a:pt x="3903" y="642"/>
                    <a:pt x="3707" y="670"/>
                    <a:pt x="3568" y="781"/>
                  </a:cubicBezTo>
                  <a:cubicBezTo>
                    <a:pt x="3345" y="976"/>
                    <a:pt x="3150" y="1143"/>
                    <a:pt x="2927" y="1311"/>
                  </a:cubicBezTo>
                  <a:cubicBezTo>
                    <a:pt x="2650" y="1403"/>
                    <a:pt x="2373" y="1457"/>
                    <a:pt x="2096" y="1457"/>
                  </a:cubicBezTo>
                  <a:cubicBezTo>
                    <a:pt x="2038" y="1457"/>
                    <a:pt x="1981" y="1455"/>
                    <a:pt x="1923" y="1450"/>
                  </a:cubicBezTo>
                  <a:cubicBezTo>
                    <a:pt x="1505" y="1478"/>
                    <a:pt x="1115" y="1589"/>
                    <a:pt x="725" y="1757"/>
                  </a:cubicBezTo>
                  <a:cubicBezTo>
                    <a:pt x="418" y="1896"/>
                    <a:pt x="418" y="2063"/>
                    <a:pt x="251" y="2314"/>
                  </a:cubicBezTo>
                  <a:cubicBezTo>
                    <a:pt x="167" y="2454"/>
                    <a:pt x="0" y="2565"/>
                    <a:pt x="84" y="2760"/>
                  </a:cubicBezTo>
                  <a:cubicBezTo>
                    <a:pt x="195" y="2983"/>
                    <a:pt x="502" y="3123"/>
                    <a:pt x="697" y="3206"/>
                  </a:cubicBezTo>
                  <a:cubicBezTo>
                    <a:pt x="1115" y="3457"/>
                    <a:pt x="1533" y="3652"/>
                    <a:pt x="2007" y="3764"/>
                  </a:cubicBezTo>
                  <a:cubicBezTo>
                    <a:pt x="2103" y="3791"/>
                    <a:pt x="2185" y="3803"/>
                    <a:pt x="2260" y="3803"/>
                  </a:cubicBezTo>
                  <a:cubicBezTo>
                    <a:pt x="2490" y="3803"/>
                    <a:pt x="2647" y="3688"/>
                    <a:pt x="2899" y="3541"/>
                  </a:cubicBezTo>
                  <a:cubicBezTo>
                    <a:pt x="2990" y="3480"/>
                    <a:pt x="3052" y="3460"/>
                    <a:pt x="3106" y="3460"/>
                  </a:cubicBezTo>
                  <a:cubicBezTo>
                    <a:pt x="3203" y="3460"/>
                    <a:pt x="3279" y="3523"/>
                    <a:pt x="3457" y="3541"/>
                  </a:cubicBezTo>
                  <a:cubicBezTo>
                    <a:pt x="3484" y="3555"/>
                    <a:pt x="3519" y="3562"/>
                    <a:pt x="3554" y="3562"/>
                  </a:cubicBezTo>
                  <a:cubicBezTo>
                    <a:pt x="3589" y="3562"/>
                    <a:pt x="3624" y="3555"/>
                    <a:pt x="3652" y="3541"/>
                  </a:cubicBezTo>
                  <a:cubicBezTo>
                    <a:pt x="3791" y="3513"/>
                    <a:pt x="3847" y="3429"/>
                    <a:pt x="3958" y="3373"/>
                  </a:cubicBezTo>
                  <a:cubicBezTo>
                    <a:pt x="4047" y="3344"/>
                    <a:pt x="4128" y="3330"/>
                    <a:pt x="4202" y="3330"/>
                  </a:cubicBezTo>
                  <a:cubicBezTo>
                    <a:pt x="4681" y="3330"/>
                    <a:pt x="4863" y="3899"/>
                    <a:pt x="5129" y="4238"/>
                  </a:cubicBezTo>
                  <a:cubicBezTo>
                    <a:pt x="5436" y="4628"/>
                    <a:pt x="5965" y="4600"/>
                    <a:pt x="6411" y="4795"/>
                  </a:cubicBezTo>
                  <a:cubicBezTo>
                    <a:pt x="6746" y="4934"/>
                    <a:pt x="6885" y="5213"/>
                    <a:pt x="7108" y="5464"/>
                  </a:cubicBezTo>
                  <a:cubicBezTo>
                    <a:pt x="7331" y="5715"/>
                    <a:pt x="7582" y="5826"/>
                    <a:pt x="7805" y="6049"/>
                  </a:cubicBezTo>
                  <a:cubicBezTo>
                    <a:pt x="8000" y="6272"/>
                    <a:pt x="8112" y="6412"/>
                    <a:pt x="8363" y="6495"/>
                  </a:cubicBezTo>
                  <a:cubicBezTo>
                    <a:pt x="8502" y="6537"/>
                    <a:pt x="8655" y="6558"/>
                    <a:pt x="8812" y="6558"/>
                  </a:cubicBezTo>
                  <a:cubicBezTo>
                    <a:pt x="8969" y="6558"/>
                    <a:pt x="9129" y="6537"/>
                    <a:pt x="9283" y="6495"/>
                  </a:cubicBezTo>
                  <a:cubicBezTo>
                    <a:pt x="9403" y="6458"/>
                    <a:pt x="9491" y="6442"/>
                    <a:pt x="9564" y="6442"/>
                  </a:cubicBezTo>
                  <a:cubicBezTo>
                    <a:pt x="9759" y="6442"/>
                    <a:pt x="9842" y="6554"/>
                    <a:pt x="10147" y="6635"/>
                  </a:cubicBezTo>
                  <a:cubicBezTo>
                    <a:pt x="10435" y="6731"/>
                    <a:pt x="10843" y="6893"/>
                    <a:pt x="11187" y="6893"/>
                  </a:cubicBezTo>
                  <a:cubicBezTo>
                    <a:pt x="11342" y="6893"/>
                    <a:pt x="11484" y="6861"/>
                    <a:pt x="11596" y="6774"/>
                  </a:cubicBezTo>
                  <a:cubicBezTo>
                    <a:pt x="11819" y="6635"/>
                    <a:pt x="12544" y="5799"/>
                    <a:pt x="12377" y="5576"/>
                  </a:cubicBezTo>
                  <a:cubicBezTo>
                    <a:pt x="12293" y="5157"/>
                    <a:pt x="11931" y="4767"/>
                    <a:pt x="11791" y="4321"/>
                  </a:cubicBezTo>
                  <a:cubicBezTo>
                    <a:pt x="11568" y="3624"/>
                    <a:pt x="10816" y="3569"/>
                    <a:pt x="10370" y="3067"/>
                  </a:cubicBezTo>
                  <a:cubicBezTo>
                    <a:pt x="10235" y="2878"/>
                    <a:pt x="10126" y="2452"/>
                    <a:pt x="9839" y="2452"/>
                  </a:cubicBezTo>
                  <a:cubicBezTo>
                    <a:pt x="9830" y="2452"/>
                    <a:pt x="9821" y="2453"/>
                    <a:pt x="9812" y="2454"/>
                  </a:cubicBezTo>
                  <a:cubicBezTo>
                    <a:pt x="9506" y="2481"/>
                    <a:pt x="9756" y="2788"/>
                    <a:pt x="9506" y="2900"/>
                  </a:cubicBezTo>
                  <a:cubicBezTo>
                    <a:pt x="9396" y="2930"/>
                    <a:pt x="9285" y="2945"/>
                    <a:pt x="9177" y="2945"/>
                  </a:cubicBezTo>
                  <a:cubicBezTo>
                    <a:pt x="8982" y="2945"/>
                    <a:pt x="8792" y="2895"/>
                    <a:pt x="8614" y="2788"/>
                  </a:cubicBezTo>
                  <a:cubicBezTo>
                    <a:pt x="8446" y="2649"/>
                    <a:pt x="8558" y="2454"/>
                    <a:pt x="8614" y="2286"/>
                  </a:cubicBezTo>
                  <a:cubicBezTo>
                    <a:pt x="8669" y="2008"/>
                    <a:pt x="8669" y="1729"/>
                    <a:pt x="8418" y="1589"/>
                  </a:cubicBezTo>
                  <a:cubicBezTo>
                    <a:pt x="8140" y="1450"/>
                    <a:pt x="7471" y="1450"/>
                    <a:pt x="7276" y="1088"/>
                  </a:cubicBezTo>
                  <a:cubicBezTo>
                    <a:pt x="7220" y="893"/>
                    <a:pt x="7136" y="670"/>
                    <a:pt x="7053" y="474"/>
                  </a:cubicBezTo>
                  <a:cubicBezTo>
                    <a:pt x="6941" y="279"/>
                    <a:pt x="6802" y="112"/>
                    <a:pt x="660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9965;p55"/>
            <p:cNvSpPr/>
            <p:nvPr/>
          </p:nvSpPr>
          <p:spPr>
            <a:xfrm>
              <a:off x="5144875" y="3667925"/>
              <a:ext cx="163775" cy="85225"/>
            </a:xfrm>
            <a:custGeom>
              <a:avLst/>
              <a:gdLst/>
              <a:ahLst/>
              <a:cxnLst/>
              <a:rect l="l" t="t" r="r" b="b"/>
              <a:pathLst>
                <a:path w="6551" h="3409" extrusionOk="0">
                  <a:moveTo>
                    <a:pt x="5001" y="0"/>
                  </a:moveTo>
                  <a:cubicBezTo>
                    <a:pt x="4756" y="0"/>
                    <a:pt x="4513" y="68"/>
                    <a:pt x="4293" y="197"/>
                  </a:cubicBezTo>
                  <a:cubicBezTo>
                    <a:pt x="3986" y="280"/>
                    <a:pt x="3735" y="420"/>
                    <a:pt x="3512" y="615"/>
                  </a:cubicBezTo>
                  <a:cubicBezTo>
                    <a:pt x="3345" y="810"/>
                    <a:pt x="3289" y="977"/>
                    <a:pt x="3039" y="1061"/>
                  </a:cubicBezTo>
                  <a:cubicBezTo>
                    <a:pt x="2926" y="1112"/>
                    <a:pt x="2810" y="1137"/>
                    <a:pt x="2697" y="1137"/>
                  </a:cubicBezTo>
                  <a:cubicBezTo>
                    <a:pt x="2502" y="1137"/>
                    <a:pt x="2316" y="1063"/>
                    <a:pt x="2174" y="921"/>
                  </a:cubicBezTo>
                  <a:cubicBezTo>
                    <a:pt x="2092" y="818"/>
                    <a:pt x="1963" y="761"/>
                    <a:pt x="1834" y="761"/>
                  </a:cubicBezTo>
                  <a:cubicBezTo>
                    <a:pt x="1789" y="761"/>
                    <a:pt x="1744" y="768"/>
                    <a:pt x="1701" y="782"/>
                  </a:cubicBezTo>
                  <a:cubicBezTo>
                    <a:pt x="1282" y="866"/>
                    <a:pt x="892" y="1033"/>
                    <a:pt x="530" y="1228"/>
                  </a:cubicBezTo>
                  <a:cubicBezTo>
                    <a:pt x="446" y="1590"/>
                    <a:pt x="390" y="1925"/>
                    <a:pt x="307" y="2287"/>
                  </a:cubicBezTo>
                  <a:cubicBezTo>
                    <a:pt x="251" y="2538"/>
                    <a:pt x="0" y="2733"/>
                    <a:pt x="0" y="2984"/>
                  </a:cubicBezTo>
                  <a:cubicBezTo>
                    <a:pt x="0" y="3296"/>
                    <a:pt x="174" y="3409"/>
                    <a:pt x="405" y="3409"/>
                  </a:cubicBezTo>
                  <a:cubicBezTo>
                    <a:pt x="771" y="3409"/>
                    <a:pt x="1279" y="3123"/>
                    <a:pt x="1450" y="2900"/>
                  </a:cubicBezTo>
                  <a:cubicBezTo>
                    <a:pt x="1671" y="2612"/>
                    <a:pt x="1629" y="2377"/>
                    <a:pt x="1925" y="2377"/>
                  </a:cubicBezTo>
                  <a:cubicBezTo>
                    <a:pt x="2001" y="2377"/>
                    <a:pt x="2099" y="2392"/>
                    <a:pt x="2230" y="2427"/>
                  </a:cubicBezTo>
                  <a:cubicBezTo>
                    <a:pt x="2565" y="2510"/>
                    <a:pt x="2871" y="2761"/>
                    <a:pt x="3262" y="2761"/>
                  </a:cubicBezTo>
                  <a:cubicBezTo>
                    <a:pt x="3401" y="2761"/>
                    <a:pt x="3735" y="2705"/>
                    <a:pt x="3819" y="2566"/>
                  </a:cubicBezTo>
                  <a:cubicBezTo>
                    <a:pt x="3903" y="2427"/>
                    <a:pt x="3791" y="2259"/>
                    <a:pt x="3931" y="2120"/>
                  </a:cubicBezTo>
                  <a:cubicBezTo>
                    <a:pt x="4042" y="2008"/>
                    <a:pt x="4544" y="2036"/>
                    <a:pt x="4739" y="1925"/>
                  </a:cubicBezTo>
                  <a:cubicBezTo>
                    <a:pt x="4934" y="1841"/>
                    <a:pt x="4962" y="1758"/>
                    <a:pt x="5101" y="1590"/>
                  </a:cubicBezTo>
                  <a:cubicBezTo>
                    <a:pt x="5176" y="1500"/>
                    <a:pt x="5275" y="1475"/>
                    <a:pt x="5394" y="1475"/>
                  </a:cubicBezTo>
                  <a:cubicBezTo>
                    <a:pt x="5497" y="1475"/>
                    <a:pt x="5614" y="1494"/>
                    <a:pt x="5743" y="1507"/>
                  </a:cubicBezTo>
                  <a:cubicBezTo>
                    <a:pt x="5866" y="1524"/>
                    <a:pt x="6011" y="1575"/>
                    <a:pt x="6144" y="1575"/>
                  </a:cubicBezTo>
                  <a:cubicBezTo>
                    <a:pt x="6221" y="1575"/>
                    <a:pt x="6294" y="1558"/>
                    <a:pt x="6356" y="1507"/>
                  </a:cubicBezTo>
                  <a:cubicBezTo>
                    <a:pt x="6551" y="1395"/>
                    <a:pt x="6523" y="1228"/>
                    <a:pt x="6495" y="1033"/>
                  </a:cubicBezTo>
                  <a:cubicBezTo>
                    <a:pt x="6495" y="782"/>
                    <a:pt x="6439" y="643"/>
                    <a:pt x="6244" y="559"/>
                  </a:cubicBezTo>
                  <a:cubicBezTo>
                    <a:pt x="6215" y="562"/>
                    <a:pt x="6187" y="564"/>
                    <a:pt x="6161" y="564"/>
                  </a:cubicBezTo>
                  <a:cubicBezTo>
                    <a:pt x="5766" y="564"/>
                    <a:pt x="5720" y="188"/>
                    <a:pt x="5380" y="57"/>
                  </a:cubicBezTo>
                  <a:cubicBezTo>
                    <a:pt x="5256" y="19"/>
                    <a:pt x="5128" y="0"/>
                    <a:pt x="5001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9966;p55"/>
            <p:cNvSpPr/>
            <p:nvPr/>
          </p:nvSpPr>
          <p:spPr>
            <a:xfrm>
              <a:off x="5373450" y="3656800"/>
              <a:ext cx="35550" cy="34600"/>
            </a:xfrm>
            <a:custGeom>
              <a:avLst/>
              <a:gdLst/>
              <a:ahLst/>
              <a:cxnLst/>
              <a:rect l="l" t="t" r="r" b="b"/>
              <a:pathLst>
                <a:path w="1422" h="1384" extrusionOk="0">
                  <a:moveTo>
                    <a:pt x="614" y="0"/>
                  </a:moveTo>
                  <a:cubicBezTo>
                    <a:pt x="474" y="140"/>
                    <a:pt x="391" y="446"/>
                    <a:pt x="251" y="614"/>
                  </a:cubicBezTo>
                  <a:cubicBezTo>
                    <a:pt x="112" y="781"/>
                    <a:pt x="0" y="865"/>
                    <a:pt x="28" y="1060"/>
                  </a:cubicBezTo>
                  <a:cubicBezTo>
                    <a:pt x="71" y="1287"/>
                    <a:pt x="301" y="1384"/>
                    <a:pt x="547" y="1384"/>
                  </a:cubicBezTo>
                  <a:cubicBezTo>
                    <a:pt x="783" y="1384"/>
                    <a:pt x="1034" y="1294"/>
                    <a:pt x="1143" y="1143"/>
                  </a:cubicBezTo>
                  <a:cubicBezTo>
                    <a:pt x="1422" y="697"/>
                    <a:pt x="1143" y="112"/>
                    <a:pt x="61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9967;p55"/>
            <p:cNvSpPr/>
            <p:nvPr/>
          </p:nvSpPr>
          <p:spPr>
            <a:xfrm>
              <a:off x="5406200" y="3756775"/>
              <a:ext cx="109850" cy="45900"/>
            </a:xfrm>
            <a:custGeom>
              <a:avLst/>
              <a:gdLst/>
              <a:ahLst/>
              <a:cxnLst/>
              <a:rect l="l" t="t" r="r" b="b"/>
              <a:pathLst>
                <a:path w="4394" h="1836" extrusionOk="0">
                  <a:moveTo>
                    <a:pt x="1510" y="0"/>
                  </a:moveTo>
                  <a:cubicBezTo>
                    <a:pt x="1276" y="0"/>
                    <a:pt x="1154" y="235"/>
                    <a:pt x="1032" y="406"/>
                  </a:cubicBezTo>
                  <a:cubicBezTo>
                    <a:pt x="948" y="573"/>
                    <a:pt x="781" y="712"/>
                    <a:pt x="614" y="768"/>
                  </a:cubicBezTo>
                  <a:cubicBezTo>
                    <a:pt x="419" y="852"/>
                    <a:pt x="0" y="768"/>
                    <a:pt x="56" y="1047"/>
                  </a:cubicBezTo>
                  <a:cubicBezTo>
                    <a:pt x="110" y="1371"/>
                    <a:pt x="561" y="1439"/>
                    <a:pt x="955" y="1439"/>
                  </a:cubicBezTo>
                  <a:cubicBezTo>
                    <a:pt x="1171" y="1439"/>
                    <a:pt x="1370" y="1419"/>
                    <a:pt x="1478" y="1409"/>
                  </a:cubicBezTo>
                  <a:cubicBezTo>
                    <a:pt x="1673" y="1360"/>
                    <a:pt x="1869" y="1338"/>
                    <a:pt x="2064" y="1338"/>
                  </a:cubicBezTo>
                  <a:cubicBezTo>
                    <a:pt x="2315" y="1338"/>
                    <a:pt x="2565" y="1374"/>
                    <a:pt x="2816" y="1437"/>
                  </a:cubicBezTo>
                  <a:cubicBezTo>
                    <a:pt x="2983" y="1437"/>
                    <a:pt x="3150" y="1465"/>
                    <a:pt x="3318" y="1521"/>
                  </a:cubicBezTo>
                  <a:cubicBezTo>
                    <a:pt x="3429" y="1576"/>
                    <a:pt x="3485" y="1688"/>
                    <a:pt x="3596" y="1744"/>
                  </a:cubicBezTo>
                  <a:cubicBezTo>
                    <a:pt x="3700" y="1804"/>
                    <a:pt x="3825" y="1835"/>
                    <a:pt x="3939" y="1835"/>
                  </a:cubicBezTo>
                  <a:cubicBezTo>
                    <a:pt x="4193" y="1835"/>
                    <a:pt x="4393" y="1681"/>
                    <a:pt x="4182" y="1353"/>
                  </a:cubicBezTo>
                  <a:cubicBezTo>
                    <a:pt x="3959" y="1075"/>
                    <a:pt x="3652" y="852"/>
                    <a:pt x="3290" y="712"/>
                  </a:cubicBezTo>
                  <a:cubicBezTo>
                    <a:pt x="3178" y="657"/>
                    <a:pt x="3039" y="601"/>
                    <a:pt x="2899" y="573"/>
                  </a:cubicBezTo>
                  <a:cubicBezTo>
                    <a:pt x="2816" y="545"/>
                    <a:pt x="2760" y="573"/>
                    <a:pt x="2621" y="378"/>
                  </a:cubicBezTo>
                  <a:cubicBezTo>
                    <a:pt x="2602" y="379"/>
                    <a:pt x="2584" y="380"/>
                    <a:pt x="2566" y="380"/>
                  </a:cubicBezTo>
                  <a:cubicBezTo>
                    <a:pt x="2204" y="380"/>
                    <a:pt x="1936" y="122"/>
                    <a:pt x="1617" y="15"/>
                  </a:cubicBezTo>
                  <a:cubicBezTo>
                    <a:pt x="1579" y="5"/>
                    <a:pt x="1543" y="0"/>
                    <a:pt x="151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968;p55"/>
            <p:cNvSpPr/>
            <p:nvPr/>
          </p:nvSpPr>
          <p:spPr>
            <a:xfrm>
              <a:off x="5937925" y="3585050"/>
              <a:ext cx="156825" cy="166900"/>
            </a:xfrm>
            <a:custGeom>
              <a:avLst/>
              <a:gdLst/>
              <a:ahLst/>
              <a:cxnLst/>
              <a:rect l="l" t="t" r="r" b="b"/>
              <a:pathLst>
                <a:path w="6273" h="6676" extrusionOk="0">
                  <a:moveTo>
                    <a:pt x="4122" y="1"/>
                  </a:moveTo>
                  <a:cubicBezTo>
                    <a:pt x="4055" y="1"/>
                    <a:pt x="3991" y="9"/>
                    <a:pt x="3931" y="27"/>
                  </a:cubicBezTo>
                  <a:cubicBezTo>
                    <a:pt x="2955" y="306"/>
                    <a:pt x="3513" y="1309"/>
                    <a:pt x="3039" y="1895"/>
                  </a:cubicBezTo>
                  <a:cubicBezTo>
                    <a:pt x="2844" y="2118"/>
                    <a:pt x="2621" y="2285"/>
                    <a:pt x="2342" y="2397"/>
                  </a:cubicBezTo>
                  <a:cubicBezTo>
                    <a:pt x="2175" y="2452"/>
                    <a:pt x="2007" y="2564"/>
                    <a:pt x="1868" y="2703"/>
                  </a:cubicBezTo>
                  <a:cubicBezTo>
                    <a:pt x="1729" y="2898"/>
                    <a:pt x="1729" y="3205"/>
                    <a:pt x="1589" y="3428"/>
                  </a:cubicBezTo>
                  <a:cubicBezTo>
                    <a:pt x="1433" y="3688"/>
                    <a:pt x="1168" y="3718"/>
                    <a:pt x="893" y="3718"/>
                  </a:cubicBezTo>
                  <a:cubicBezTo>
                    <a:pt x="812" y="3718"/>
                    <a:pt x="729" y="3715"/>
                    <a:pt x="649" y="3715"/>
                  </a:cubicBezTo>
                  <a:cubicBezTo>
                    <a:pt x="417" y="3715"/>
                    <a:pt x="200" y="3736"/>
                    <a:pt x="56" y="3902"/>
                  </a:cubicBezTo>
                  <a:cubicBezTo>
                    <a:pt x="0" y="4013"/>
                    <a:pt x="0" y="4181"/>
                    <a:pt x="0" y="4320"/>
                  </a:cubicBezTo>
                  <a:cubicBezTo>
                    <a:pt x="30" y="4350"/>
                    <a:pt x="84" y="4358"/>
                    <a:pt x="147" y="4358"/>
                  </a:cubicBezTo>
                  <a:cubicBezTo>
                    <a:pt x="233" y="4358"/>
                    <a:pt x="336" y="4342"/>
                    <a:pt x="412" y="4342"/>
                  </a:cubicBezTo>
                  <a:cubicBezTo>
                    <a:pt x="436" y="4342"/>
                    <a:pt x="457" y="4343"/>
                    <a:pt x="474" y="4348"/>
                  </a:cubicBezTo>
                  <a:cubicBezTo>
                    <a:pt x="697" y="4404"/>
                    <a:pt x="753" y="4459"/>
                    <a:pt x="809" y="4682"/>
                  </a:cubicBezTo>
                  <a:cubicBezTo>
                    <a:pt x="864" y="4822"/>
                    <a:pt x="809" y="4989"/>
                    <a:pt x="892" y="5100"/>
                  </a:cubicBezTo>
                  <a:cubicBezTo>
                    <a:pt x="976" y="5240"/>
                    <a:pt x="1115" y="5296"/>
                    <a:pt x="1143" y="5407"/>
                  </a:cubicBezTo>
                  <a:cubicBezTo>
                    <a:pt x="1283" y="5658"/>
                    <a:pt x="1115" y="5992"/>
                    <a:pt x="1199" y="6271"/>
                  </a:cubicBezTo>
                  <a:cubicBezTo>
                    <a:pt x="1280" y="6568"/>
                    <a:pt x="1538" y="6676"/>
                    <a:pt x="1826" y="6676"/>
                  </a:cubicBezTo>
                  <a:cubicBezTo>
                    <a:pt x="2133" y="6676"/>
                    <a:pt x="2475" y="6554"/>
                    <a:pt x="2676" y="6411"/>
                  </a:cubicBezTo>
                  <a:cubicBezTo>
                    <a:pt x="3457" y="5937"/>
                    <a:pt x="3513" y="5407"/>
                    <a:pt x="3485" y="4627"/>
                  </a:cubicBezTo>
                  <a:cubicBezTo>
                    <a:pt x="3485" y="4292"/>
                    <a:pt x="3485" y="4208"/>
                    <a:pt x="3763" y="3985"/>
                  </a:cubicBezTo>
                  <a:cubicBezTo>
                    <a:pt x="3986" y="3818"/>
                    <a:pt x="4210" y="3651"/>
                    <a:pt x="4405" y="3484"/>
                  </a:cubicBezTo>
                  <a:cubicBezTo>
                    <a:pt x="4906" y="3121"/>
                    <a:pt x="5046" y="2424"/>
                    <a:pt x="4739" y="1895"/>
                  </a:cubicBezTo>
                  <a:cubicBezTo>
                    <a:pt x="4628" y="1588"/>
                    <a:pt x="4433" y="1142"/>
                    <a:pt x="4739" y="975"/>
                  </a:cubicBezTo>
                  <a:cubicBezTo>
                    <a:pt x="4934" y="863"/>
                    <a:pt x="5380" y="836"/>
                    <a:pt x="5548" y="752"/>
                  </a:cubicBezTo>
                  <a:cubicBezTo>
                    <a:pt x="5584" y="730"/>
                    <a:pt x="5627" y="724"/>
                    <a:pt x="5674" y="724"/>
                  </a:cubicBezTo>
                  <a:cubicBezTo>
                    <a:pt x="5751" y="724"/>
                    <a:pt x="5838" y="742"/>
                    <a:pt x="5918" y="742"/>
                  </a:cubicBezTo>
                  <a:cubicBezTo>
                    <a:pt x="5977" y="742"/>
                    <a:pt x="6033" y="732"/>
                    <a:pt x="6077" y="696"/>
                  </a:cubicBezTo>
                  <a:cubicBezTo>
                    <a:pt x="6272" y="557"/>
                    <a:pt x="6244" y="222"/>
                    <a:pt x="6021" y="111"/>
                  </a:cubicBezTo>
                  <a:cubicBezTo>
                    <a:pt x="5962" y="78"/>
                    <a:pt x="5896" y="65"/>
                    <a:pt x="5826" y="65"/>
                  </a:cubicBezTo>
                  <a:cubicBezTo>
                    <a:pt x="5604" y="65"/>
                    <a:pt x="5348" y="194"/>
                    <a:pt x="5157" y="194"/>
                  </a:cubicBezTo>
                  <a:cubicBezTo>
                    <a:pt x="4855" y="194"/>
                    <a:pt x="4457" y="1"/>
                    <a:pt x="412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9969;p55"/>
            <p:cNvSpPr/>
            <p:nvPr/>
          </p:nvSpPr>
          <p:spPr>
            <a:xfrm>
              <a:off x="5736525" y="3691125"/>
              <a:ext cx="58550" cy="48475"/>
            </a:xfrm>
            <a:custGeom>
              <a:avLst/>
              <a:gdLst/>
              <a:ahLst/>
              <a:cxnLst/>
              <a:rect l="l" t="t" r="r" b="b"/>
              <a:pathLst>
                <a:path w="2342" h="1939" extrusionOk="0">
                  <a:moveTo>
                    <a:pt x="1503" y="0"/>
                  </a:moveTo>
                  <a:cubicBezTo>
                    <a:pt x="1141" y="0"/>
                    <a:pt x="779" y="211"/>
                    <a:pt x="558" y="300"/>
                  </a:cubicBezTo>
                  <a:cubicBezTo>
                    <a:pt x="140" y="384"/>
                    <a:pt x="0" y="495"/>
                    <a:pt x="251" y="857"/>
                  </a:cubicBezTo>
                  <a:cubicBezTo>
                    <a:pt x="363" y="1025"/>
                    <a:pt x="446" y="1192"/>
                    <a:pt x="502" y="1387"/>
                  </a:cubicBezTo>
                  <a:cubicBezTo>
                    <a:pt x="558" y="1610"/>
                    <a:pt x="725" y="1805"/>
                    <a:pt x="920" y="1917"/>
                  </a:cubicBezTo>
                  <a:cubicBezTo>
                    <a:pt x="965" y="1932"/>
                    <a:pt x="1012" y="1939"/>
                    <a:pt x="1060" y="1939"/>
                  </a:cubicBezTo>
                  <a:cubicBezTo>
                    <a:pt x="1190" y="1939"/>
                    <a:pt x="1327" y="1887"/>
                    <a:pt x="1450" y="1805"/>
                  </a:cubicBezTo>
                  <a:cubicBezTo>
                    <a:pt x="1701" y="1722"/>
                    <a:pt x="1952" y="1582"/>
                    <a:pt x="2147" y="1387"/>
                  </a:cubicBezTo>
                  <a:cubicBezTo>
                    <a:pt x="2342" y="1108"/>
                    <a:pt x="2091" y="216"/>
                    <a:pt x="1784" y="49"/>
                  </a:cubicBezTo>
                  <a:cubicBezTo>
                    <a:pt x="1692" y="15"/>
                    <a:pt x="1598" y="0"/>
                    <a:pt x="150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9970;p55"/>
            <p:cNvSpPr/>
            <p:nvPr/>
          </p:nvSpPr>
          <p:spPr>
            <a:xfrm>
              <a:off x="5907950" y="3739725"/>
              <a:ext cx="50200" cy="58925"/>
            </a:xfrm>
            <a:custGeom>
              <a:avLst/>
              <a:gdLst/>
              <a:ahLst/>
              <a:cxnLst/>
              <a:rect l="l" t="t" r="r" b="b"/>
              <a:pathLst>
                <a:path w="2008" h="2357" extrusionOk="0">
                  <a:moveTo>
                    <a:pt x="1478" y="1"/>
                  </a:moveTo>
                  <a:cubicBezTo>
                    <a:pt x="1450" y="279"/>
                    <a:pt x="1394" y="558"/>
                    <a:pt x="1311" y="809"/>
                  </a:cubicBezTo>
                  <a:cubicBezTo>
                    <a:pt x="1199" y="1060"/>
                    <a:pt x="921" y="1032"/>
                    <a:pt x="698" y="1143"/>
                  </a:cubicBezTo>
                  <a:cubicBezTo>
                    <a:pt x="279" y="1311"/>
                    <a:pt x="1" y="1729"/>
                    <a:pt x="56" y="2175"/>
                  </a:cubicBezTo>
                  <a:cubicBezTo>
                    <a:pt x="56" y="2283"/>
                    <a:pt x="68" y="2357"/>
                    <a:pt x="137" y="2357"/>
                  </a:cubicBezTo>
                  <a:cubicBezTo>
                    <a:pt x="175" y="2357"/>
                    <a:pt x="229" y="2335"/>
                    <a:pt x="307" y="2286"/>
                  </a:cubicBezTo>
                  <a:cubicBezTo>
                    <a:pt x="475" y="2203"/>
                    <a:pt x="447" y="2035"/>
                    <a:pt x="530" y="1924"/>
                  </a:cubicBezTo>
                  <a:cubicBezTo>
                    <a:pt x="725" y="1729"/>
                    <a:pt x="976" y="1645"/>
                    <a:pt x="1227" y="1645"/>
                  </a:cubicBezTo>
                  <a:cubicBezTo>
                    <a:pt x="1261" y="1640"/>
                    <a:pt x="1295" y="1639"/>
                    <a:pt x="1329" y="1639"/>
                  </a:cubicBezTo>
                  <a:cubicBezTo>
                    <a:pt x="1381" y="1639"/>
                    <a:pt x="1432" y="1642"/>
                    <a:pt x="1483" y="1642"/>
                  </a:cubicBezTo>
                  <a:cubicBezTo>
                    <a:pt x="1589" y="1642"/>
                    <a:pt x="1691" y="1627"/>
                    <a:pt x="1785" y="1534"/>
                  </a:cubicBezTo>
                  <a:cubicBezTo>
                    <a:pt x="1896" y="1394"/>
                    <a:pt x="1980" y="1199"/>
                    <a:pt x="1980" y="1004"/>
                  </a:cubicBezTo>
                  <a:cubicBezTo>
                    <a:pt x="2008" y="781"/>
                    <a:pt x="1896" y="697"/>
                    <a:pt x="1757" y="530"/>
                  </a:cubicBezTo>
                  <a:cubicBezTo>
                    <a:pt x="1645" y="363"/>
                    <a:pt x="1562" y="196"/>
                    <a:pt x="147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9971;p55"/>
            <p:cNvSpPr/>
            <p:nvPr/>
          </p:nvSpPr>
          <p:spPr>
            <a:xfrm>
              <a:off x="5981825" y="2513225"/>
              <a:ext cx="1391700" cy="1420950"/>
            </a:xfrm>
            <a:custGeom>
              <a:avLst/>
              <a:gdLst/>
              <a:ahLst/>
              <a:cxnLst/>
              <a:rect l="l" t="t" r="r" b="b"/>
              <a:pathLst>
                <a:path w="55668" h="56838" extrusionOk="0">
                  <a:moveTo>
                    <a:pt x="12600" y="0"/>
                  </a:moveTo>
                  <a:cubicBezTo>
                    <a:pt x="12377" y="0"/>
                    <a:pt x="12182" y="84"/>
                    <a:pt x="11987" y="112"/>
                  </a:cubicBezTo>
                  <a:cubicBezTo>
                    <a:pt x="11429" y="167"/>
                    <a:pt x="10928" y="446"/>
                    <a:pt x="10398" y="530"/>
                  </a:cubicBezTo>
                  <a:cubicBezTo>
                    <a:pt x="9840" y="613"/>
                    <a:pt x="9339" y="530"/>
                    <a:pt x="8948" y="1032"/>
                  </a:cubicBezTo>
                  <a:cubicBezTo>
                    <a:pt x="8753" y="1255"/>
                    <a:pt x="8837" y="1505"/>
                    <a:pt x="8781" y="1784"/>
                  </a:cubicBezTo>
                  <a:cubicBezTo>
                    <a:pt x="8698" y="2314"/>
                    <a:pt x="8056" y="2286"/>
                    <a:pt x="7638" y="2397"/>
                  </a:cubicBezTo>
                  <a:cubicBezTo>
                    <a:pt x="7361" y="2490"/>
                    <a:pt x="7065" y="2544"/>
                    <a:pt x="6765" y="2544"/>
                  </a:cubicBezTo>
                  <a:cubicBezTo>
                    <a:pt x="6703" y="2544"/>
                    <a:pt x="6641" y="2542"/>
                    <a:pt x="6579" y="2537"/>
                  </a:cubicBezTo>
                  <a:cubicBezTo>
                    <a:pt x="6461" y="2516"/>
                    <a:pt x="6339" y="2505"/>
                    <a:pt x="6216" y="2505"/>
                  </a:cubicBezTo>
                  <a:cubicBezTo>
                    <a:pt x="5847" y="2505"/>
                    <a:pt x="5471" y="2599"/>
                    <a:pt x="5157" y="2788"/>
                  </a:cubicBezTo>
                  <a:cubicBezTo>
                    <a:pt x="4934" y="2899"/>
                    <a:pt x="4461" y="3094"/>
                    <a:pt x="4600" y="3401"/>
                  </a:cubicBezTo>
                  <a:cubicBezTo>
                    <a:pt x="4711" y="3680"/>
                    <a:pt x="5130" y="3791"/>
                    <a:pt x="4934" y="4181"/>
                  </a:cubicBezTo>
                  <a:cubicBezTo>
                    <a:pt x="4851" y="4377"/>
                    <a:pt x="4656" y="4349"/>
                    <a:pt x="4544" y="4544"/>
                  </a:cubicBezTo>
                  <a:cubicBezTo>
                    <a:pt x="4377" y="4795"/>
                    <a:pt x="4377" y="5018"/>
                    <a:pt x="4042" y="5213"/>
                  </a:cubicBezTo>
                  <a:cubicBezTo>
                    <a:pt x="3963" y="5248"/>
                    <a:pt x="3897" y="5267"/>
                    <a:pt x="3843" y="5267"/>
                  </a:cubicBezTo>
                  <a:cubicBezTo>
                    <a:pt x="3726" y="5267"/>
                    <a:pt x="3662" y="5180"/>
                    <a:pt x="3624" y="4990"/>
                  </a:cubicBezTo>
                  <a:cubicBezTo>
                    <a:pt x="3513" y="4572"/>
                    <a:pt x="3987" y="4237"/>
                    <a:pt x="3736" y="3791"/>
                  </a:cubicBezTo>
                  <a:cubicBezTo>
                    <a:pt x="3541" y="3512"/>
                    <a:pt x="3346" y="3289"/>
                    <a:pt x="3095" y="3094"/>
                  </a:cubicBezTo>
                  <a:cubicBezTo>
                    <a:pt x="2844" y="2816"/>
                    <a:pt x="2983" y="2174"/>
                    <a:pt x="2537" y="2035"/>
                  </a:cubicBezTo>
                  <a:cubicBezTo>
                    <a:pt x="2506" y="2026"/>
                    <a:pt x="2477" y="2023"/>
                    <a:pt x="2450" y="2023"/>
                  </a:cubicBezTo>
                  <a:cubicBezTo>
                    <a:pt x="2217" y="2023"/>
                    <a:pt x="2146" y="2319"/>
                    <a:pt x="1896" y="2370"/>
                  </a:cubicBezTo>
                  <a:lnTo>
                    <a:pt x="1561" y="2370"/>
                  </a:lnTo>
                  <a:cubicBezTo>
                    <a:pt x="1418" y="2370"/>
                    <a:pt x="1218" y="2354"/>
                    <a:pt x="1015" y="2354"/>
                  </a:cubicBezTo>
                  <a:cubicBezTo>
                    <a:pt x="744" y="2354"/>
                    <a:pt x="466" y="2381"/>
                    <a:pt x="307" y="2509"/>
                  </a:cubicBezTo>
                  <a:cubicBezTo>
                    <a:pt x="0" y="2704"/>
                    <a:pt x="168" y="3206"/>
                    <a:pt x="363" y="3401"/>
                  </a:cubicBezTo>
                  <a:cubicBezTo>
                    <a:pt x="586" y="3596"/>
                    <a:pt x="1199" y="3680"/>
                    <a:pt x="1534" y="3735"/>
                  </a:cubicBezTo>
                  <a:cubicBezTo>
                    <a:pt x="1561" y="3931"/>
                    <a:pt x="1561" y="4154"/>
                    <a:pt x="1506" y="4349"/>
                  </a:cubicBezTo>
                  <a:cubicBezTo>
                    <a:pt x="1422" y="4823"/>
                    <a:pt x="1255" y="4962"/>
                    <a:pt x="1478" y="5436"/>
                  </a:cubicBezTo>
                  <a:cubicBezTo>
                    <a:pt x="1701" y="5938"/>
                    <a:pt x="1812" y="6105"/>
                    <a:pt x="2342" y="6133"/>
                  </a:cubicBezTo>
                  <a:lnTo>
                    <a:pt x="2900" y="6133"/>
                  </a:lnTo>
                  <a:cubicBezTo>
                    <a:pt x="2922" y="6133"/>
                    <a:pt x="2989" y="6128"/>
                    <a:pt x="3063" y="6128"/>
                  </a:cubicBezTo>
                  <a:cubicBezTo>
                    <a:pt x="3174" y="6128"/>
                    <a:pt x="3301" y="6138"/>
                    <a:pt x="3318" y="6188"/>
                  </a:cubicBezTo>
                  <a:cubicBezTo>
                    <a:pt x="3373" y="6272"/>
                    <a:pt x="3262" y="6300"/>
                    <a:pt x="3234" y="6356"/>
                  </a:cubicBezTo>
                  <a:cubicBezTo>
                    <a:pt x="3206" y="6495"/>
                    <a:pt x="3123" y="6467"/>
                    <a:pt x="3178" y="6634"/>
                  </a:cubicBezTo>
                  <a:cubicBezTo>
                    <a:pt x="3276" y="6976"/>
                    <a:pt x="3544" y="6997"/>
                    <a:pt x="3834" y="6997"/>
                  </a:cubicBezTo>
                  <a:cubicBezTo>
                    <a:pt x="3875" y="6997"/>
                    <a:pt x="3917" y="6997"/>
                    <a:pt x="3959" y="6997"/>
                  </a:cubicBezTo>
                  <a:cubicBezTo>
                    <a:pt x="4182" y="6997"/>
                    <a:pt x="4210" y="6997"/>
                    <a:pt x="4349" y="7108"/>
                  </a:cubicBezTo>
                  <a:cubicBezTo>
                    <a:pt x="4461" y="7248"/>
                    <a:pt x="4600" y="7471"/>
                    <a:pt x="4851" y="7499"/>
                  </a:cubicBezTo>
                  <a:cubicBezTo>
                    <a:pt x="4865" y="7500"/>
                    <a:pt x="4878" y="7501"/>
                    <a:pt x="4892" y="7501"/>
                  </a:cubicBezTo>
                  <a:cubicBezTo>
                    <a:pt x="5247" y="7501"/>
                    <a:pt x="5341" y="6895"/>
                    <a:pt x="5590" y="6895"/>
                  </a:cubicBezTo>
                  <a:cubicBezTo>
                    <a:pt x="5628" y="6895"/>
                    <a:pt x="5669" y="6909"/>
                    <a:pt x="5715" y="6941"/>
                  </a:cubicBezTo>
                  <a:cubicBezTo>
                    <a:pt x="5910" y="7053"/>
                    <a:pt x="5994" y="7359"/>
                    <a:pt x="6217" y="7443"/>
                  </a:cubicBezTo>
                  <a:cubicBezTo>
                    <a:pt x="6328" y="7499"/>
                    <a:pt x="6440" y="7443"/>
                    <a:pt x="6523" y="7526"/>
                  </a:cubicBezTo>
                  <a:cubicBezTo>
                    <a:pt x="6691" y="7638"/>
                    <a:pt x="6691" y="7889"/>
                    <a:pt x="6830" y="8000"/>
                  </a:cubicBezTo>
                  <a:cubicBezTo>
                    <a:pt x="6875" y="8040"/>
                    <a:pt x="6930" y="8055"/>
                    <a:pt x="6990" y="8055"/>
                  </a:cubicBezTo>
                  <a:cubicBezTo>
                    <a:pt x="7207" y="8055"/>
                    <a:pt x="7500" y="7855"/>
                    <a:pt x="7719" y="7855"/>
                  </a:cubicBezTo>
                  <a:cubicBezTo>
                    <a:pt x="7739" y="7855"/>
                    <a:pt x="7759" y="7857"/>
                    <a:pt x="7778" y="7861"/>
                  </a:cubicBezTo>
                  <a:cubicBezTo>
                    <a:pt x="8084" y="7917"/>
                    <a:pt x="8029" y="8363"/>
                    <a:pt x="8391" y="8446"/>
                  </a:cubicBezTo>
                  <a:cubicBezTo>
                    <a:pt x="8642" y="8502"/>
                    <a:pt x="9311" y="8335"/>
                    <a:pt x="9144" y="8864"/>
                  </a:cubicBezTo>
                  <a:cubicBezTo>
                    <a:pt x="9060" y="9115"/>
                    <a:pt x="8642" y="9255"/>
                    <a:pt x="8586" y="9506"/>
                  </a:cubicBezTo>
                  <a:cubicBezTo>
                    <a:pt x="8558" y="9673"/>
                    <a:pt x="8698" y="9896"/>
                    <a:pt x="8725" y="10035"/>
                  </a:cubicBezTo>
                  <a:cubicBezTo>
                    <a:pt x="8865" y="10453"/>
                    <a:pt x="9032" y="11178"/>
                    <a:pt x="9422" y="11429"/>
                  </a:cubicBezTo>
                  <a:cubicBezTo>
                    <a:pt x="9534" y="11503"/>
                    <a:pt x="9645" y="11503"/>
                    <a:pt x="9765" y="11503"/>
                  </a:cubicBezTo>
                  <a:lnTo>
                    <a:pt x="9765" y="11503"/>
                  </a:lnTo>
                  <a:cubicBezTo>
                    <a:pt x="9825" y="11503"/>
                    <a:pt x="9887" y="11503"/>
                    <a:pt x="9952" y="11513"/>
                  </a:cubicBezTo>
                  <a:cubicBezTo>
                    <a:pt x="10530" y="11613"/>
                    <a:pt x="10814" y="12349"/>
                    <a:pt x="11375" y="12349"/>
                  </a:cubicBezTo>
                  <a:cubicBezTo>
                    <a:pt x="11436" y="12349"/>
                    <a:pt x="11500" y="12340"/>
                    <a:pt x="11569" y="12321"/>
                  </a:cubicBezTo>
                  <a:cubicBezTo>
                    <a:pt x="11820" y="12265"/>
                    <a:pt x="11931" y="11903"/>
                    <a:pt x="12126" y="11847"/>
                  </a:cubicBezTo>
                  <a:cubicBezTo>
                    <a:pt x="12157" y="11838"/>
                    <a:pt x="12183" y="11834"/>
                    <a:pt x="12204" y="11834"/>
                  </a:cubicBezTo>
                  <a:cubicBezTo>
                    <a:pt x="12317" y="11834"/>
                    <a:pt x="12316" y="11944"/>
                    <a:pt x="12433" y="12014"/>
                  </a:cubicBezTo>
                  <a:cubicBezTo>
                    <a:pt x="12628" y="12154"/>
                    <a:pt x="12823" y="12154"/>
                    <a:pt x="12990" y="12349"/>
                  </a:cubicBezTo>
                  <a:cubicBezTo>
                    <a:pt x="13114" y="12514"/>
                    <a:pt x="13131" y="12557"/>
                    <a:pt x="13233" y="12557"/>
                  </a:cubicBezTo>
                  <a:cubicBezTo>
                    <a:pt x="13269" y="12557"/>
                    <a:pt x="13315" y="12551"/>
                    <a:pt x="13381" y="12544"/>
                  </a:cubicBezTo>
                  <a:cubicBezTo>
                    <a:pt x="13576" y="12544"/>
                    <a:pt x="13743" y="12460"/>
                    <a:pt x="13938" y="12460"/>
                  </a:cubicBezTo>
                  <a:cubicBezTo>
                    <a:pt x="14133" y="12460"/>
                    <a:pt x="14328" y="12432"/>
                    <a:pt x="14551" y="12432"/>
                  </a:cubicBezTo>
                  <a:cubicBezTo>
                    <a:pt x="14719" y="12349"/>
                    <a:pt x="14886" y="12321"/>
                    <a:pt x="15053" y="12293"/>
                  </a:cubicBezTo>
                  <a:cubicBezTo>
                    <a:pt x="15329" y="12293"/>
                    <a:pt x="15623" y="12425"/>
                    <a:pt x="15905" y="12425"/>
                  </a:cubicBezTo>
                  <a:cubicBezTo>
                    <a:pt x="15966" y="12425"/>
                    <a:pt x="16026" y="12419"/>
                    <a:pt x="16085" y="12405"/>
                  </a:cubicBezTo>
                  <a:cubicBezTo>
                    <a:pt x="16343" y="12334"/>
                    <a:pt x="16602" y="12005"/>
                    <a:pt x="16912" y="12005"/>
                  </a:cubicBezTo>
                  <a:cubicBezTo>
                    <a:pt x="16969" y="12005"/>
                    <a:pt x="17027" y="12016"/>
                    <a:pt x="17088" y="12042"/>
                  </a:cubicBezTo>
                  <a:cubicBezTo>
                    <a:pt x="17304" y="12150"/>
                    <a:pt x="17390" y="12573"/>
                    <a:pt x="17725" y="12573"/>
                  </a:cubicBezTo>
                  <a:cubicBezTo>
                    <a:pt x="17735" y="12573"/>
                    <a:pt x="17746" y="12573"/>
                    <a:pt x="17757" y="12572"/>
                  </a:cubicBezTo>
                  <a:cubicBezTo>
                    <a:pt x="17980" y="12572"/>
                    <a:pt x="18036" y="12321"/>
                    <a:pt x="18119" y="12154"/>
                  </a:cubicBezTo>
                  <a:cubicBezTo>
                    <a:pt x="18263" y="11887"/>
                    <a:pt x="18527" y="11726"/>
                    <a:pt x="18812" y="11726"/>
                  </a:cubicBezTo>
                  <a:cubicBezTo>
                    <a:pt x="18914" y="11726"/>
                    <a:pt x="19020" y="11747"/>
                    <a:pt x="19123" y="11791"/>
                  </a:cubicBezTo>
                  <a:cubicBezTo>
                    <a:pt x="19067" y="12098"/>
                    <a:pt x="18872" y="12432"/>
                    <a:pt x="18928" y="12739"/>
                  </a:cubicBezTo>
                  <a:cubicBezTo>
                    <a:pt x="19011" y="13074"/>
                    <a:pt x="19290" y="13380"/>
                    <a:pt x="19123" y="13715"/>
                  </a:cubicBezTo>
                  <a:cubicBezTo>
                    <a:pt x="19039" y="13966"/>
                    <a:pt x="18593" y="14161"/>
                    <a:pt x="18370" y="14300"/>
                  </a:cubicBezTo>
                  <a:cubicBezTo>
                    <a:pt x="18243" y="14376"/>
                    <a:pt x="18122" y="14395"/>
                    <a:pt x="17996" y="14395"/>
                  </a:cubicBezTo>
                  <a:cubicBezTo>
                    <a:pt x="17879" y="14395"/>
                    <a:pt x="17759" y="14379"/>
                    <a:pt x="17626" y="14379"/>
                  </a:cubicBezTo>
                  <a:cubicBezTo>
                    <a:pt x="17587" y="14379"/>
                    <a:pt x="17547" y="14380"/>
                    <a:pt x="17506" y="14384"/>
                  </a:cubicBezTo>
                  <a:cubicBezTo>
                    <a:pt x="17172" y="14440"/>
                    <a:pt x="17200" y="14551"/>
                    <a:pt x="17060" y="14830"/>
                  </a:cubicBezTo>
                  <a:cubicBezTo>
                    <a:pt x="16989" y="14958"/>
                    <a:pt x="16902" y="15029"/>
                    <a:pt x="16817" y="15029"/>
                  </a:cubicBezTo>
                  <a:cubicBezTo>
                    <a:pt x="16735" y="15029"/>
                    <a:pt x="16654" y="14965"/>
                    <a:pt x="16586" y="14830"/>
                  </a:cubicBezTo>
                  <a:cubicBezTo>
                    <a:pt x="16447" y="14551"/>
                    <a:pt x="16447" y="14244"/>
                    <a:pt x="16196" y="14049"/>
                  </a:cubicBezTo>
                  <a:cubicBezTo>
                    <a:pt x="16029" y="13938"/>
                    <a:pt x="15834" y="13687"/>
                    <a:pt x="15666" y="13603"/>
                  </a:cubicBezTo>
                  <a:cubicBezTo>
                    <a:pt x="15602" y="13592"/>
                    <a:pt x="15538" y="13586"/>
                    <a:pt x="15475" y="13586"/>
                  </a:cubicBezTo>
                  <a:cubicBezTo>
                    <a:pt x="15233" y="13586"/>
                    <a:pt x="14995" y="13666"/>
                    <a:pt x="14774" y="13798"/>
                  </a:cubicBezTo>
                  <a:cubicBezTo>
                    <a:pt x="14635" y="13994"/>
                    <a:pt x="14719" y="14579"/>
                    <a:pt x="14440" y="14635"/>
                  </a:cubicBezTo>
                  <a:cubicBezTo>
                    <a:pt x="14328" y="14802"/>
                    <a:pt x="14161" y="14858"/>
                    <a:pt x="14050" y="14969"/>
                  </a:cubicBezTo>
                  <a:cubicBezTo>
                    <a:pt x="13799" y="15248"/>
                    <a:pt x="13632" y="15694"/>
                    <a:pt x="13269" y="15833"/>
                  </a:cubicBezTo>
                  <a:cubicBezTo>
                    <a:pt x="13209" y="15860"/>
                    <a:pt x="13161" y="15872"/>
                    <a:pt x="13121" y="15872"/>
                  </a:cubicBezTo>
                  <a:cubicBezTo>
                    <a:pt x="12992" y="15872"/>
                    <a:pt x="12949" y="15746"/>
                    <a:pt x="12907" y="15555"/>
                  </a:cubicBezTo>
                  <a:cubicBezTo>
                    <a:pt x="12823" y="15109"/>
                    <a:pt x="12823" y="15025"/>
                    <a:pt x="12349" y="14802"/>
                  </a:cubicBezTo>
                  <a:cubicBezTo>
                    <a:pt x="12189" y="14714"/>
                    <a:pt x="12021" y="14673"/>
                    <a:pt x="11853" y="14673"/>
                  </a:cubicBezTo>
                  <a:cubicBezTo>
                    <a:pt x="11700" y="14673"/>
                    <a:pt x="11548" y="14707"/>
                    <a:pt x="11401" y="14774"/>
                  </a:cubicBezTo>
                  <a:cubicBezTo>
                    <a:pt x="11173" y="14888"/>
                    <a:pt x="11076" y="14984"/>
                    <a:pt x="10879" y="14984"/>
                  </a:cubicBezTo>
                  <a:cubicBezTo>
                    <a:pt x="10836" y="14984"/>
                    <a:pt x="10788" y="14979"/>
                    <a:pt x="10732" y="14969"/>
                  </a:cubicBezTo>
                  <a:cubicBezTo>
                    <a:pt x="10482" y="14901"/>
                    <a:pt x="10139" y="14647"/>
                    <a:pt x="9839" y="14647"/>
                  </a:cubicBezTo>
                  <a:cubicBezTo>
                    <a:pt x="9772" y="14647"/>
                    <a:pt x="9707" y="14660"/>
                    <a:pt x="9645" y="14690"/>
                  </a:cubicBezTo>
                  <a:cubicBezTo>
                    <a:pt x="9311" y="14858"/>
                    <a:pt x="9283" y="15387"/>
                    <a:pt x="9004" y="15582"/>
                  </a:cubicBezTo>
                  <a:cubicBezTo>
                    <a:pt x="8837" y="15638"/>
                    <a:pt x="8670" y="15694"/>
                    <a:pt x="8502" y="15694"/>
                  </a:cubicBezTo>
                  <a:cubicBezTo>
                    <a:pt x="8224" y="15750"/>
                    <a:pt x="8252" y="15805"/>
                    <a:pt x="8252" y="16112"/>
                  </a:cubicBezTo>
                  <a:cubicBezTo>
                    <a:pt x="8252" y="16419"/>
                    <a:pt x="8196" y="16474"/>
                    <a:pt x="8502" y="16530"/>
                  </a:cubicBezTo>
                  <a:cubicBezTo>
                    <a:pt x="8725" y="16558"/>
                    <a:pt x="8948" y="16614"/>
                    <a:pt x="9199" y="16670"/>
                  </a:cubicBezTo>
                  <a:cubicBezTo>
                    <a:pt x="9277" y="16680"/>
                    <a:pt x="9368" y="16683"/>
                    <a:pt x="9468" y="16683"/>
                  </a:cubicBezTo>
                  <a:cubicBezTo>
                    <a:pt x="9577" y="16683"/>
                    <a:pt x="9696" y="16679"/>
                    <a:pt x="9817" y="16679"/>
                  </a:cubicBezTo>
                  <a:cubicBezTo>
                    <a:pt x="10185" y="16679"/>
                    <a:pt x="10572" y="16709"/>
                    <a:pt x="10760" y="16948"/>
                  </a:cubicBezTo>
                  <a:cubicBezTo>
                    <a:pt x="10844" y="17060"/>
                    <a:pt x="10816" y="17199"/>
                    <a:pt x="10844" y="17339"/>
                  </a:cubicBezTo>
                  <a:cubicBezTo>
                    <a:pt x="10928" y="17729"/>
                    <a:pt x="11346" y="17729"/>
                    <a:pt x="11736" y="17868"/>
                  </a:cubicBezTo>
                  <a:cubicBezTo>
                    <a:pt x="11987" y="17924"/>
                    <a:pt x="12182" y="18063"/>
                    <a:pt x="12321" y="18286"/>
                  </a:cubicBezTo>
                  <a:cubicBezTo>
                    <a:pt x="12405" y="18454"/>
                    <a:pt x="12433" y="18621"/>
                    <a:pt x="12461" y="18816"/>
                  </a:cubicBezTo>
                  <a:cubicBezTo>
                    <a:pt x="12489" y="19011"/>
                    <a:pt x="12656" y="19290"/>
                    <a:pt x="12907" y="19346"/>
                  </a:cubicBezTo>
                  <a:cubicBezTo>
                    <a:pt x="12927" y="19348"/>
                    <a:pt x="12947" y="19349"/>
                    <a:pt x="12966" y="19349"/>
                  </a:cubicBezTo>
                  <a:cubicBezTo>
                    <a:pt x="13155" y="19349"/>
                    <a:pt x="13284" y="19234"/>
                    <a:pt x="13436" y="19234"/>
                  </a:cubicBezTo>
                  <a:cubicBezTo>
                    <a:pt x="13381" y="19541"/>
                    <a:pt x="13046" y="19847"/>
                    <a:pt x="13130" y="20154"/>
                  </a:cubicBezTo>
                  <a:cubicBezTo>
                    <a:pt x="13213" y="20377"/>
                    <a:pt x="13492" y="20572"/>
                    <a:pt x="13576" y="20795"/>
                  </a:cubicBezTo>
                  <a:cubicBezTo>
                    <a:pt x="13715" y="20990"/>
                    <a:pt x="13743" y="21213"/>
                    <a:pt x="13687" y="21408"/>
                  </a:cubicBezTo>
                  <a:cubicBezTo>
                    <a:pt x="13503" y="21306"/>
                    <a:pt x="13079" y="21024"/>
                    <a:pt x="12756" y="21024"/>
                  </a:cubicBezTo>
                  <a:cubicBezTo>
                    <a:pt x="12639" y="21024"/>
                    <a:pt x="12535" y="21061"/>
                    <a:pt x="12461" y="21157"/>
                  </a:cubicBezTo>
                  <a:cubicBezTo>
                    <a:pt x="12182" y="21520"/>
                    <a:pt x="12628" y="21771"/>
                    <a:pt x="12767" y="21994"/>
                  </a:cubicBezTo>
                  <a:cubicBezTo>
                    <a:pt x="12879" y="22245"/>
                    <a:pt x="12962" y="22495"/>
                    <a:pt x="12990" y="22746"/>
                  </a:cubicBezTo>
                  <a:cubicBezTo>
                    <a:pt x="13102" y="23499"/>
                    <a:pt x="13492" y="23945"/>
                    <a:pt x="13994" y="24475"/>
                  </a:cubicBezTo>
                  <a:cubicBezTo>
                    <a:pt x="14133" y="24256"/>
                    <a:pt x="14357" y="24137"/>
                    <a:pt x="14596" y="24137"/>
                  </a:cubicBezTo>
                  <a:cubicBezTo>
                    <a:pt x="14692" y="24137"/>
                    <a:pt x="14790" y="24156"/>
                    <a:pt x="14886" y="24196"/>
                  </a:cubicBezTo>
                  <a:cubicBezTo>
                    <a:pt x="15011" y="24284"/>
                    <a:pt x="15148" y="24326"/>
                    <a:pt x="15284" y="24326"/>
                  </a:cubicBezTo>
                  <a:cubicBezTo>
                    <a:pt x="15449" y="24326"/>
                    <a:pt x="15612" y="24263"/>
                    <a:pt x="15750" y="24140"/>
                  </a:cubicBezTo>
                  <a:cubicBezTo>
                    <a:pt x="15917" y="23973"/>
                    <a:pt x="15806" y="23694"/>
                    <a:pt x="15945" y="23527"/>
                  </a:cubicBezTo>
                  <a:cubicBezTo>
                    <a:pt x="16057" y="23387"/>
                    <a:pt x="16586" y="23415"/>
                    <a:pt x="16837" y="23220"/>
                  </a:cubicBezTo>
                  <a:cubicBezTo>
                    <a:pt x="17060" y="22997"/>
                    <a:pt x="16837" y="22774"/>
                    <a:pt x="16698" y="22523"/>
                  </a:cubicBezTo>
                  <a:cubicBezTo>
                    <a:pt x="16447" y="22133"/>
                    <a:pt x="16893" y="21938"/>
                    <a:pt x="16977" y="21576"/>
                  </a:cubicBezTo>
                  <a:cubicBezTo>
                    <a:pt x="17032" y="21353"/>
                    <a:pt x="16977" y="21102"/>
                    <a:pt x="17032" y="20851"/>
                  </a:cubicBezTo>
                  <a:cubicBezTo>
                    <a:pt x="17060" y="20488"/>
                    <a:pt x="17395" y="20238"/>
                    <a:pt x="17646" y="19959"/>
                  </a:cubicBezTo>
                  <a:cubicBezTo>
                    <a:pt x="17952" y="19624"/>
                    <a:pt x="17785" y="19485"/>
                    <a:pt x="17673" y="19011"/>
                  </a:cubicBezTo>
                  <a:cubicBezTo>
                    <a:pt x="17646" y="18537"/>
                    <a:pt x="17924" y="18091"/>
                    <a:pt x="18370" y="17952"/>
                  </a:cubicBezTo>
                  <a:cubicBezTo>
                    <a:pt x="18461" y="17926"/>
                    <a:pt x="18617" y="17906"/>
                    <a:pt x="18772" y="17906"/>
                  </a:cubicBezTo>
                  <a:cubicBezTo>
                    <a:pt x="18953" y="17906"/>
                    <a:pt x="19132" y="17933"/>
                    <a:pt x="19207" y="18008"/>
                  </a:cubicBezTo>
                  <a:cubicBezTo>
                    <a:pt x="19346" y="18231"/>
                    <a:pt x="18928" y="18537"/>
                    <a:pt x="18816" y="18621"/>
                  </a:cubicBezTo>
                  <a:cubicBezTo>
                    <a:pt x="18705" y="18677"/>
                    <a:pt x="18454" y="18788"/>
                    <a:pt x="18398" y="18955"/>
                  </a:cubicBezTo>
                  <a:cubicBezTo>
                    <a:pt x="18342" y="19039"/>
                    <a:pt x="18370" y="19150"/>
                    <a:pt x="18342" y="19234"/>
                  </a:cubicBezTo>
                  <a:cubicBezTo>
                    <a:pt x="18175" y="19457"/>
                    <a:pt x="18064" y="19708"/>
                    <a:pt x="18008" y="19987"/>
                  </a:cubicBezTo>
                  <a:cubicBezTo>
                    <a:pt x="18008" y="20154"/>
                    <a:pt x="18008" y="20293"/>
                    <a:pt x="17980" y="20461"/>
                  </a:cubicBezTo>
                  <a:cubicBezTo>
                    <a:pt x="17924" y="20711"/>
                    <a:pt x="17729" y="20823"/>
                    <a:pt x="17841" y="21046"/>
                  </a:cubicBezTo>
                  <a:cubicBezTo>
                    <a:pt x="18036" y="21408"/>
                    <a:pt x="18259" y="21269"/>
                    <a:pt x="18510" y="21436"/>
                  </a:cubicBezTo>
                  <a:cubicBezTo>
                    <a:pt x="18649" y="21548"/>
                    <a:pt x="18733" y="21687"/>
                    <a:pt x="18816" y="21854"/>
                  </a:cubicBezTo>
                  <a:cubicBezTo>
                    <a:pt x="18928" y="22077"/>
                    <a:pt x="18928" y="22300"/>
                    <a:pt x="19151" y="22468"/>
                  </a:cubicBezTo>
                  <a:cubicBezTo>
                    <a:pt x="19281" y="22572"/>
                    <a:pt x="19454" y="22597"/>
                    <a:pt x="19635" y="22597"/>
                  </a:cubicBezTo>
                  <a:cubicBezTo>
                    <a:pt x="19804" y="22597"/>
                    <a:pt x="19979" y="22575"/>
                    <a:pt x="20135" y="22575"/>
                  </a:cubicBezTo>
                  <a:cubicBezTo>
                    <a:pt x="20171" y="22575"/>
                    <a:pt x="20205" y="22576"/>
                    <a:pt x="20238" y="22579"/>
                  </a:cubicBezTo>
                  <a:cubicBezTo>
                    <a:pt x="20210" y="22802"/>
                    <a:pt x="19959" y="23248"/>
                    <a:pt x="20126" y="23499"/>
                  </a:cubicBezTo>
                  <a:cubicBezTo>
                    <a:pt x="20377" y="23666"/>
                    <a:pt x="20656" y="23806"/>
                    <a:pt x="20935" y="23917"/>
                  </a:cubicBezTo>
                  <a:cubicBezTo>
                    <a:pt x="21074" y="23889"/>
                    <a:pt x="21214" y="23638"/>
                    <a:pt x="21297" y="23555"/>
                  </a:cubicBezTo>
                  <a:cubicBezTo>
                    <a:pt x="21425" y="23363"/>
                    <a:pt x="21599" y="23217"/>
                    <a:pt x="21761" y="23217"/>
                  </a:cubicBezTo>
                  <a:cubicBezTo>
                    <a:pt x="21881" y="23217"/>
                    <a:pt x="21995" y="23297"/>
                    <a:pt x="22078" y="23499"/>
                  </a:cubicBezTo>
                  <a:cubicBezTo>
                    <a:pt x="22153" y="23675"/>
                    <a:pt x="22274" y="24100"/>
                    <a:pt x="22481" y="24100"/>
                  </a:cubicBezTo>
                  <a:cubicBezTo>
                    <a:pt x="22503" y="24100"/>
                    <a:pt x="22527" y="24095"/>
                    <a:pt x="22552" y="24084"/>
                  </a:cubicBezTo>
                  <a:cubicBezTo>
                    <a:pt x="22663" y="24029"/>
                    <a:pt x="22747" y="23778"/>
                    <a:pt x="22858" y="23694"/>
                  </a:cubicBezTo>
                  <a:cubicBezTo>
                    <a:pt x="22921" y="23631"/>
                    <a:pt x="23015" y="23600"/>
                    <a:pt x="23117" y="23600"/>
                  </a:cubicBezTo>
                  <a:cubicBezTo>
                    <a:pt x="23151" y="23600"/>
                    <a:pt x="23186" y="23604"/>
                    <a:pt x="23221" y="23610"/>
                  </a:cubicBezTo>
                  <a:cubicBezTo>
                    <a:pt x="23667" y="23666"/>
                    <a:pt x="23472" y="24056"/>
                    <a:pt x="23332" y="24363"/>
                  </a:cubicBezTo>
                  <a:cubicBezTo>
                    <a:pt x="23249" y="24586"/>
                    <a:pt x="23053" y="24893"/>
                    <a:pt x="23193" y="25144"/>
                  </a:cubicBezTo>
                  <a:cubicBezTo>
                    <a:pt x="23416" y="25534"/>
                    <a:pt x="24252" y="25562"/>
                    <a:pt x="24614" y="25701"/>
                  </a:cubicBezTo>
                  <a:cubicBezTo>
                    <a:pt x="24865" y="25840"/>
                    <a:pt x="25060" y="26036"/>
                    <a:pt x="25172" y="26286"/>
                  </a:cubicBezTo>
                  <a:cubicBezTo>
                    <a:pt x="25451" y="26732"/>
                    <a:pt x="25897" y="27011"/>
                    <a:pt x="26426" y="27067"/>
                  </a:cubicBezTo>
                  <a:cubicBezTo>
                    <a:pt x="26810" y="27067"/>
                    <a:pt x="27169" y="26809"/>
                    <a:pt x="27570" y="26809"/>
                  </a:cubicBezTo>
                  <a:cubicBezTo>
                    <a:pt x="27607" y="26809"/>
                    <a:pt x="27644" y="26811"/>
                    <a:pt x="27681" y="26816"/>
                  </a:cubicBezTo>
                  <a:cubicBezTo>
                    <a:pt x="27778" y="26830"/>
                    <a:pt x="27883" y="26837"/>
                    <a:pt x="27991" y="26837"/>
                  </a:cubicBezTo>
                  <a:cubicBezTo>
                    <a:pt x="28099" y="26837"/>
                    <a:pt x="28210" y="26830"/>
                    <a:pt x="28322" y="26816"/>
                  </a:cubicBezTo>
                  <a:cubicBezTo>
                    <a:pt x="28684" y="26844"/>
                    <a:pt x="29047" y="26928"/>
                    <a:pt x="29409" y="27011"/>
                  </a:cubicBezTo>
                  <a:cubicBezTo>
                    <a:pt x="29431" y="27013"/>
                    <a:pt x="29454" y="27014"/>
                    <a:pt x="29475" y="27014"/>
                  </a:cubicBezTo>
                  <a:cubicBezTo>
                    <a:pt x="29759" y="27014"/>
                    <a:pt x="30005" y="26869"/>
                    <a:pt x="30268" y="26869"/>
                  </a:cubicBezTo>
                  <a:cubicBezTo>
                    <a:pt x="30288" y="26869"/>
                    <a:pt x="30308" y="26870"/>
                    <a:pt x="30329" y="26872"/>
                  </a:cubicBezTo>
                  <a:cubicBezTo>
                    <a:pt x="30385" y="27402"/>
                    <a:pt x="30301" y="28098"/>
                    <a:pt x="30914" y="28349"/>
                  </a:cubicBezTo>
                  <a:cubicBezTo>
                    <a:pt x="31500" y="28600"/>
                    <a:pt x="32503" y="28266"/>
                    <a:pt x="33005" y="28823"/>
                  </a:cubicBezTo>
                  <a:cubicBezTo>
                    <a:pt x="33200" y="29046"/>
                    <a:pt x="33228" y="29325"/>
                    <a:pt x="33535" y="29409"/>
                  </a:cubicBezTo>
                  <a:cubicBezTo>
                    <a:pt x="33660" y="29422"/>
                    <a:pt x="33778" y="29429"/>
                    <a:pt x="33893" y="29429"/>
                  </a:cubicBezTo>
                  <a:cubicBezTo>
                    <a:pt x="34008" y="29429"/>
                    <a:pt x="34120" y="29422"/>
                    <a:pt x="34231" y="29409"/>
                  </a:cubicBezTo>
                  <a:cubicBezTo>
                    <a:pt x="34253" y="29407"/>
                    <a:pt x="34274" y="29406"/>
                    <a:pt x="34294" y="29406"/>
                  </a:cubicBezTo>
                  <a:cubicBezTo>
                    <a:pt x="34581" y="29406"/>
                    <a:pt x="34696" y="29585"/>
                    <a:pt x="34956" y="29715"/>
                  </a:cubicBezTo>
                  <a:cubicBezTo>
                    <a:pt x="35148" y="29800"/>
                    <a:pt x="35356" y="29837"/>
                    <a:pt x="35567" y="29837"/>
                  </a:cubicBezTo>
                  <a:cubicBezTo>
                    <a:pt x="35633" y="29837"/>
                    <a:pt x="35699" y="29833"/>
                    <a:pt x="35765" y="29827"/>
                  </a:cubicBezTo>
                  <a:cubicBezTo>
                    <a:pt x="35988" y="29771"/>
                    <a:pt x="36155" y="29492"/>
                    <a:pt x="36350" y="29464"/>
                  </a:cubicBezTo>
                  <a:cubicBezTo>
                    <a:pt x="36358" y="29463"/>
                    <a:pt x="36365" y="29463"/>
                    <a:pt x="36373" y="29463"/>
                  </a:cubicBezTo>
                  <a:cubicBezTo>
                    <a:pt x="36590" y="29463"/>
                    <a:pt x="36827" y="29833"/>
                    <a:pt x="36907" y="30022"/>
                  </a:cubicBezTo>
                  <a:cubicBezTo>
                    <a:pt x="37075" y="30412"/>
                    <a:pt x="37186" y="30914"/>
                    <a:pt x="37576" y="31137"/>
                  </a:cubicBezTo>
                  <a:cubicBezTo>
                    <a:pt x="37744" y="31248"/>
                    <a:pt x="37911" y="31304"/>
                    <a:pt x="38106" y="31304"/>
                  </a:cubicBezTo>
                  <a:cubicBezTo>
                    <a:pt x="38180" y="31304"/>
                    <a:pt x="38280" y="31279"/>
                    <a:pt x="38362" y="31279"/>
                  </a:cubicBezTo>
                  <a:cubicBezTo>
                    <a:pt x="38403" y="31279"/>
                    <a:pt x="38441" y="31285"/>
                    <a:pt x="38468" y="31304"/>
                  </a:cubicBezTo>
                  <a:cubicBezTo>
                    <a:pt x="38636" y="31416"/>
                    <a:pt x="38636" y="31862"/>
                    <a:pt x="38775" y="32085"/>
                  </a:cubicBezTo>
                  <a:cubicBezTo>
                    <a:pt x="38914" y="32280"/>
                    <a:pt x="39054" y="32447"/>
                    <a:pt x="39249" y="32614"/>
                  </a:cubicBezTo>
                  <a:cubicBezTo>
                    <a:pt x="39360" y="32726"/>
                    <a:pt x="39806" y="33004"/>
                    <a:pt x="39779" y="33227"/>
                  </a:cubicBezTo>
                  <a:cubicBezTo>
                    <a:pt x="39946" y="33339"/>
                    <a:pt x="40057" y="33590"/>
                    <a:pt x="40252" y="33673"/>
                  </a:cubicBezTo>
                  <a:cubicBezTo>
                    <a:pt x="40448" y="33757"/>
                    <a:pt x="40531" y="33618"/>
                    <a:pt x="40587" y="33869"/>
                  </a:cubicBezTo>
                  <a:cubicBezTo>
                    <a:pt x="40726" y="34315"/>
                    <a:pt x="40420" y="34816"/>
                    <a:pt x="40671" y="35262"/>
                  </a:cubicBezTo>
                  <a:cubicBezTo>
                    <a:pt x="40866" y="35541"/>
                    <a:pt x="41117" y="35792"/>
                    <a:pt x="41395" y="35987"/>
                  </a:cubicBezTo>
                  <a:cubicBezTo>
                    <a:pt x="41702" y="36210"/>
                    <a:pt x="41507" y="36182"/>
                    <a:pt x="41451" y="36489"/>
                  </a:cubicBezTo>
                  <a:cubicBezTo>
                    <a:pt x="41395" y="36851"/>
                    <a:pt x="41730" y="37214"/>
                    <a:pt x="41813" y="37548"/>
                  </a:cubicBezTo>
                  <a:cubicBezTo>
                    <a:pt x="41925" y="37966"/>
                    <a:pt x="41758" y="38412"/>
                    <a:pt x="41813" y="38830"/>
                  </a:cubicBezTo>
                  <a:cubicBezTo>
                    <a:pt x="41925" y="39471"/>
                    <a:pt x="42343" y="39862"/>
                    <a:pt x="42678" y="40391"/>
                  </a:cubicBezTo>
                  <a:cubicBezTo>
                    <a:pt x="42873" y="40670"/>
                    <a:pt x="42733" y="40977"/>
                    <a:pt x="42817" y="41311"/>
                  </a:cubicBezTo>
                  <a:cubicBezTo>
                    <a:pt x="42901" y="41646"/>
                    <a:pt x="43179" y="41674"/>
                    <a:pt x="43514" y="41702"/>
                  </a:cubicBezTo>
                  <a:cubicBezTo>
                    <a:pt x="43765" y="41729"/>
                    <a:pt x="45075" y="42064"/>
                    <a:pt x="44852" y="42482"/>
                  </a:cubicBezTo>
                  <a:cubicBezTo>
                    <a:pt x="44294" y="42343"/>
                    <a:pt x="43737" y="42287"/>
                    <a:pt x="43179" y="42287"/>
                  </a:cubicBezTo>
                  <a:cubicBezTo>
                    <a:pt x="43040" y="42705"/>
                    <a:pt x="42510" y="42900"/>
                    <a:pt x="42650" y="43402"/>
                  </a:cubicBezTo>
                  <a:cubicBezTo>
                    <a:pt x="42789" y="43932"/>
                    <a:pt x="43207" y="43932"/>
                    <a:pt x="43653" y="44015"/>
                  </a:cubicBezTo>
                  <a:cubicBezTo>
                    <a:pt x="43876" y="44043"/>
                    <a:pt x="44824" y="44071"/>
                    <a:pt x="44713" y="44489"/>
                  </a:cubicBezTo>
                  <a:cubicBezTo>
                    <a:pt x="44495" y="44589"/>
                    <a:pt x="44248" y="44640"/>
                    <a:pt x="44000" y="44640"/>
                  </a:cubicBezTo>
                  <a:cubicBezTo>
                    <a:pt x="43835" y="44640"/>
                    <a:pt x="43670" y="44617"/>
                    <a:pt x="43514" y="44573"/>
                  </a:cubicBezTo>
                  <a:cubicBezTo>
                    <a:pt x="43354" y="44516"/>
                    <a:pt x="43208" y="44468"/>
                    <a:pt x="43097" y="44468"/>
                  </a:cubicBezTo>
                  <a:cubicBezTo>
                    <a:pt x="42938" y="44468"/>
                    <a:pt x="42851" y="44567"/>
                    <a:pt x="42901" y="44879"/>
                  </a:cubicBezTo>
                  <a:cubicBezTo>
                    <a:pt x="43040" y="45743"/>
                    <a:pt x="44211" y="45632"/>
                    <a:pt x="44378" y="46468"/>
                  </a:cubicBezTo>
                  <a:cubicBezTo>
                    <a:pt x="44406" y="46635"/>
                    <a:pt x="44462" y="46803"/>
                    <a:pt x="44517" y="46970"/>
                  </a:cubicBezTo>
                  <a:cubicBezTo>
                    <a:pt x="44573" y="47054"/>
                    <a:pt x="44629" y="47081"/>
                    <a:pt x="44657" y="47193"/>
                  </a:cubicBezTo>
                  <a:cubicBezTo>
                    <a:pt x="44685" y="47444"/>
                    <a:pt x="44378" y="47723"/>
                    <a:pt x="44239" y="47890"/>
                  </a:cubicBezTo>
                  <a:cubicBezTo>
                    <a:pt x="43848" y="48308"/>
                    <a:pt x="43458" y="48587"/>
                    <a:pt x="43542" y="49200"/>
                  </a:cubicBezTo>
                  <a:cubicBezTo>
                    <a:pt x="43625" y="49479"/>
                    <a:pt x="43597" y="49757"/>
                    <a:pt x="43430" y="50008"/>
                  </a:cubicBezTo>
                  <a:cubicBezTo>
                    <a:pt x="43179" y="50454"/>
                    <a:pt x="42622" y="50956"/>
                    <a:pt x="42733" y="51514"/>
                  </a:cubicBezTo>
                  <a:cubicBezTo>
                    <a:pt x="42760" y="51644"/>
                    <a:pt x="42810" y="52020"/>
                    <a:pt x="43000" y="52020"/>
                  </a:cubicBezTo>
                  <a:cubicBezTo>
                    <a:pt x="43013" y="52020"/>
                    <a:pt x="43026" y="52019"/>
                    <a:pt x="43040" y="52015"/>
                  </a:cubicBezTo>
                  <a:cubicBezTo>
                    <a:pt x="43040" y="51820"/>
                    <a:pt x="43012" y="51653"/>
                    <a:pt x="43012" y="51458"/>
                  </a:cubicBezTo>
                  <a:cubicBezTo>
                    <a:pt x="43068" y="51179"/>
                    <a:pt x="43207" y="51179"/>
                    <a:pt x="43430" y="51012"/>
                  </a:cubicBezTo>
                  <a:cubicBezTo>
                    <a:pt x="43737" y="50761"/>
                    <a:pt x="43932" y="50231"/>
                    <a:pt x="44322" y="50120"/>
                  </a:cubicBezTo>
                  <a:cubicBezTo>
                    <a:pt x="44430" y="50087"/>
                    <a:pt x="44538" y="50078"/>
                    <a:pt x="44645" y="50078"/>
                  </a:cubicBezTo>
                  <a:cubicBezTo>
                    <a:pt x="44759" y="50078"/>
                    <a:pt x="44873" y="50088"/>
                    <a:pt x="44988" y="50088"/>
                  </a:cubicBezTo>
                  <a:cubicBezTo>
                    <a:pt x="45128" y="50088"/>
                    <a:pt x="45269" y="50073"/>
                    <a:pt x="45409" y="50008"/>
                  </a:cubicBezTo>
                  <a:cubicBezTo>
                    <a:pt x="45716" y="49841"/>
                    <a:pt x="45939" y="49590"/>
                    <a:pt x="46301" y="49562"/>
                  </a:cubicBezTo>
                  <a:cubicBezTo>
                    <a:pt x="46636" y="49562"/>
                    <a:pt x="47082" y="49618"/>
                    <a:pt x="47500" y="49618"/>
                  </a:cubicBezTo>
                  <a:cubicBezTo>
                    <a:pt x="47625" y="49618"/>
                    <a:pt x="47988" y="49583"/>
                    <a:pt x="48329" y="49583"/>
                  </a:cubicBezTo>
                  <a:cubicBezTo>
                    <a:pt x="48671" y="49583"/>
                    <a:pt x="48991" y="49618"/>
                    <a:pt x="49033" y="49757"/>
                  </a:cubicBezTo>
                  <a:cubicBezTo>
                    <a:pt x="49145" y="50036"/>
                    <a:pt x="48531" y="50008"/>
                    <a:pt x="48420" y="50036"/>
                  </a:cubicBezTo>
                  <a:cubicBezTo>
                    <a:pt x="48420" y="50343"/>
                    <a:pt x="48587" y="50371"/>
                    <a:pt x="48782" y="50482"/>
                  </a:cubicBezTo>
                  <a:cubicBezTo>
                    <a:pt x="48950" y="50649"/>
                    <a:pt x="49061" y="50817"/>
                    <a:pt x="49145" y="51040"/>
                  </a:cubicBezTo>
                  <a:cubicBezTo>
                    <a:pt x="49340" y="51486"/>
                    <a:pt x="49619" y="51876"/>
                    <a:pt x="49953" y="52210"/>
                  </a:cubicBezTo>
                  <a:cubicBezTo>
                    <a:pt x="50399" y="52545"/>
                    <a:pt x="50789" y="52963"/>
                    <a:pt x="51124" y="53381"/>
                  </a:cubicBezTo>
                  <a:cubicBezTo>
                    <a:pt x="51235" y="53604"/>
                    <a:pt x="51291" y="53827"/>
                    <a:pt x="51319" y="54050"/>
                  </a:cubicBezTo>
                  <a:cubicBezTo>
                    <a:pt x="51375" y="54385"/>
                    <a:pt x="51514" y="54691"/>
                    <a:pt x="51737" y="54942"/>
                  </a:cubicBezTo>
                  <a:cubicBezTo>
                    <a:pt x="52044" y="55305"/>
                    <a:pt x="52350" y="55556"/>
                    <a:pt x="52490" y="56029"/>
                  </a:cubicBezTo>
                  <a:cubicBezTo>
                    <a:pt x="52545" y="56252"/>
                    <a:pt x="52657" y="56448"/>
                    <a:pt x="52824" y="56559"/>
                  </a:cubicBezTo>
                  <a:cubicBezTo>
                    <a:pt x="52964" y="56671"/>
                    <a:pt x="53159" y="56726"/>
                    <a:pt x="53242" y="56838"/>
                  </a:cubicBezTo>
                  <a:cubicBezTo>
                    <a:pt x="53298" y="55667"/>
                    <a:pt x="53437" y="54468"/>
                    <a:pt x="53633" y="53270"/>
                  </a:cubicBezTo>
                  <a:cubicBezTo>
                    <a:pt x="53856" y="51486"/>
                    <a:pt x="53800" y="49646"/>
                    <a:pt x="53883" y="47834"/>
                  </a:cubicBezTo>
                  <a:cubicBezTo>
                    <a:pt x="53967" y="46440"/>
                    <a:pt x="53967" y="45047"/>
                    <a:pt x="54023" y="43709"/>
                  </a:cubicBezTo>
                  <a:cubicBezTo>
                    <a:pt x="54051" y="43346"/>
                    <a:pt x="54190" y="42510"/>
                    <a:pt x="53967" y="42203"/>
                  </a:cubicBezTo>
                  <a:cubicBezTo>
                    <a:pt x="53856" y="42036"/>
                    <a:pt x="53465" y="42064"/>
                    <a:pt x="53326" y="41897"/>
                  </a:cubicBezTo>
                  <a:cubicBezTo>
                    <a:pt x="53214" y="41702"/>
                    <a:pt x="53326" y="41534"/>
                    <a:pt x="53298" y="41339"/>
                  </a:cubicBezTo>
                  <a:cubicBezTo>
                    <a:pt x="53187" y="40837"/>
                    <a:pt x="53159" y="40447"/>
                    <a:pt x="53493" y="40113"/>
                  </a:cubicBezTo>
                  <a:cubicBezTo>
                    <a:pt x="53911" y="39694"/>
                    <a:pt x="54497" y="39750"/>
                    <a:pt x="54692" y="39053"/>
                  </a:cubicBezTo>
                  <a:cubicBezTo>
                    <a:pt x="54831" y="38524"/>
                    <a:pt x="54831" y="37910"/>
                    <a:pt x="54971" y="37353"/>
                  </a:cubicBezTo>
                  <a:cubicBezTo>
                    <a:pt x="55110" y="36740"/>
                    <a:pt x="54999" y="36099"/>
                    <a:pt x="55054" y="35485"/>
                  </a:cubicBezTo>
                  <a:cubicBezTo>
                    <a:pt x="55166" y="34008"/>
                    <a:pt x="55138" y="32531"/>
                    <a:pt x="54971" y="31053"/>
                  </a:cubicBezTo>
                  <a:cubicBezTo>
                    <a:pt x="54887" y="30022"/>
                    <a:pt x="54748" y="28990"/>
                    <a:pt x="54636" y="27959"/>
                  </a:cubicBezTo>
                  <a:cubicBezTo>
                    <a:pt x="54525" y="26928"/>
                    <a:pt x="54943" y="26036"/>
                    <a:pt x="55110" y="25032"/>
                  </a:cubicBezTo>
                  <a:cubicBezTo>
                    <a:pt x="55277" y="24140"/>
                    <a:pt x="55054" y="23192"/>
                    <a:pt x="55194" y="22300"/>
                  </a:cubicBezTo>
                  <a:cubicBezTo>
                    <a:pt x="55277" y="21687"/>
                    <a:pt x="55472" y="21185"/>
                    <a:pt x="55500" y="20572"/>
                  </a:cubicBezTo>
                  <a:cubicBezTo>
                    <a:pt x="55556" y="19708"/>
                    <a:pt x="55445" y="18872"/>
                    <a:pt x="55445" y="18008"/>
                  </a:cubicBezTo>
                  <a:cubicBezTo>
                    <a:pt x="55445" y="17143"/>
                    <a:pt x="55668" y="16196"/>
                    <a:pt x="55556" y="15387"/>
                  </a:cubicBezTo>
                  <a:cubicBezTo>
                    <a:pt x="55389" y="15332"/>
                    <a:pt x="55249" y="15220"/>
                    <a:pt x="55110" y="15136"/>
                  </a:cubicBezTo>
                  <a:cubicBezTo>
                    <a:pt x="54915" y="14997"/>
                    <a:pt x="54720" y="14941"/>
                    <a:pt x="54497" y="14913"/>
                  </a:cubicBezTo>
                  <a:cubicBezTo>
                    <a:pt x="54051" y="14746"/>
                    <a:pt x="53633" y="14495"/>
                    <a:pt x="53298" y="14133"/>
                  </a:cubicBezTo>
                  <a:cubicBezTo>
                    <a:pt x="52991" y="13938"/>
                    <a:pt x="52768" y="13659"/>
                    <a:pt x="52601" y="13352"/>
                  </a:cubicBezTo>
                  <a:cubicBezTo>
                    <a:pt x="52490" y="13436"/>
                    <a:pt x="52462" y="13575"/>
                    <a:pt x="52350" y="13659"/>
                  </a:cubicBezTo>
                  <a:cubicBezTo>
                    <a:pt x="52232" y="13462"/>
                    <a:pt x="52016" y="13348"/>
                    <a:pt x="51791" y="13348"/>
                  </a:cubicBezTo>
                  <a:cubicBezTo>
                    <a:pt x="51698" y="13348"/>
                    <a:pt x="51604" y="13367"/>
                    <a:pt x="51514" y="13408"/>
                  </a:cubicBezTo>
                  <a:cubicBezTo>
                    <a:pt x="51252" y="13527"/>
                    <a:pt x="51153" y="13889"/>
                    <a:pt x="50870" y="13889"/>
                  </a:cubicBezTo>
                  <a:cubicBezTo>
                    <a:pt x="50821" y="13889"/>
                    <a:pt x="50767" y="13879"/>
                    <a:pt x="50706" y="13854"/>
                  </a:cubicBezTo>
                  <a:cubicBezTo>
                    <a:pt x="50650" y="13910"/>
                    <a:pt x="50566" y="13966"/>
                    <a:pt x="50483" y="14021"/>
                  </a:cubicBezTo>
                  <a:cubicBezTo>
                    <a:pt x="50371" y="13938"/>
                    <a:pt x="50288" y="13798"/>
                    <a:pt x="50148" y="13715"/>
                  </a:cubicBezTo>
                  <a:cubicBezTo>
                    <a:pt x="49953" y="13659"/>
                    <a:pt x="49730" y="13631"/>
                    <a:pt x="49535" y="13603"/>
                  </a:cubicBezTo>
                  <a:cubicBezTo>
                    <a:pt x="48977" y="13492"/>
                    <a:pt x="48615" y="13101"/>
                    <a:pt x="48197" y="12767"/>
                  </a:cubicBezTo>
                  <a:cubicBezTo>
                    <a:pt x="47835" y="12405"/>
                    <a:pt x="47389" y="12182"/>
                    <a:pt x="46915" y="12070"/>
                  </a:cubicBezTo>
                  <a:cubicBezTo>
                    <a:pt x="46580" y="12014"/>
                    <a:pt x="46301" y="11847"/>
                    <a:pt x="46106" y="11568"/>
                  </a:cubicBezTo>
                  <a:cubicBezTo>
                    <a:pt x="45828" y="11262"/>
                    <a:pt x="45409" y="11345"/>
                    <a:pt x="45103" y="11067"/>
                  </a:cubicBezTo>
                  <a:cubicBezTo>
                    <a:pt x="44963" y="10927"/>
                    <a:pt x="44852" y="10788"/>
                    <a:pt x="44713" y="10648"/>
                  </a:cubicBezTo>
                  <a:cubicBezTo>
                    <a:pt x="44573" y="10509"/>
                    <a:pt x="44399" y="10439"/>
                    <a:pt x="44228" y="10439"/>
                  </a:cubicBezTo>
                  <a:cubicBezTo>
                    <a:pt x="44057" y="10439"/>
                    <a:pt x="43890" y="10509"/>
                    <a:pt x="43765" y="10648"/>
                  </a:cubicBezTo>
                  <a:cubicBezTo>
                    <a:pt x="43649" y="10764"/>
                    <a:pt x="43507" y="10826"/>
                    <a:pt x="43366" y="10826"/>
                  </a:cubicBezTo>
                  <a:cubicBezTo>
                    <a:pt x="43303" y="10826"/>
                    <a:pt x="43240" y="10814"/>
                    <a:pt x="43179" y="10788"/>
                  </a:cubicBezTo>
                  <a:cubicBezTo>
                    <a:pt x="42761" y="10704"/>
                    <a:pt x="42343" y="10593"/>
                    <a:pt x="42148" y="10175"/>
                  </a:cubicBezTo>
                  <a:cubicBezTo>
                    <a:pt x="42064" y="9952"/>
                    <a:pt x="42009" y="9701"/>
                    <a:pt x="42036" y="9450"/>
                  </a:cubicBezTo>
                  <a:cubicBezTo>
                    <a:pt x="42036" y="9227"/>
                    <a:pt x="42036" y="8809"/>
                    <a:pt x="41869" y="8641"/>
                  </a:cubicBezTo>
                  <a:cubicBezTo>
                    <a:pt x="41778" y="8560"/>
                    <a:pt x="41646" y="8542"/>
                    <a:pt x="41503" y="8542"/>
                  </a:cubicBezTo>
                  <a:cubicBezTo>
                    <a:pt x="41384" y="8542"/>
                    <a:pt x="41258" y="8555"/>
                    <a:pt x="41140" y="8555"/>
                  </a:cubicBezTo>
                  <a:cubicBezTo>
                    <a:pt x="41011" y="8555"/>
                    <a:pt x="40894" y="8539"/>
                    <a:pt x="40810" y="8474"/>
                  </a:cubicBezTo>
                  <a:cubicBezTo>
                    <a:pt x="40698" y="8391"/>
                    <a:pt x="40726" y="8168"/>
                    <a:pt x="40671" y="8028"/>
                  </a:cubicBezTo>
                  <a:cubicBezTo>
                    <a:pt x="40621" y="7903"/>
                    <a:pt x="40481" y="7801"/>
                    <a:pt x="40333" y="7801"/>
                  </a:cubicBezTo>
                  <a:cubicBezTo>
                    <a:pt x="40315" y="7801"/>
                    <a:pt x="40298" y="7802"/>
                    <a:pt x="40280" y="7805"/>
                  </a:cubicBezTo>
                  <a:cubicBezTo>
                    <a:pt x="39695" y="7805"/>
                    <a:pt x="39583" y="8418"/>
                    <a:pt x="39165" y="8641"/>
                  </a:cubicBezTo>
                  <a:cubicBezTo>
                    <a:pt x="38970" y="8753"/>
                    <a:pt x="38831" y="8725"/>
                    <a:pt x="38664" y="8892"/>
                  </a:cubicBezTo>
                  <a:cubicBezTo>
                    <a:pt x="38441" y="9143"/>
                    <a:pt x="38134" y="9310"/>
                    <a:pt x="37799" y="9366"/>
                  </a:cubicBezTo>
                  <a:cubicBezTo>
                    <a:pt x="37270" y="9450"/>
                    <a:pt x="36824" y="9422"/>
                    <a:pt x="36406" y="9896"/>
                  </a:cubicBezTo>
                  <a:cubicBezTo>
                    <a:pt x="35988" y="10425"/>
                    <a:pt x="36601" y="10509"/>
                    <a:pt x="36824" y="10844"/>
                  </a:cubicBezTo>
                  <a:cubicBezTo>
                    <a:pt x="36935" y="11039"/>
                    <a:pt x="36963" y="11234"/>
                    <a:pt x="36935" y="11429"/>
                  </a:cubicBezTo>
                  <a:cubicBezTo>
                    <a:pt x="36907" y="11540"/>
                    <a:pt x="36880" y="11903"/>
                    <a:pt x="36796" y="11986"/>
                  </a:cubicBezTo>
                  <a:cubicBezTo>
                    <a:pt x="36731" y="12052"/>
                    <a:pt x="36619" y="12073"/>
                    <a:pt x="36491" y="12073"/>
                  </a:cubicBezTo>
                  <a:cubicBezTo>
                    <a:pt x="36235" y="12073"/>
                    <a:pt x="35913" y="11986"/>
                    <a:pt x="35765" y="11986"/>
                  </a:cubicBezTo>
                  <a:cubicBezTo>
                    <a:pt x="35739" y="11984"/>
                    <a:pt x="35713" y="11982"/>
                    <a:pt x="35687" y="11982"/>
                  </a:cubicBezTo>
                  <a:cubicBezTo>
                    <a:pt x="35463" y="11982"/>
                    <a:pt x="35246" y="12087"/>
                    <a:pt x="35096" y="12237"/>
                  </a:cubicBezTo>
                  <a:cubicBezTo>
                    <a:pt x="34900" y="12432"/>
                    <a:pt x="34789" y="12711"/>
                    <a:pt x="34510" y="12795"/>
                  </a:cubicBezTo>
                  <a:cubicBezTo>
                    <a:pt x="34431" y="12801"/>
                    <a:pt x="34352" y="12805"/>
                    <a:pt x="34274" y="12805"/>
                  </a:cubicBezTo>
                  <a:cubicBezTo>
                    <a:pt x="34019" y="12805"/>
                    <a:pt x="33769" y="12769"/>
                    <a:pt x="33535" y="12683"/>
                  </a:cubicBezTo>
                  <a:cubicBezTo>
                    <a:pt x="33371" y="12618"/>
                    <a:pt x="33208" y="12591"/>
                    <a:pt x="33045" y="12591"/>
                  </a:cubicBezTo>
                  <a:cubicBezTo>
                    <a:pt x="32929" y="12591"/>
                    <a:pt x="32814" y="12605"/>
                    <a:pt x="32698" y="12628"/>
                  </a:cubicBezTo>
                  <a:cubicBezTo>
                    <a:pt x="32336" y="12767"/>
                    <a:pt x="32419" y="13380"/>
                    <a:pt x="32392" y="13715"/>
                  </a:cubicBezTo>
                  <a:cubicBezTo>
                    <a:pt x="32364" y="14161"/>
                    <a:pt x="32475" y="14746"/>
                    <a:pt x="32057" y="15025"/>
                  </a:cubicBezTo>
                  <a:cubicBezTo>
                    <a:pt x="31750" y="15220"/>
                    <a:pt x="31081" y="15276"/>
                    <a:pt x="31054" y="15750"/>
                  </a:cubicBezTo>
                  <a:cubicBezTo>
                    <a:pt x="31054" y="15973"/>
                    <a:pt x="31193" y="15889"/>
                    <a:pt x="31221" y="16001"/>
                  </a:cubicBezTo>
                  <a:cubicBezTo>
                    <a:pt x="31277" y="16307"/>
                    <a:pt x="30691" y="16502"/>
                    <a:pt x="30496" y="16558"/>
                  </a:cubicBezTo>
                  <a:cubicBezTo>
                    <a:pt x="30134" y="16642"/>
                    <a:pt x="30050" y="16642"/>
                    <a:pt x="29855" y="16920"/>
                  </a:cubicBezTo>
                  <a:cubicBezTo>
                    <a:pt x="29632" y="17199"/>
                    <a:pt x="29493" y="17534"/>
                    <a:pt x="29493" y="17868"/>
                  </a:cubicBezTo>
                  <a:cubicBezTo>
                    <a:pt x="29074" y="18035"/>
                    <a:pt x="28656" y="18119"/>
                    <a:pt x="28768" y="18621"/>
                  </a:cubicBezTo>
                  <a:cubicBezTo>
                    <a:pt x="28824" y="18816"/>
                    <a:pt x="28935" y="19011"/>
                    <a:pt x="28768" y="19178"/>
                  </a:cubicBezTo>
                  <a:cubicBezTo>
                    <a:pt x="28628" y="19346"/>
                    <a:pt x="28266" y="19318"/>
                    <a:pt x="28071" y="19429"/>
                  </a:cubicBezTo>
                  <a:cubicBezTo>
                    <a:pt x="27876" y="19513"/>
                    <a:pt x="27653" y="19624"/>
                    <a:pt x="27458" y="19792"/>
                  </a:cubicBezTo>
                  <a:cubicBezTo>
                    <a:pt x="27402" y="19847"/>
                    <a:pt x="27402" y="19959"/>
                    <a:pt x="27346" y="20015"/>
                  </a:cubicBezTo>
                  <a:cubicBezTo>
                    <a:pt x="27238" y="20034"/>
                    <a:pt x="27125" y="20044"/>
                    <a:pt x="27014" y="20044"/>
                  </a:cubicBezTo>
                  <a:cubicBezTo>
                    <a:pt x="26810" y="20044"/>
                    <a:pt x="26606" y="20013"/>
                    <a:pt x="26426" y="19959"/>
                  </a:cubicBezTo>
                  <a:cubicBezTo>
                    <a:pt x="26231" y="19903"/>
                    <a:pt x="26148" y="19680"/>
                    <a:pt x="26008" y="19596"/>
                  </a:cubicBezTo>
                  <a:cubicBezTo>
                    <a:pt x="25757" y="19429"/>
                    <a:pt x="25283" y="19541"/>
                    <a:pt x="24977" y="19457"/>
                  </a:cubicBezTo>
                  <a:cubicBezTo>
                    <a:pt x="24698" y="19346"/>
                    <a:pt x="24447" y="19150"/>
                    <a:pt x="24280" y="18872"/>
                  </a:cubicBezTo>
                  <a:cubicBezTo>
                    <a:pt x="24196" y="18677"/>
                    <a:pt x="24196" y="18454"/>
                    <a:pt x="24280" y="18258"/>
                  </a:cubicBezTo>
                  <a:cubicBezTo>
                    <a:pt x="24308" y="18147"/>
                    <a:pt x="24447" y="18091"/>
                    <a:pt x="24475" y="17952"/>
                  </a:cubicBezTo>
                  <a:cubicBezTo>
                    <a:pt x="24531" y="17729"/>
                    <a:pt x="24336" y="17534"/>
                    <a:pt x="24364" y="17311"/>
                  </a:cubicBezTo>
                  <a:cubicBezTo>
                    <a:pt x="24364" y="17060"/>
                    <a:pt x="24447" y="16837"/>
                    <a:pt x="24168" y="16781"/>
                  </a:cubicBezTo>
                  <a:cubicBezTo>
                    <a:pt x="24087" y="16904"/>
                    <a:pt x="23930" y="17146"/>
                    <a:pt x="23764" y="17146"/>
                  </a:cubicBezTo>
                  <a:cubicBezTo>
                    <a:pt x="23704" y="17146"/>
                    <a:pt x="23643" y="17114"/>
                    <a:pt x="23583" y="17032"/>
                  </a:cubicBezTo>
                  <a:cubicBezTo>
                    <a:pt x="23360" y="16725"/>
                    <a:pt x="23806" y="16196"/>
                    <a:pt x="23722" y="15861"/>
                  </a:cubicBezTo>
                  <a:cubicBezTo>
                    <a:pt x="23695" y="15722"/>
                    <a:pt x="23527" y="15638"/>
                    <a:pt x="23472" y="15499"/>
                  </a:cubicBezTo>
                  <a:cubicBezTo>
                    <a:pt x="23388" y="15276"/>
                    <a:pt x="23360" y="15053"/>
                    <a:pt x="23332" y="14830"/>
                  </a:cubicBezTo>
                  <a:cubicBezTo>
                    <a:pt x="23284" y="14374"/>
                    <a:pt x="23215" y="14021"/>
                    <a:pt x="22788" y="14021"/>
                  </a:cubicBezTo>
                  <a:cubicBezTo>
                    <a:pt x="22719" y="14021"/>
                    <a:pt x="22641" y="14030"/>
                    <a:pt x="22552" y="14049"/>
                  </a:cubicBezTo>
                  <a:cubicBezTo>
                    <a:pt x="22552" y="14384"/>
                    <a:pt x="22245" y="14551"/>
                    <a:pt x="22301" y="14913"/>
                  </a:cubicBezTo>
                  <a:cubicBezTo>
                    <a:pt x="22356" y="15248"/>
                    <a:pt x="22802" y="15722"/>
                    <a:pt x="22496" y="16028"/>
                  </a:cubicBezTo>
                  <a:cubicBezTo>
                    <a:pt x="22245" y="15945"/>
                    <a:pt x="22133" y="15555"/>
                    <a:pt x="22106" y="15332"/>
                  </a:cubicBezTo>
                  <a:cubicBezTo>
                    <a:pt x="22078" y="15081"/>
                    <a:pt x="22133" y="14607"/>
                    <a:pt x="22022" y="14384"/>
                  </a:cubicBezTo>
                  <a:cubicBezTo>
                    <a:pt x="21938" y="14217"/>
                    <a:pt x="21660" y="14217"/>
                    <a:pt x="21520" y="14105"/>
                  </a:cubicBezTo>
                  <a:cubicBezTo>
                    <a:pt x="21241" y="13854"/>
                    <a:pt x="21046" y="13548"/>
                    <a:pt x="20991" y="13185"/>
                  </a:cubicBezTo>
                  <a:cubicBezTo>
                    <a:pt x="20935" y="12878"/>
                    <a:pt x="20851" y="12600"/>
                    <a:pt x="20740" y="12349"/>
                  </a:cubicBezTo>
                  <a:cubicBezTo>
                    <a:pt x="20600" y="12070"/>
                    <a:pt x="20322" y="11736"/>
                    <a:pt x="20489" y="11401"/>
                  </a:cubicBezTo>
                  <a:cubicBezTo>
                    <a:pt x="20600" y="11122"/>
                    <a:pt x="20907" y="11011"/>
                    <a:pt x="21018" y="10732"/>
                  </a:cubicBezTo>
                  <a:cubicBezTo>
                    <a:pt x="21130" y="10453"/>
                    <a:pt x="21018" y="10119"/>
                    <a:pt x="21186" y="9840"/>
                  </a:cubicBezTo>
                  <a:cubicBezTo>
                    <a:pt x="21297" y="9645"/>
                    <a:pt x="21492" y="9478"/>
                    <a:pt x="21241" y="9338"/>
                  </a:cubicBezTo>
                  <a:cubicBezTo>
                    <a:pt x="21192" y="9308"/>
                    <a:pt x="21153" y="9296"/>
                    <a:pt x="21121" y="9296"/>
                  </a:cubicBezTo>
                  <a:cubicBezTo>
                    <a:pt x="20987" y="9296"/>
                    <a:pt x="20983" y="9511"/>
                    <a:pt x="20860" y="9511"/>
                  </a:cubicBezTo>
                  <a:cubicBezTo>
                    <a:pt x="20849" y="9511"/>
                    <a:pt x="20837" y="9509"/>
                    <a:pt x="20823" y="9506"/>
                  </a:cubicBezTo>
                  <a:cubicBezTo>
                    <a:pt x="20600" y="9478"/>
                    <a:pt x="20851" y="9032"/>
                    <a:pt x="20851" y="8920"/>
                  </a:cubicBezTo>
                  <a:cubicBezTo>
                    <a:pt x="20851" y="8697"/>
                    <a:pt x="20684" y="8530"/>
                    <a:pt x="20851" y="8363"/>
                  </a:cubicBezTo>
                  <a:cubicBezTo>
                    <a:pt x="21074" y="8056"/>
                    <a:pt x="22189" y="7777"/>
                    <a:pt x="21464" y="7331"/>
                  </a:cubicBezTo>
                  <a:cubicBezTo>
                    <a:pt x="21074" y="7080"/>
                    <a:pt x="20768" y="7136"/>
                    <a:pt x="20600" y="6662"/>
                  </a:cubicBezTo>
                  <a:cubicBezTo>
                    <a:pt x="20545" y="6411"/>
                    <a:pt x="20433" y="6161"/>
                    <a:pt x="20266" y="5938"/>
                  </a:cubicBezTo>
                  <a:cubicBezTo>
                    <a:pt x="20154" y="5826"/>
                    <a:pt x="20015" y="5742"/>
                    <a:pt x="19959" y="5631"/>
                  </a:cubicBezTo>
                  <a:cubicBezTo>
                    <a:pt x="19792" y="5575"/>
                    <a:pt x="19625" y="5492"/>
                    <a:pt x="19513" y="5352"/>
                  </a:cubicBezTo>
                  <a:cubicBezTo>
                    <a:pt x="19457" y="5241"/>
                    <a:pt x="19513" y="5073"/>
                    <a:pt x="19513" y="4934"/>
                  </a:cubicBezTo>
                  <a:cubicBezTo>
                    <a:pt x="19457" y="4767"/>
                    <a:pt x="19374" y="4655"/>
                    <a:pt x="19430" y="4460"/>
                  </a:cubicBezTo>
                  <a:cubicBezTo>
                    <a:pt x="19485" y="4265"/>
                    <a:pt x="19541" y="4126"/>
                    <a:pt x="19708" y="4098"/>
                  </a:cubicBezTo>
                  <a:cubicBezTo>
                    <a:pt x="19719" y="4097"/>
                    <a:pt x="19730" y="4096"/>
                    <a:pt x="19741" y="4096"/>
                  </a:cubicBezTo>
                  <a:cubicBezTo>
                    <a:pt x="19983" y="4096"/>
                    <a:pt x="20239" y="4385"/>
                    <a:pt x="20266" y="4572"/>
                  </a:cubicBezTo>
                  <a:cubicBezTo>
                    <a:pt x="20322" y="4600"/>
                    <a:pt x="20377" y="4600"/>
                    <a:pt x="20405" y="4627"/>
                  </a:cubicBezTo>
                  <a:cubicBezTo>
                    <a:pt x="20461" y="4572"/>
                    <a:pt x="20489" y="4460"/>
                    <a:pt x="20461" y="4377"/>
                  </a:cubicBezTo>
                  <a:cubicBezTo>
                    <a:pt x="20433" y="4181"/>
                    <a:pt x="20238" y="4042"/>
                    <a:pt x="20154" y="3903"/>
                  </a:cubicBezTo>
                  <a:cubicBezTo>
                    <a:pt x="20071" y="3735"/>
                    <a:pt x="20126" y="3624"/>
                    <a:pt x="20099" y="3457"/>
                  </a:cubicBezTo>
                  <a:cubicBezTo>
                    <a:pt x="20015" y="3150"/>
                    <a:pt x="19541" y="2955"/>
                    <a:pt x="19234" y="2871"/>
                  </a:cubicBezTo>
                  <a:cubicBezTo>
                    <a:pt x="19143" y="2861"/>
                    <a:pt x="19055" y="2855"/>
                    <a:pt x="18969" y="2855"/>
                  </a:cubicBezTo>
                  <a:cubicBezTo>
                    <a:pt x="18820" y="2855"/>
                    <a:pt x="18679" y="2874"/>
                    <a:pt x="18538" y="2927"/>
                  </a:cubicBezTo>
                  <a:cubicBezTo>
                    <a:pt x="18497" y="2931"/>
                    <a:pt x="18461" y="2932"/>
                    <a:pt x="18427" y="2932"/>
                  </a:cubicBezTo>
                  <a:cubicBezTo>
                    <a:pt x="18206" y="2932"/>
                    <a:pt x="18114" y="2857"/>
                    <a:pt x="17896" y="2760"/>
                  </a:cubicBezTo>
                  <a:cubicBezTo>
                    <a:pt x="17785" y="2717"/>
                    <a:pt x="17667" y="2702"/>
                    <a:pt x="17545" y="2702"/>
                  </a:cubicBezTo>
                  <a:cubicBezTo>
                    <a:pt x="17298" y="2702"/>
                    <a:pt x="17034" y="2762"/>
                    <a:pt x="16781" y="2762"/>
                  </a:cubicBezTo>
                  <a:cubicBezTo>
                    <a:pt x="16596" y="2762"/>
                    <a:pt x="16416" y="2730"/>
                    <a:pt x="16252" y="2620"/>
                  </a:cubicBezTo>
                  <a:cubicBezTo>
                    <a:pt x="16057" y="2425"/>
                    <a:pt x="15889" y="2174"/>
                    <a:pt x="15834" y="1924"/>
                  </a:cubicBezTo>
                  <a:cubicBezTo>
                    <a:pt x="15750" y="1561"/>
                    <a:pt x="15722" y="1617"/>
                    <a:pt x="15332" y="1533"/>
                  </a:cubicBezTo>
                  <a:cubicBezTo>
                    <a:pt x="14970" y="1478"/>
                    <a:pt x="14635" y="1533"/>
                    <a:pt x="14301" y="1310"/>
                  </a:cubicBezTo>
                  <a:cubicBezTo>
                    <a:pt x="14022" y="1059"/>
                    <a:pt x="13743" y="781"/>
                    <a:pt x="13520" y="502"/>
                  </a:cubicBezTo>
                  <a:cubicBezTo>
                    <a:pt x="13297" y="223"/>
                    <a:pt x="12962" y="28"/>
                    <a:pt x="1260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9972;p55"/>
            <p:cNvSpPr/>
            <p:nvPr/>
          </p:nvSpPr>
          <p:spPr>
            <a:xfrm>
              <a:off x="6763025" y="3652125"/>
              <a:ext cx="197250" cy="169850"/>
            </a:xfrm>
            <a:custGeom>
              <a:avLst/>
              <a:gdLst/>
              <a:ahLst/>
              <a:cxnLst/>
              <a:rect l="l" t="t" r="r" b="b"/>
              <a:pathLst>
                <a:path w="7890" h="6794" extrusionOk="0">
                  <a:moveTo>
                    <a:pt x="6826" y="0"/>
                  </a:moveTo>
                  <a:cubicBezTo>
                    <a:pt x="6788" y="0"/>
                    <a:pt x="6744" y="15"/>
                    <a:pt x="6691" y="48"/>
                  </a:cubicBezTo>
                  <a:cubicBezTo>
                    <a:pt x="6551" y="160"/>
                    <a:pt x="6384" y="187"/>
                    <a:pt x="6217" y="187"/>
                  </a:cubicBezTo>
                  <a:cubicBezTo>
                    <a:pt x="6078" y="132"/>
                    <a:pt x="5910" y="104"/>
                    <a:pt x="5743" y="76"/>
                  </a:cubicBezTo>
                  <a:cubicBezTo>
                    <a:pt x="5520" y="104"/>
                    <a:pt x="5297" y="160"/>
                    <a:pt x="5046" y="243"/>
                  </a:cubicBezTo>
                  <a:cubicBezTo>
                    <a:pt x="4963" y="271"/>
                    <a:pt x="4851" y="299"/>
                    <a:pt x="4740" y="327"/>
                  </a:cubicBezTo>
                  <a:cubicBezTo>
                    <a:pt x="4517" y="410"/>
                    <a:pt x="4294" y="466"/>
                    <a:pt x="4043" y="522"/>
                  </a:cubicBezTo>
                  <a:cubicBezTo>
                    <a:pt x="3848" y="578"/>
                    <a:pt x="3903" y="745"/>
                    <a:pt x="3903" y="940"/>
                  </a:cubicBezTo>
                  <a:cubicBezTo>
                    <a:pt x="3931" y="1107"/>
                    <a:pt x="3848" y="1275"/>
                    <a:pt x="3708" y="1358"/>
                  </a:cubicBezTo>
                  <a:cubicBezTo>
                    <a:pt x="3597" y="1442"/>
                    <a:pt x="3457" y="1442"/>
                    <a:pt x="3346" y="1525"/>
                  </a:cubicBezTo>
                  <a:cubicBezTo>
                    <a:pt x="3234" y="1581"/>
                    <a:pt x="3151" y="1776"/>
                    <a:pt x="3067" y="1888"/>
                  </a:cubicBezTo>
                  <a:cubicBezTo>
                    <a:pt x="2928" y="2027"/>
                    <a:pt x="2788" y="2222"/>
                    <a:pt x="2705" y="2390"/>
                  </a:cubicBezTo>
                  <a:cubicBezTo>
                    <a:pt x="2649" y="2585"/>
                    <a:pt x="2621" y="2808"/>
                    <a:pt x="2621" y="3003"/>
                  </a:cubicBezTo>
                  <a:cubicBezTo>
                    <a:pt x="2565" y="3309"/>
                    <a:pt x="2454" y="3588"/>
                    <a:pt x="2259" y="3811"/>
                  </a:cubicBezTo>
                  <a:cubicBezTo>
                    <a:pt x="2147" y="3923"/>
                    <a:pt x="2036" y="4062"/>
                    <a:pt x="1924" y="4201"/>
                  </a:cubicBezTo>
                  <a:cubicBezTo>
                    <a:pt x="1868" y="4285"/>
                    <a:pt x="1813" y="4341"/>
                    <a:pt x="1785" y="4424"/>
                  </a:cubicBezTo>
                  <a:cubicBezTo>
                    <a:pt x="1701" y="4536"/>
                    <a:pt x="1701" y="4703"/>
                    <a:pt x="1617" y="4815"/>
                  </a:cubicBezTo>
                  <a:cubicBezTo>
                    <a:pt x="1534" y="5010"/>
                    <a:pt x="1255" y="5121"/>
                    <a:pt x="1060" y="5233"/>
                  </a:cubicBezTo>
                  <a:cubicBezTo>
                    <a:pt x="921" y="5316"/>
                    <a:pt x="781" y="5428"/>
                    <a:pt x="698" y="5595"/>
                  </a:cubicBezTo>
                  <a:cubicBezTo>
                    <a:pt x="614" y="5735"/>
                    <a:pt x="530" y="5874"/>
                    <a:pt x="447" y="6013"/>
                  </a:cubicBezTo>
                  <a:cubicBezTo>
                    <a:pt x="419" y="6125"/>
                    <a:pt x="335" y="6181"/>
                    <a:pt x="252" y="6208"/>
                  </a:cubicBezTo>
                  <a:cubicBezTo>
                    <a:pt x="196" y="6236"/>
                    <a:pt x="29" y="6292"/>
                    <a:pt x="29" y="6376"/>
                  </a:cubicBezTo>
                  <a:cubicBezTo>
                    <a:pt x="1" y="6431"/>
                    <a:pt x="196" y="6571"/>
                    <a:pt x="279" y="6599"/>
                  </a:cubicBezTo>
                  <a:cubicBezTo>
                    <a:pt x="535" y="6715"/>
                    <a:pt x="810" y="6773"/>
                    <a:pt x="1088" y="6773"/>
                  </a:cubicBezTo>
                  <a:cubicBezTo>
                    <a:pt x="1144" y="6773"/>
                    <a:pt x="1199" y="6771"/>
                    <a:pt x="1255" y="6766"/>
                  </a:cubicBezTo>
                  <a:cubicBezTo>
                    <a:pt x="1506" y="6738"/>
                    <a:pt x="1729" y="6654"/>
                    <a:pt x="1952" y="6599"/>
                  </a:cubicBezTo>
                  <a:cubicBezTo>
                    <a:pt x="2063" y="6557"/>
                    <a:pt x="2175" y="6536"/>
                    <a:pt x="2283" y="6536"/>
                  </a:cubicBezTo>
                  <a:cubicBezTo>
                    <a:pt x="2391" y="6536"/>
                    <a:pt x="2496" y="6557"/>
                    <a:pt x="2593" y="6599"/>
                  </a:cubicBezTo>
                  <a:cubicBezTo>
                    <a:pt x="2760" y="6682"/>
                    <a:pt x="2928" y="6738"/>
                    <a:pt x="3123" y="6766"/>
                  </a:cubicBezTo>
                  <a:cubicBezTo>
                    <a:pt x="3151" y="6770"/>
                    <a:pt x="3180" y="6772"/>
                    <a:pt x="3209" y="6772"/>
                  </a:cubicBezTo>
                  <a:cubicBezTo>
                    <a:pt x="3347" y="6772"/>
                    <a:pt x="3487" y="6732"/>
                    <a:pt x="3640" y="6732"/>
                  </a:cubicBezTo>
                  <a:cubicBezTo>
                    <a:pt x="3671" y="6732"/>
                    <a:pt x="3703" y="6734"/>
                    <a:pt x="3736" y="6738"/>
                  </a:cubicBezTo>
                  <a:cubicBezTo>
                    <a:pt x="3931" y="6766"/>
                    <a:pt x="4098" y="6794"/>
                    <a:pt x="4294" y="6794"/>
                  </a:cubicBezTo>
                  <a:cubicBezTo>
                    <a:pt x="4433" y="6766"/>
                    <a:pt x="4517" y="6738"/>
                    <a:pt x="4544" y="6627"/>
                  </a:cubicBezTo>
                  <a:cubicBezTo>
                    <a:pt x="4600" y="6487"/>
                    <a:pt x="4489" y="6348"/>
                    <a:pt x="4517" y="6236"/>
                  </a:cubicBezTo>
                  <a:cubicBezTo>
                    <a:pt x="4544" y="6153"/>
                    <a:pt x="4879" y="6125"/>
                    <a:pt x="4963" y="6125"/>
                  </a:cubicBezTo>
                  <a:cubicBezTo>
                    <a:pt x="5168" y="6151"/>
                    <a:pt x="5374" y="6295"/>
                    <a:pt x="5580" y="6295"/>
                  </a:cubicBezTo>
                  <a:cubicBezTo>
                    <a:pt x="5597" y="6295"/>
                    <a:pt x="5614" y="6294"/>
                    <a:pt x="5632" y="6292"/>
                  </a:cubicBezTo>
                  <a:cubicBezTo>
                    <a:pt x="5743" y="6236"/>
                    <a:pt x="5855" y="6181"/>
                    <a:pt x="5966" y="6125"/>
                  </a:cubicBezTo>
                  <a:cubicBezTo>
                    <a:pt x="5994" y="6069"/>
                    <a:pt x="5938" y="5958"/>
                    <a:pt x="5966" y="5902"/>
                  </a:cubicBezTo>
                  <a:cubicBezTo>
                    <a:pt x="5966" y="5790"/>
                    <a:pt x="6050" y="5707"/>
                    <a:pt x="6133" y="5651"/>
                  </a:cubicBezTo>
                  <a:cubicBezTo>
                    <a:pt x="6273" y="5539"/>
                    <a:pt x="6384" y="5456"/>
                    <a:pt x="6496" y="5344"/>
                  </a:cubicBezTo>
                  <a:cubicBezTo>
                    <a:pt x="6663" y="5149"/>
                    <a:pt x="6774" y="5038"/>
                    <a:pt x="6719" y="4787"/>
                  </a:cubicBezTo>
                  <a:cubicBezTo>
                    <a:pt x="6691" y="4592"/>
                    <a:pt x="6579" y="4285"/>
                    <a:pt x="6663" y="4118"/>
                  </a:cubicBezTo>
                  <a:cubicBezTo>
                    <a:pt x="6719" y="3923"/>
                    <a:pt x="6886" y="3811"/>
                    <a:pt x="6970" y="3616"/>
                  </a:cubicBezTo>
                  <a:cubicBezTo>
                    <a:pt x="7025" y="3477"/>
                    <a:pt x="7053" y="3309"/>
                    <a:pt x="7053" y="3142"/>
                  </a:cubicBezTo>
                  <a:cubicBezTo>
                    <a:pt x="7053" y="2808"/>
                    <a:pt x="6914" y="2417"/>
                    <a:pt x="7193" y="2139"/>
                  </a:cubicBezTo>
                  <a:cubicBezTo>
                    <a:pt x="7416" y="1888"/>
                    <a:pt x="7722" y="2055"/>
                    <a:pt x="7834" y="1693"/>
                  </a:cubicBezTo>
                  <a:cubicBezTo>
                    <a:pt x="7889" y="1442"/>
                    <a:pt x="7834" y="1191"/>
                    <a:pt x="7666" y="996"/>
                  </a:cubicBezTo>
                  <a:cubicBezTo>
                    <a:pt x="7611" y="884"/>
                    <a:pt x="7555" y="801"/>
                    <a:pt x="7639" y="717"/>
                  </a:cubicBezTo>
                  <a:cubicBezTo>
                    <a:pt x="7555" y="633"/>
                    <a:pt x="7471" y="522"/>
                    <a:pt x="7388" y="466"/>
                  </a:cubicBezTo>
                  <a:cubicBezTo>
                    <a:pt x="7276" y="410"/>
                    <a:pt x="7193" y="355"/>
                    <a:pt x="7137" y="271"/>
                  </a:cubicBezTo>
                  <a:cubicBezTo>
                    <a:pt x="7010" y="144"/>
                    <a:pt x="6947" y="0"/>
                    <a:pt x="682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9973;p55"/>
            <p:cNvSpPr/>
            <p:nvPr/>
          </p:nvSpPr>
          <p:spPr>
            <a:xfrm>
              <a:off x="6472425" y="3298375"/>
              <a:ext cx="116400" cy="264450"/>
            </a:xfrm>
            <a:custGeom>
              <a:avLst/>
              <a:gdLst/>
              <a:ahLst/>
              <a:cxnLst/>
              <a:rect l="l" t="t" r="r" b="b"/>
              <a:pathLst>
                <a:path w="4656" h="10578" extrusionOk="0">
                  <a:moveTo>
                    <a:pt x="3788" y="1"/>
                  </a:moveTo>
                  <a:cubicBezTo>
                    <a:pt x="3719" y="1"/>
                    <a:pt x="3638" y="13"/>
                    <a:pt x="3541" y="37"/>
                  </a:cubicBezTo>
                  <a:cubicBezTo>
                    <a:pt x="3374" y="233"/>
                    <a:pt x="3234" y="483"/>
                    <a:pt x="3039" y="679"/>
                  </a:cubicBezTo>
                  <a:cubicBezTo>
                    <a:pt x="2928" y="790"/>
                    <a:pt x="2872" y="929"/>
                    <a:pt x="2844" y="1069"/>
                  </a:cubicBezTo>
                  <a:cubicBezTo>
                    <a:pt x="2760" y="1236"/>
                    <a:pt x="2677" y="1403"/>
                    <a:pt x="2593" y="1543"/>
                  </a:cubicBezTo>
                  <a:cubicBezTo>
                    <a:pt x="2537" y="1682"/>
                    <a:pt x="2509" y="1821"/>
                    <a:pt x="2454" y="1933"/>
                  </a:cubicBezTo>
                  <a:cubicBezTo>
                    <a:pt x="2426" y="2128"/>
                    <a:pt x="2370" y="2323"/>
                    <a:pt x="2286" y="2490"/>
                  </a:cubicBezTo>
                  <a:cubicBezTo>
                    <a:pt x="2244" y="2533"/>
                    <a:pt x="2202" y="2550"/>
                    <a:pt x="2160" y="2550"/>
                  </a:cubicBezTo>
                  <a:cubicBezTo>
                    <a:pt x="1953" y="2550"/>
                    <a:pt x="1752" y="2119"/>
                    <a:pt x="1590" y="2072"/>
                  </a:cubicBezTo>
                  <a:cubicBezTo>
                    <a:pt x="1570" y="2063"/>
                    <a:pt x="1551" y="2058"/>
                    <a:pt x="1533" y="2058"/>
                  </a:cubicBezTo>
                  <a:cubicBezTo>
                    <a:pt x="1393" y="2058"/>
                    <a:pt x="1289" y="2318"/>
                    <a:pt x="1339" y="2490"/>
                  </a:cubicBezTo>
                  <a:cubicBezTo>
                    <a:pt x="1394" y="2658"/>
                    <a:pt x="1562" y="2825"/>
                    <a:pt x="1562" y="3048"/>
                  </a:cubicBezTo>
                  <a:cubicBezTo>
                    <a:pt x="1562" y="3299"/>
                    <a:pt x="1311" y="3410"/>
                    <a:pt x="1562" y="3578"/>
                  </a:cubicBezTo>
                  <a:cubicBezTo>
                    <a:pt x="1645" y="3633"/>
                    <a:pt x="1785" y="3633"/>
                    <a:pt x="1868" y="3717"/>
                  </a:cubicBezTo>
                  <a:cubicBezTo>
                    <a:pt x="1924" y="3828"/>
                    <a:pt x="1952" y="3968"/>
                    <a:pt x="1952" y="4107"/>
                  </a:cubicBezTo>
                  <a:cubicBezTo>
                    <a:pt x="1924" y="4247"/>
                    <a:pt x="1896" y="4219"/>
                    <a:pt x="1785" y="4247"/>
                  </a:cubicBezTo>
                  <a:cubicBezTo>
                    <a:pt x="1673" y="4302"/>
                    <a:pt x="1478" y="4414"/>
                    <a:pt x="1339" y="4442"/>
                  </a:cubicBezTo>
                  <a:cubicBezTo>
                    <a:pt x="1329" y="4444"/>
                    <a:pt x="1319" y="4444"/>
                    <a:pt x="1309" y="4444"/>
                  </a:cubicBezTo>
                  <a:cubicBezTo>
                    <a:pt x="1203" y="4444"/>
                    <a:pt x="1061" y="4351"/>
                    <a:pt x="942" y="4351"/>
                  </a:cubicBezTo>
                  <a:cubicBezTo>
                    <a:pt x="904" y="4351"/>
                    <a:pt x="868" y="4361"/>
                    <a:pt x="837" y="4386"/>
                  </a:cubicBezTo>
                  <a:cubicBezTo>
                    <a:pt x="670" y="4525"/>
                    <a:pt x="1032" y="4943"/>
                    <a:pt x="1004" y="5139"/>
                  </a:cubicBezTo>
                  <a:cubicBezTo>
                    <a:pt x="976" y="5334"/>
                    <a:pt x="948" y="5445"/>
                    <a:pt x="921" y="5612"/>
                  </a:cubicBezTo>
                  <a:cubicBezTo>
                    <a:pt x="921" y="5696"/>
                    <a:pt x="893" y="5780"/>
                    <a:pt x="837" y="5863"/>
                  </a:cubicBezTo>
                  <a:cubicBezTo>
                    <a:pt x="642" y="6142"/>
                    <a:pt x="614" y="6504"/>
                    <a:pt x="725" y="6811"/>
                  </a:cubicBezTo>
                  <a:cubicBezTo>
                    <a:pt x="809" y="7173"/>
                    <a:pt x="948" y="7647"/>
                    <a:pt x="698" y="7982"/>
                  </a:cubicBezTo>
                  <a:cubicBezTo>
                    <a:pt x="447" y="8316"/>
                    <a:pt x="1" y="8679"/>
                    <a:pt x="168" y="9097"/>
                  </a:cubicBezTo>
                  <a:cubicBezTo>
                    <a:pt x="252" y="9292"/>
                    <a:pt x="447" y="9459"/>
                    <a:pt x="502" y="9654"/>
                  </a:cubicBezTo>
                  <a:cubicBezTo>
                    <a:pt x="558" y="9905"/>
                    <a:pt x="614" y="10156"/>
                    <a:pt x="725" y="10379"/>
                  </a:cubicBezTo>
                  <a:cubicBezTo>
                    <a:pt x="800" y="10528"/>
                    <a:pt x="887" y="10577"/>
                    <a:pt x="1002" y="10577"/>
                  </a:cubicBezTo>
                  <a:cubicBezTo>
                    <a:pt x="1060" y="10577"/>
                    <a:pt x="1125" y="10565"/>
                    <a:pt x="1199" y="10546"/>
                  </a:cubicBezTo>
                  <a:cubicBezTo>
                    <a:pt x="1701" y="10379"/>
                    <a:pt x="1840" y="10045"/>
                    <a:pt x="1896" y="9543"/>
                  </a:cubicBezTo>
                  <a:cubicBezTo>
                    <a:pt x="1896" y="9181"/>
                    <a:pt x="2036" y="8818"/>
                    <a:pt x="2286" y="8567"/>
                  </a:cubicBezTo>
                  <a:cubicBezTo>
                    <a:pt x="2454" y="8400"/>
                    <a:pt x="2732" y="8428"/>
                    <a:pt x="2816" y="8177"/>
                  </a:cubicBezTo>
                  <a:cubicBezTo>
                    <a:pt x="2872" y="8010"/>
                    <a:pt x="2760" y="7815"/>
                    <a:pt x="2983" y="7787"/>
                  </a:cubicBezTo>
                  <a:cubicBezTo>
                    <a:pt x="3178" y="7842"/>
                    <a:pt x="3346" y="7954"/>
                    <a:pt x="3429" y="8121"/>
                  </a:cubicBezTo>
                  <a:cubicBezTo>
                    <a:pt x="3513" y="8344"/>
                    <a:pt x="3374" y="8651"/>
                    <a:pt x="3374" y="8874"/>
                  </a:cubicBezTo>
                  <a:cubicBezTo>
                    <a:pt x="3416" y="8890"/>
                    <a:pt x="3457" y="8897"/>
                    <a:pt x="3496" y="8897"/>
                  </a:cubicBezTo>
                  <a:cubicBezTo>
                    <a:pt x="3870" y="8897"/>
                    <a:pt x="4096" y="8229"/>
                    <a:pt x="4071" y="7926"/>
                  </a:cubicBezTo>
                  <a:cubicBezTo>
                    <a:pt x="4071" y="7815"/>
                    <a:pt x="4043" y="7731"/>
                    <a:pt x="4015" y="7647"/>
                  </a:cubicBezTo>
                  <a:cubicBezTo>
                    <a:pt x="4043" y="7564"/>
                    <a:pt x="4043" y="7480"/>
                    <a:pt x="4043" y="7396"/>
                  </a:cubicBezTo>
                  <a:cubicBezTo>
                    <a:pt x="4015" y="7173"/>
                    <a:pt x="3764" y="7146"/>
                    <a:pt x="3569" y="7118"/>
                  </a:cubicBezTo>
                  <a:cubicBezTo>
                    <a:pt x="3374" y="7062"/>
                    <a:pt x="3262" y="7062"/>
                    <a:pt x="3151" y="6867"/>
                  </a:cubicBezTo>
                  <a:cubicBezTo>
                    <a:pt x="2993" y="6597"/>
                    <a:pt x="3254" y="6417"/>
                    <a:pt x="3507" y="6417"/>
                  </a:cubicBezTo>
                  <a:cubicBezTo>
                    <a:pt x="3567" y="6417"/>
                    <a:pt x="3627" y="6427"/>
                    <a:pt x="3680" y="6449"/>
                  </a:cubicBezTo>
                  <a:cubicBezTo>
                    <a:pt x="3764" y="6309"/>
                    <a:pt x="3792" y="6142"/>
                    <a:pt x="3736" y="5975"/>
                  </a:cubicBezTo>
                  <a:cubicBezTo>
                    <a:pt x="3680" y="5780"/>
                    <a:pt x="3625" y="5863"/>
                    <a:pt x="3736" y="5724"/>
                  </a:cubicBezTo>
                  <a:cubicBezTo>
                    <a:pt x="3848" y="5585"/>
                    <a:pt x="4098" y="5612"/>
                    <a:pt x="4210" y="5529"/>
                  </a:cubicBezTo>
                  <a:cubicBezTo>
                    <a:pt x="4321" y="5473"/>
                    <a:pt x="4433" y="5362"/>
                    <a:pt x="4489" y="5222"/>
                  </a:cubicBezTo>
                  <a:cubicBezTo>
                    <a:pt x="4517" y="4999"/>
                    <a:pt x="4461" y="4804"/>
                    <a:pt x="4294" y="4637"/>
                  </a:cubicBezTo>
                  <a:cubicBezTo>
                    <a:pt x="4154" y="4470"/>
                    <a:pt x="3792" y="4302"/>
                    <a:pt x="3903" y="3996"/>
                  </a:cubicBezTo>
                  <a:cubicBezTo>
                    <a:pt x="3987" y="3689"/>
                    <a:pt x="4517" y="3661"/>
                    <a:pt x="4600" y="3299"/>
                  </a:cubicBezTo>
                  <a:cubicBezTo>
                    <a:pt x="4656" y="2964"/>
                    <a:pt x="4294" y="2518"/>
                    <a:pt x="4182" y="2156"/>
                  </a:cubicBezTo>
                  <a:cubicBezTo>
                    <a:pt x="4043" y="1849"/>
                    <a:pt x="3987" y="1543"/>
                    <a:pt x="3959" y="1208"/>
                  </a:cubicBezTo>
                  <a:cubicBezTo>
                    <a:pt x="3987" y="846"/>
                    <a:pt x="4294" y="567"/>
                    <a:pt x="4126" y="233"/>
                  </a:cubicBezTo>
                  <a:cubicBezTo>
                    <a:pt x="4047" y="75"/>
                    <a:pt x="3954" y="1"/>
                    <a:pt x="378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9974;p55"/>
            <p:cNvSpPr/>
            <p:nvPr/>
          </p:nvSpPr>
          <p:spPr>
            <a:xfrm>
              <a:off x="6539325" y="2723350"/>
              <a:ext cx="202825" cy="76200"/>
            </a:xfrm>
            <a:custGeom>
              <a:avLst/>
              <a:gdLst/>
              <a:ahLst/>
              <a:cxnLst/>
              <a:rect l="l" t="t" r="r" b="b"/>
              <a:pathLst>
                <a:path w="8113" h="3048" extrusionOk="0">
                  <a:moveTo>
                    <a:pt x="275" y="0"/>
                  </a:moveTo>
                  <a:cubicBezTo>
                    <a:pt x="247" y="0"/>
                    <a:pt x="221" y="4"/>
                    <a:pt x="196" y="13"/>
                  </a:cubicBezTo>
                  <a:cubicBezTo>
                    <a:pt x="56" y="97"/>
                    <a:pt x="1" y="236"/>
                    <a:pt x="84" y="376"/>
                  </a:cubicBezTo>
                  <a:cubicBezTo>
                    <a:pt x="168" y="543"/>
                    <a:pt x="447" y="592"/>
                    <a:pt x="739" y="592"/>
                  </a:cubicBezTo>
                  <a:cubicBezTo>
                    <a:pt x="1032" y="592"/>
                    <a:pt x="1339" y="543"/>
                    <a:pt x="1478" y="515"/>
                  </a:cubicBezTo>
                  <a:cubicBezTo>
                    <a:pt x="1598" y="495"/>
                    <a:pt x="1686" y="479"/>
                    <a:pt x="1759" y="479"/>
                  </a:cubicBezTo>
                  <a:cubicBezTo>
                    <a:pt x="1890" y="479"/>
                    <a:pt x="1976" y="531"/>
                    <a:pt x="2119" y="710"/>
                  </a:cubicBezTo>
                  <a:cubicBezTo>
                    <a:pt x="2287" y="878"/>
                    <a:pt x="2454" y="1017"/>
                    <a:pt x="2649" y="1156"/>
                  </a:cubicBezTo>
                  <a:cubicBezTo>
                    <a:pt x="2816" y="1268"/>
                    <a:pt x="2900" y="1324"/>
                    <a:pt x="2928" y="1519"/>
                  </a:cubicBezTo>
                  <a:cubicBezTo>
                    <a:pt x="2983" y="1686"/>
                    <a:pt x="2928" y="1853"/>
                    <a:pt x="2983" y="1993"/>
                  </a:cubicBezTo>
                  <a:cubicBezTo>
                    <a:pt x="3039" y="2160"/>
                    <a:pt x="3151" y="2327"/>
                    <a:pt x="3262" y="2466"/>
                  </a:cubicBezTo>
                  <a:cubicBezTo>
                    <a:pt x="3435" y="2682"/>
                    <a:pt x="3807" y="3048"/>
                    <a:pt x="4135" y="3048"/>
                  </a:cubicBezTo>
                  <a:cubicBezTo>
                    <a:pt x="4231" y="3048"/>
                    <a:pt x="4323" y="3016"/>
                    <a:pt x="4405" y="2940"/>
                  </a:cubicBezTo>
                  <a:cubicBezTo>
                    <a:pt x="4517" y="2829"/>
                    <a:pt x="4517" y="2634"/>
                    <a:pt x="4572" y="2522"/>
                  </a:cubicBezTo>
                  <a:cubicBezTo>
                    <a:pt x="4712" y="2355"/>
                    <a:pt x="4907" y="2243"/>
                    <a:pt x="5102" y="2216"/>
                  </a:cubicBezTo>
                  <a:cubicBezTo>
                    <a:pt x="5143" y="2207"/>
                    <a:pt x="5185" y="2203"/>
                    <a:pt x="5226" y="2203"/>
                  </a:cubicBezTo>
                  <a:cubicBezTo>
                    <a:pt x="5515" y="2203"/>
                    <a:pt x="5814" y="2387"/>
                    <a:pt x="6090" y="2387"/>
                  </a:cubicBezTo>
                  <a:cubicBezTo>
                    <a:pt x="6152" y="2387"/>
                    <a:pt x="6213" y="2378"/>
                    <a:pt x="6273" y="2355"/>
                  </a:cubicBezTo>
                  <a:cubicBezTo>
                    <a:pt x="6579" y="2243"/>
                    <a:pt x="6635" y="1881"/>
                    <a:pt x="6942" y="1742"/>
                  </a:cubicBezTo>
                  <a:cubicBezTo>
                    <a:pt x="7304" y="1547"/>
                    <a:pt x="8112" y="1853"/>
                    <a:pt x="8112" y="1156"/>
                  </a:cubicBezTo>
                  <a:lnTo>
                    <a:pt x="8112" y="1156"/>
                  </a:lnTo>
                  <a:cubicBezTo>
                    <a:pt x="8075" y="1175"/>
                    <a:pt x="8034" y="1182"/>
                    <a:pt x="7991" y="1182"/>
                  </a:cubicBezTo>
                  <a:cubicBezTo>
                    <a:pt x="7838" y="1182"/>
                    <a:pt x="7657" y="1088"/>
                    <a:pt x="7527" y="1045"/>
                  </a:cubicBezTo>
                  <a:cubicBezTo>
                    <a:pt x="7025" y="850"/>
                    <a:pt x="6524" y="682"/>
                    <a:pt x="5994" y="515"/>
                  </a:cubicBezTo>
                  <a:cubicBezTo>
                    <a:pt x="5604" y="376"/>
                    <a:pt x="5325" y="153"/>
                    <a:pt x="4907" y="125"/>
                  </a:cubicBezTo>
                  <a:cubicBezTo>
                    <a:pt x="4377" y="125"/>
                    <a:pt x="4049" y="603"/>
                    <a:pt x="3539" y="603"/>
                  </a:cubicBezTo>
                  <a:cubicBezTo>
                    <a:pt x="3512" y="603"/>
                    <a:pt x="3485" y="602"/>
                    <a:pt x="3457" y="599"/>
                  </a:cubicBezTo>
                  <a:cubicBezTo>
                    <a:pt x="3067" y="543"/>
                    <a:pt x="2705" y="459"/>
                    <a:pt x="2342" y="320"/>
                  </a:cubicBezTo>
                  <a:cubicBezTo>
                    <a:pt x="2153" y="225"/>
                    <a:pt x="1938" y="169"/>
                    <a:pt x="1714" y="169"/>
                  </a:cubicBezTo>
                  <a:cubicBezTo>
                    <a:pt x="1609" y="169"/>
                    <a:pt x="1502" y="182"/>
                    <a:pt x="1395" y="209"/>
                  </a:cubicBezTo>
                  <a:cubicBezTo>
                    <a:pt x="1255" y="236"/>
                    <a:pt x="1172" y="292"/>
                    <a:pt x="1004" y="292"/>
                  </a:cubicBezTo>
                  <a:cubicBezTo>
                    <a:pt x="806" y="267"/>
                    <a:pt x="497" y="0"/>
                    <a:pt x="27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9975;p55"/>
            <p:cNvSpPr/>
            <p:nvPr/>
          </p:nvSpPr>
          <p:spPr>
            <a:xfrm>
              <a:off x="6529750" y="2572200"/>
              <a:ext cx="149925" cy="99100"/>
            </a:xfrm>
            <a:custGeom>
              <a:avLst/>
              <a:gdLst/>
              <a:ahLst/>
              <a:cxnLst/>
              <a:rect l="l" t="t" r="r" b="b"/>
              <a:pathLst>
                <a:path w="5997" h="3964" extrusionOk="0">
                  <a:moveTo>
                    <a:pt x="1851" y="1"/>
                  </a:moveTo>
                  <a:cubicBezTo>
                    <a:pt x="1626" y="1"/>
                    <a:pt x="1388" y="157"/>
                    <a:pt x="1192" y="206"/>
                  </a:cubicBezTo>
                  <a:cubicBezTo>
                    <a:pt x="1145" y="218"/>
                    <a:pt x="1102" y="223"/>
                    <a:pt x="1062" y="223"/>
                  </a:cubicBezTo>
                  <a:cubicBezTo>
                    <a:pt x="822" y="223"/>
                    <a:pt x="703" y="34"/>
                    <a:pt x="439" y="11"/>
                  </a:cubicBezTo>
                  <a:cubicBezTo>
                    <a:pt x="421" y="8"/>
                    <a:pt x="402" y="7"/>
                    <a:pt x="383" y="7"/>
                  </a:cubicBezTo>
                  <a:cubicBezTo>
                    <a:pt x="181" y="7"/>
                    <a:pt x="1" y="143"/>
                    <a:pt x="77" y="373"/>
                  </a:cubicBezTo>
                  <a:cubicBezTo>
                    <a:pt x="189" y="596"/>
                    <a:pt x="467" y="707"/>
                    <a:pt x="579" y="903"/>
                  </a:cubicBezTo>
                  <a:cubicBezTo>
                    <a:pt x="746" y="1153"/>
                    <a:pt x="830" y="1293"/>
                    <a:pt x="1136" y="1349"/>
                  </a:cubicBezTo>
                  <a:cubicBezTo>
                    <a:pt x="1217" y="1360"/>
                    <a:pt x="1303" y="1367"/>
                    <a:pt x="1389" y="1367"/>
                  </a:cubicBezTo>
                  <a:cubicBezTo>
                    <a:pt x="1511" y="1367"/>
                    <a:pt x="1635" y="1353"/>
                    <a:pt x="1750" y="1321"/>
                  </a:cubicBezTo>
                  <a:cubicBezTo>
                    <a:pt x="1822" y="1297"/>
                    <a:pt x="1873" y="1231"/>
                    <a:pt x="1939" y="1231"/>
                  </a:cubicBezTo>
                  <a:cubicBezTo>
                    <a:pt x="1950" y="1231"/>
                    <a:pt x="1961" y="1233"/>
                    <a:pt x="1973" y="1237"/>
                  </a:cubicBezTo>
                  <a:cubicBezTo>
                    <a:pt x="2084" y="1237"/>
                    <a:pt x="2196" y="1376"/>
                    <a:pt x="2335" y="1376"/>
                  </a:cubicBezTo>
                  <a:cubicBezTo>
                    <a:pt x="2353" y="1380"/>
                    <a:pt x="2371" y="1382"/>
                    <a:pt x="2387" y="1382"/>
                  </a:cubicBezTo>
                  <a:cubicBezTo>
                    <a:pt x="2497" y="1382"/>
                    <a:pt x="2573" y="1306"/>
                    <a:pt x="2670" y="1209"/>
                  </a:cubicBezTo>
                  <a:lnTo>
                    <a:pt x="2670" y="1209"/>
                  </a:lnTo>
                  <a:cubicBezTo>
                    <a:pt x="3171" y="1599"/>
                    <a:pt x="2391" y="2464"/>
                    <a:pt x="2809" y="2910"/>
                  </a:cubicBezTo>
                  <a:cubicBezTo>
                    <a:pt x="2976" y="3077"/>
                    <a:pt x="3171" y="3105"/>
                    <a:pt x="3311" y="3328"/>
                  </a:cubicBezTo>
                  <a:cubicBezTo>
                    <a:pt x="3422" y="3467"/>
                    <a:pt x="3394" y="3802"/>
                    <a:pt x="3589" y="3885"/>
                  </a:cubicBezTo>
                  <a:cubicBezTo>
                    <a:pt x="3678" y="3941"/>
                    <a:pt x="3769" y="3963"/>
                    <a:pt x="3861" y="3963"/>
                  </a:cubicBezTo>
                  <a:cubicBezTo>
                    <a:pt x="4231" y="3963"/>
                    <a:pt x="4615" y="3601"/>
                    <a:pt x="4927" y="3579"/>
                  </a:cubicBezTo>
                  <a:cubicBezTo>
                    <a:pt x="5008" y="3567"/>
                    <a:pt x="5088" y="3564"/>
                    <a:pt x="5165" y="3564"/>
                  </a:cubicBezTo>
                  <a:cubicBezTo>
                    <a:pt x="5258" y="3564"/>
                    <a:pt x="5346" y="3569"/>
                    <a:pt x="5426" y="3569"/>
                  </a:cubicBezTo>
                  <a:cubicBezTo>
                    <a:pt x="5598" y="3569"/>
                    <a:pt x="5731" y="3547"/>
                    <a:pt x="5792" y="3411"/>
                  </a:cubicBezTo>
                  <a:cubicBezTo>
                    <a:pt x="5809" y="3420"/>
                    <a:pt x="5825" y="3424"/>
                    <a:pt x="5839" y="3424"/>
                  </a:cubicBezTo>
                  <a:cubicBezTo>
                    <a:pt x="5997" y="3424"/>
                    <a:pt x="5896" y="2875"/>
                    <a:pt x="5819" y="2798"/>
                  </a:cubicBezTo>
                  <a:cubicBezTo>
                    <a:pt x="5736" y="2631"/>
                    <a:pt x="5596" y="2519"/>
                    <a:pt x="5429" y="2491"/>
                  </a:cubicBezTo>
                  <a:cubicBezTo>
                    <a:pt x="5290" y="2464"/>
                    <a:pt x="5039" y="2408"/>
                    <a:pt x="4927" y="2408"/>
                  </a:cubicBezTo>
                  <a:cubicBezTo>
                    <a:pt x="4828" y="2408"/>
                    <a:pt x="4728" y="2479"/>
                    <a:pt x="4619" y="2479"/>
                  </a:cubicBezTo>
                  <a:cubicBezTo>
                    <a:pt x="4575" y="2479"/>
                    <a:pt x="4529" y="2468"/>
                    <a:pt x="4481" y="2436"/>
                  </a:cubicBezTo>
                  <a:cubicBezTo>
                    <a:pt x="4342" y="2352"/>
                    <a:pt x="4231" y="1990"/>
                    <a:pt x="4147" y="1822"/>
                  </a:cubicBezTo>
                  <a:cubicBezTo>
                    <a:pt x="4035" y="1683"/>
                    <a:pt x="3980" y="1488"/>
                    <a:pt x="3896" y="1293"/>
                  </a:cubicBezTo>
                  <a:cubicBezTo>
                    <a:pt x="3785" y="1042"/>
                    <a:pt x="3645" y="819"/>
                    <a:pt x="3450" y="652"/>
                  </a:cubicBezTo>
                  <a:cubicBezTo>
                    <a:pt x="3394" y="614"/>
                    <a:pt x="3348" y="602"/>
                    <a:pt x="3303" y="602"/>
                  </a:cubicBezTo>
                  <a:cubicBezTo>
                    <a:pt x="3215" y="602"/>
                    <a:pt x="3134" y="652"/>
                    <a:pt x="3004" y="652"/>
                  </a:cubicBezTo>
                  <a:cubicBezTo>
                    <a:pt x="2893" y="652"/>
                    <a:pt x="2769" y="627"/>
                    <a:pt x="2649" y="627"/>
                  </a:cubicBezTo>
                  <a:cubicBezTo>
                    <a:pt x="2589" y="627"/>
                    <a:pt x="2530" y="633"/>
                    <a:pt x="2474" y="652"/>
                  </a:cubicBezTo>
                  <a:cubicBezTo>
                    <a:pt x="2363" y="457"/>
                    <a:pt x="2168" y="66"/>
                    <a:pt x="1945" y="11"/>
                  </a:cubicBezTo>
                  <a:cubicBezTo>
                    <a:pt x="1914" y="4"/>
                    <a:pt x="1883" y="1"/>
                    <a:pt x="185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9976;p55"/>
            <p:cNvSpPr/>
            <p:nvPr/>
          </p:nvSpPr>
          <p:spPr>
            <a:xfrm>
              <a:off x="6475925" y="2629600"/>
              <a:ext cx="24400" cy="27375"/>
            </a:xfrm>
            <a:custGeom>
              <a:avLst/>
              <a:gdLst/>
              <a:ahLst/>
              <a:cxnLst/>
              <a:rect l="l" t="t" r="r" b="b"/>
              <a:pathLst>
                <a:path w="976" h="1095" extrusionOk="0">
                  <a:moveTo>
                    <a:pt x="613" y="0"/>
                  </a:moveTo>
                  <a:cubicBezTo>
                    <a:pt x="474" y="279"/>
                    <a:pt x="0" y="446"/>
                    <a:pt x="112" y="892"/>
                  </a:cubicBezTo>
                  <a:cubicBezTo>
                    <a:pt x="139" y="920"/>
                    <a:pt x="139" y="948"/>
                    <a:pt x="167" y="976"/>
                  </a:cubicBezTo>
                  <a:cubicBezTo>
                    <a:pt x="305" y="1045"/>
                    <a:pt x="480" y="1095"/>
                    <a:pt x="647" y="1095"/>
                  </a:cubicBezTo>
                  <a:cubicBezTo>
                    <a:pt x="683" y="1095"/>
                    <a:pt x="718" y="1092"/>
                    <a:pt x="753" y="1087"/>
                  </a:cubicBezTo>
                  <a:cubicBezTo>
                    <a:pt x="892" y="1032"/>
                    <a:pt x="976" y="530"/>
                    <a:pt x="920" y="363"/>
                  </a:cubicBezTo>
                  <a:cubicBezTo>
                    <a:pt x="892" y="195"/>
                    <a:pt x="781" y="56"/>
                    <a:pt x="61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9977;p55"/>
            <p:cNvSpPr/>
            <p:nvPr/>
          </p:nvSpPr>
          <p:spPr>
            <a:xfrm>
              <a:off x="6465450" y="2616200"/>
              <a:ext cx="25125" cy="37800"/>
            </a:xfrm>
            <a:custGeom>
              <a:avLst/>
              <a:gdLst/>
              <a:ahLst/>
              <a:cxnLst/>
              <a:rect l="l" t="t" r="r" b="b"/>
              <a:pathLst>
                <a:path w="1005" h="1512" extrusionOk="0">
                  <a:moveTo>
                    <a:pt x="392" y="0"/>
                  </a:moveTo>
                  <a:cubicBezTo>
                    <a:pt x="373" y="0"/>
                    <a:pt x="354" y="2"/>
                    <a:pt x="335" y="7"/>
                  </a:cubicBezTo>
                  <a:cubicBezTo>
                    <a:pt x="168" y="7"/>
                    <a:pt x="85" y="202"/>
                    <a:pt x="29" y="369"/>
                  </a:cubicBezTo>
                  <a:cubicBezTo>
                    <a:pt x="1" y="536"/>
                    <a:pt x="85" y="676"/>
                    <a:pt x="112" y="843"/>
                  </a:cubicBezTo>
                  <a:cubicBezTo>
                    <a:pt x="140" y="954"/>
                    <a:pt x="85" y="1150"/>
                    <a:pt x="112" y="1261"/>
                  </a:cubicBezTo>
                  <a:cubicBezTo>
                    <a:pt x="224" y="1373"/>
                    <a:pt x="391" y="1484"/>
                    <a:pt x="558" y="1512"/>
                  </a:cubicBezTo>
                  <a:cubicBezTo>
                    <a:pt x="558" y="1512"/>
                    <a:pt x="531" y="1484"/>
                    <a:pt x="531" y="1456"/>
                  </a:cubicBezTo>
                  <a:cubicBezTo>
                    <a:pt x="391" y="982"/>
                    <a:pt x="865" y="815"/>
                    <a:pt x="1004" y="536"/>
                  </a:cubicBezTo>
                  <a:cubicBezTo>
                    <a:pt x="977" y="508"/>
                    <a:pt x="921" y="481"/>
                    <a:pt x="865" y="481"/>
                  </a:cubicBezTo>
                  <a:cubicBezTo>
                    <a:pt x="865" y="300"/>
                    <a:pt x="627" y="0"/>
                    <a:pt x="39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9978;p55"/>
            <p:cNvSpPr/>
            <p:nvPr/>
          </p:nvSpPr>
          <p:spPr>
            <a:xfrm>
              <a:off x="5477975" y="2889100"/>
              <a:ext cx="449525" cy="195575"/>
            </a:xfrm>
            <a:custGeom>
              <a:avLst/>
              <a:gdLst/>
              <a:ahLst/>
              <a:cxnLst/>
              <a:rect l="l" t="t" r="r" b="b"/>
              <a:pathLst>
                <a:path w="17981" h="7823" extrusionOk="0">
                  <a:moveTo>
                    <a:pt x="9535" y="1"/>
                  </a:moveTo>
                  <a:cubicBezTo>
                    <a:pt x="9448" y="1"/>
                    <a:pt x="9378" y="13"/>
                    <a:pt x="9339" y="46"/>
                  </a:cubicBezTo>
                  <a:cubicBezTo>
                    <a:pt x="9199" y="157"/>
                    <a:pt x="9255" y="380"/>
                    <a:pt x="9255" y="520"/>
                  </a:cubicBezTo>
                  <a:cubicBezTo>
                    <a:pt x="9199" y="1021"/>
                    <a:pt x="8921" y="993"/>
                    <a:pt x="8447" y="1049"/>
                  </a:cubicBezTo>
                  <a:cubicBezTo>
                    <a:pt x="8057" y="1077"/>
                    <a:pt x="8224" y="1328"/>
                    <a:pt x="8029" y="1662"/>
                  </a:cubicBezTo>
                  <a:cubicBezTo>
                    <a:pt x="7939" y="1798"/>
                    <a:pt x="7848" y="1876"/>
                    <a:pt x="7763" y="1876"/>
                  </a:cubicBezTo>
                  <a:cubicBezTo>
                    <a:pt x="7689" y="1876"/>
                    <a:pt x="7619" y="1819"/>
                    <a:pt x="7555" y="1690"/>
                  </a:cubicBezTo>
                  <a:cubicBezTo>
                    <a:pt x="7382" y="1369"/>
                    <a:pt x="7384" y="149"/>
                    <a:pt x="6862" y="149"/>
                  </a:cubicBezTo>
                  <a:cubicBezTo>
                    <a:pt x="6795" y="149"/>
                    <a:pt x="6720" y="169"/>
                    <a:pt x="6635" y="213"/>
                  </a:cubicBezTo>
                  <a:cubicBezTo>
                    <a:pt x="6412" y="352"/>
                    <a:pt x="6412" y="436"/>
                    <a:pt x="6161" y="464"/>
                  </a:cubicBezTo>
                  <a:cubicBezTo>
                    <a:pt x="5852" y="522"/>
                    <a:pt x="5609" y="607"/>
                    <a:pt x="5350" y="607"/>
                  </a:cubicBezTo>
                  <a:cubicBezTo>
                    <a:pt x="5236" y="607"/>
                    <a:pt x="5118" y="590"/>
                    <a:pt x="4990" y="547"/>
                  </a:cubicBezTo>
                  <a:cubicBezTo>
                    <a:pt x="4833" y="485"/>
                    <a:pt x="4673" y="453"/>
                    <a:pt x="4514" y="453"/>
                  </a:cubicBezTo>
                  <a:cubicBezTo>
                    <a:pt x="4249" y="453"/>
                    <a:pt x="3990" y="540"/>
                    <a:pt x="3764" y="715"/>
                  </a:cubicBezTo>
                  <a:cubicBezTo>
                    <a:pt x="3652" y="798"/>
                    <a:pt x="3541" y="938"/>
                    <a:pt x="3401" y="938"/>
                  </a:cubicBezTo>
                  <a:cubicBezTo>
                    <a:pt x="3095" y="938"/>
                    <a:pt x="2816" y="882"/>
                    <a:pt x="2509" y="826"/>
                  </a:cubicBezTo>
                  <a:cubicBezTo>
                    <a:pt x="2412" y="826"/>
                    <a:pt x="2288" y="813"/>
                    <a:pt x="2169" y="813"/>
                  </a:cubicBezTo>
                  <a:cubicBezTo>
                    <a:pt x="1946" y="813"/>
                    <a:pt x="1739" y="860"/>
                    <a:pt x="1757" y="1133"/>
                  </a:cubicBezTo>
                  <a:cubicBezTo>
                    <a:pt x="1757" y="1384"/>
                    <a:pt x="2175" y="1830"/>
                    <a:pt x="1980" y="2081"/>
                  </a:cubicBezTo>
                  <a:cubicBezTo>
                    <a:pt x="1917" y="2159"/>
                    <a:pt x="1846" y="2187"/>
                    <a:pt x="1770" y="2187"/>
                  </a:cubicBezTo>
                  <a:cubicBezTo>
                    <a:pt x="1586" y="2187"/>
                    <a:pt x="1375" y="2023"/>
                    <a:pt x="1200" y="2023"/>
                  </a:cubicBezTo>
                  <a:cubicBezTo>
                    <a:pt x="1190" y="2023"/>
                    <a:pt x="1181" y="2024"/>
                    <a:pt x="1171" y="2025"/>
                  </a:cubicBezTo>
                  <a:cubicBezTo>
                    <a:pt x="837" y="2025"/>
                    <a:pt x="558" y="2304"/>
                    <a:pt x="530" y="2666"/>
                  </a:cubicBezTo>
                  <a:cubicBezTo>
                    <a:pt x="279" y="2805"/>
                    <a:pt x="279" y="3279"/>
                    <a:pt x="363" y="3530"/>
                  </a:cubicBezTo>
                  <a:cubicBezTo>
                    <a:pt x="447" y="3809"/>
                    <a:pt x="530" y="4032"/>
                    <a:pt x="391" y="4255"/>
                  </a:cubicBezTo>
                  <a:cubicBezTo>
                    <a:pt x="307" y="4422"/>
                    <a:pt x="112" y="4506"/>
                    <a:pt x="28" y="4673"/>
                  </a:cubicBezTo>
                  <a:cubicBezTo>
                    <a:pt x="1" y="4812"/>
                    <a:pt x="1" y="4980"/>
                    <a:pt x="28" y="5147"/>
                  </a:cubicBezTo>
                  <a:cubicBezTo>
                    <a:pt x="28" y="5318"/>
                    <a:pt x="107" y="5542"/>
                    <a:pt x="209" y="5542"/>
                  </a:cubicBezTo>
                  <a:cubicBezTo>
                    <a:pt x="257" y="5542"/>
                    <a:pt x="310" y="5493"/>
                    <a:pt x="363" y="5370"/>
                  </a:cubicBezTo>
                  <a:cubicBezTo>
                    <a:pt x="447" y="5230"/>
                    <a:pt x="363" y="5119"/>
                    <a:pt x="502" y="5007"/>
                  </a:cubicBezTo>
                  <a:cubicBezTo>
                    <a:pt x="697" y="4896"/>
                    <a:pt x="893" y="4840"/>
                    <a:pt x="1088" y="4784"/>
                  </a:cubicBezTo>
                  <a:cubicBezTo>
                    <a:pt x="1506" y="4589"/>
                    <a:pt x="1422" y="4478"/>
                    <a:pt x="1450" y="4088"/>
                  </a:cubicBezTo>
                  <a:cubicBezTo>
                    <a:pt x="1450" y="3753"/>
                    <a:pt x="1562" y="3558"/>
                    <a:pt x="1450" y="3279"/>
                  </a:cubicBezTo>
                  <a:cubicBezTo>
                    <a:pt x="1283" y="2889"/>
                    <a:pt x="1283" y="2722"/>
                    <a:pt x="1729" y="2554"/>
                  </a:cubicBezTo>
                  <a:cubicBezTo>
                    <a:pt x="1952" y="2833"/>
                    <a:pt x="2370" y="2889"/>
                    <a:pt x="2649" y="3168"/>
                  </a:cubicBezTo>
                  <a:cubicBezTo>
                    <a:pt x="2788" y="3307"/>
                    <a:pt x="2900" y="3474"/>
                    <a:pt x="3011" y="3586"/>
                  </a:cubicBezTo>
                  <a:cubicBezTo>
                    <a:pt x="3262" y="3865"/>
                    <a:pt x="3318" y="4255"/>
                    <a:pt x="3569" y="4506"/>
                  </a:cubicBezTo>
                  <a:cubicBezTo>
                    <a:pt x="3931" y="4757"/>
                    <a:pt x="4377" y="4896"/>
                    <a:pt x="4823" y="4896"/>
                  </a:cubicBezTo>
                  <a:cubicBezTo>
                    <a:pt x="5213" y="4896"/>
                    <a:pt x="5046" y="4729"/>
                    <a:pt x="5130" y="4450"/>
                  </a:cubicBezTo>
                  <a:cubicBezTo>
                    <a:pt x="5213" y="4060"/>
                    <a:pt x="5715" y="4227"/>
                    <a:pt x="5882" y="3892"/>
                  </a:cubicBezTo>
                  <a:cubicBezTo>
                    <a:pt x="6022" y="3669"/>
                    <a:pt x="5827" y="3335"/>
                    <a:pt x="5854" y="3084"/>
                  </a:cubicBezTo>
                  <a:cubicBezTo>
                    <a:pt x="6217" y="3084"/>
                    <a:pt x="7192" y="3140"/>
                    <a:pt x="6997" y="3697"/>
                  </a:cubicBezTo>
                  <a:cubicBezTo>
                    <a:pt x="6858" y="4143"/>
                    <a:pt x="6746" y="4143"/>
                    <a:pt x="7192" y="4338"/>
                  </a:cubicBezTo>
                  <a:cubicBezTo>
                    <a:pt x="7285" y="4382"/>
                    <a:pt x="7370" y="4399"/>
                    <a:pt x="7449" y="4399"/>
                  </a:cubicBezTo>
                  <a:cubicBezTo>
                    <a:pt x="7721" y="4399"/>
                    <a:pt x="7934" y="4201"/>
                    <a:pt x="8232" y="4201"/>
                  </a:cubicBezTo>
                  <a:cubicBezTo>
                    <a:pt x="8291" y="4201"/>
                    <a:pt x="8353" y="4208"/>
                    <a:pt x="8419" y="4227"/>
                  </a:cubicBezTo>
                  <a:cubicBezTo>
                    <a:pt x="8842" y="4338"/>
                    <a:pt x="9193" y="4840"/>
                    <a:pt x="9615" y="4840"/>
                  </a:cubicBezTo>
                  <a:cubicBezTo>
                    <a:pt x="9722" y="4840"/>
                    <a:pt x="9834" y="4808"/>
                    <a:pt x="9952" y="4729"/>
                  </a:cubicBezTo>
                  <a:cubicBezTo>
                    <a:pt x="9924" y="4589"/>
                    <a:pt x="9868" y="4450"/>
                    <a:pt x="9757" y="4311"/>
                  </a:cubicBezTo>
                  <a:cubicBezTo>
                    <a:pt x="9645" y="4088"/>
                    <a:pt x="9701" y="3976"/>
                    <a:pt x="9673" y="3697"/>
                  </a:cubicBezTo>
                  <a:lnTo>
                    <a:pt x="9673" y="3697"/>
                  </a:lnTo>
                  <a:cubicBezTo>
                    <a:pt x="9980" y="3837"/>
                    <a:pt x="10287" y="3920"/>
                    <a:pt x="10621" y="3920"/>
                  </a:cubicBezTo>
                  <a:cubicBezTo>
                    <a:pt x="10893" y="3983"/>
                    <a:pt x="11165" y="4014"/>
                    <a:pt x="11425" y="4014"/>
                  </a:cubicBezTo>
                  <a:cubicBezTo>
                    <a:pt x="11511" y="4014"/>
                    <a:pt x="11597" y="4011"/>
                    <a:pt x="11680" y="4004"/>
                  </a:cubicBezTo>
                  <a:cubicBezTo>
                    <a:pt x="11804" y="3993"/>
                    <a:pt x="11955" y="3963"/>
                    <a:pt x="12091" y="3963"/>
                  </a:cubicBezTo>
                  <a:cubicBezTo>
                    <a:pt x="12292" y="3963"/>
                    <a:pt x="12461" y="4028"/>
                    <a:pt x="12461" y="4311"/>
                  </a:cubicBezTo>
                  <a:cubicBezTo>
                    <a:pt x="12461" y="4366"/>
                    <a:pt x="12377" y="4422"/>
                    <a:pt x="12377" y="4506"/>
                  </a:cubicBezTo>
                  <a:cubicBezTo>
                    <a:pt x="12405" y="4617"/>
                    <a:pt x="12433" y="4701"/>
                    <a:pt x="12517" y="4784"/>
                  </a:cubicBezTo>
                  <a:cubicBezTo>
                    <a:pt x="12795" y="5203"/>
                    <a:pt x="12907" y="5426"/>
                    <a:pt x="13409" y="5481"/>
                  </a:cubicBezTo>
                  <a:cubicBezTo>
                    <a:pt x="13855" y="5537"/>
                    <a:pt x="14524" y="5453"/>
                    <a:pt x="14830" y="5844"/>
                  </a:cubicBezTo>
                  <a:cubicBezTo>
                    <a:pt x="15053" y="6095"/>
                    <a:pt x="14998" y="6345"/>
                    <a:pt x="15276" y="6541"/>
                  </a:cubicBezTo>
                  <a:cubicBezTo>
                    <a:pt x="15611" y="6819"/>
                    <a:pt x="15973" y="7070"/>
                    <a:pt x="16308" y="7321"/>
                  </a:cubicBezTo>
                  <a:cubicBezTo>
                    <a:pt x="16503" y="7460"/>
                    <a:pt x="16698" y="7767"/>
                    <a:pt x="16921" y="7823"/>
                  </a:cubicBezTo>
                  <a:cubicBezTo>
                    <a:pt x="17144" y="7823"/>
                    <a:pt x="17367" y="7739"/>
                    <a:pt x="17506" y="7544"/>
                  </a:cubicBezTo>
                  <a:cubicBezTo>
                    <a:pt x="17339" y="7488"/>
                    <a:pt x="17506" y="7405"/>
                    <a:pt x="17646" y="7265"/>
                  </a:cubicBezTo>
                  <a:cubicBezTo>
                    <a:pt x="17785" y="7126"/>
                    <a:pt x="17897" y="6931"/>
                    <a:pt x="17897" y="6736"/>
                  </a:cubicBezTo>
                  <a:cubicBezTo>
                    <a:pt x="17897" y="6373"/>
                    <a:pt x="17590" y="6234"/>
                    <a:pt x="17478" y="5927"/>
                  </a:cubicBezTo>
                  <a:cubicBezTo>
                    <a:pt x="17395" y="5676"/>
                    <a:pt x="17674" y="5453"/>
                    <a:pt x="17729" y="5258"/>
                  </a:cubicBezTo>
                  <a:cubicBezTo>
                    <a:pt x="17980" y="4561"/>
                    <a:pt x="17144" y="4422"/>
                    <a:pt x="16809" y="4060"/>
                  </a:cubicBezTo>
                  <a:cubicBezTo>
                    <a:pt x="16196" y="3335"/>
                    <a:pt x="17757" y="3446"/>
                    <a:pt x="17674" y="2694"/>
                  </a:cubicBezTo>
                  <a:lnTo>
                    <a:pt x="17674" y="2694"/>
                  </a:lnTo>
                  <a:cubicBezTo>
                    <a:pt x="17472" y="2715"/>
                    <a:pt x="17201" y="2740"/>
                    <a:pt x="16920" y="2740"/>
                  </a:cubicBezTo>
                  <a:cubicBezTo>
                    <a:pt x="16464" y="2740"/>
                    <a:pt x="15981" y="2674"/>
                    <a:pt x="15722" y="2415"/>
                  </a:cubicBezTo>
                  <a:cubicBezTo>
                    <a:pt x="15639" y="2331"/>
                    <a:pt x="15667" y="2276"/>
                    <a:pt x="15555" y="2220"/>
                  </a:cubicBezTo>
                  <a:cubicBezTo>
                    <a:pt x="15471" y="2136"/>
                    <a:pt x="15248" y="2081"/>
                    <a:pt x="15109" y="1969"/>
                  </a:cubicBezTo>
                  <a:cubicBezTo>
                    <a:pt x="14998" y="1885"/>
                    <a:pt x="14942" y="1802"/>
                    <a:pt x="14858" y="1746"/>
                  </a:cubicBezTo>
                  <a:cubicBezTo>
                    <a:pt x="14639" y="1636"/>
                    <a:pt x="14403" y="1561"/>
                    <a:pt x="14149" y="1561"/>
                  </a:cubicBezTo>
                  <a:cubicBezTo>
                    <a:pt x="14080" y="1561"/>
                    <a:pt x="14010" y="1567"/>
                    <a:pt x="13938" y="1579"/>
                  </a:cubicBezTo>
                  <a:cubicBezTo>
                    <a:pt x="13715" y="1635"/>
                    <a:pt x="13799" y="1690"/>
                    <a:pt x="13715" y="1913"/>
                  </a:cubicBezTo>
                  <a:cubicBezTo>
                    <a:pt x="13594" y="2222"/>
                    <a:pt x="13344" y="2356"/>
                    <a:pt x="13080" y="2356"/>
                  </a:cubicBezTo>
                  <a:cubicBezTo>
                    <a:pt x="12795" y="2356"/>
                    <a:pt x="12495" y="2201"/>
                    <a:pt x="12322" y="1941"/>
                  </a:cubicBezTo>
                  <a:cubicBezTo>
                    <a:pt x="12015" y="1439"/>
                    <a:pt x="12071" y="993"/>
                    <a:pt x="11485" y="798"/>
                  </a:cubicBezTo>
                  <a:cubicBezTo>
                    <a:pt x="11067" y="659"/>
                    <a:pt x="10816" y="324"/>
                    <a:pt x="10426" y="185"/>
                  </a:cubicBezTo>
                  <a:cubicBezTo>
                    <a:pt x="10297" y="142"/>
                    <a:pt x="9823" y="1"/>
                    <a:pt x="9535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9979;p55"/>
            <p:cNvSpPr/>
            <p:nvPr/>
          </p:nvSpPr>
          <p:spPr>
            <a:xfrm>
              <a:off x="5491150" y="3014050"/>
              <a:ext cx="65600" cy="48975"/>
            </a:xfrm>
            <a:custGeom>
              <a:avLst/>
              <a:gdLst/>
              <a:ahLst/>
              <a:cxnLst/>
              <a:rect l="l" t="t" r="r" b="b"/>
              <a:pathLst>
                <a:path w="2624" h="1959" extrusionOk="0">
                  <a:moveTo>
                    <a:pt x="2364" y="1"/>
                  </a:moveTo>
                  <a:cubicBezTo>
                    <a:pt x="2334" y="1"/>
                    <a:pt x="2299" y="4"/>
                    <a:pt x="2261" y="9"/>
                  </a:cubicBezTo>
                  <a:cubicBezTo>
                    <a:pt x="2066" y="65"/>
                    <a:pt x="1955" y="288"/>
                    <a:pt x="1787" y="400"/>
                  </a:cubicBezTo>
                  <a:cubicBezTo>
                    <a:pt x="1564" y="455"/>
                    <a:pt x="1369" y="483"/>
                    <a:pt x="1174" y="483"/>
                  </a:cubicBezTo>
                  <a:cubicBezTo>
                    <a:pt x="923" y="511"/>
                    <a:pt x="728" y="678"/>
                    <a:pt x="644" y="901"/>
                  </a:cubicBezTo>
                  <a:cubicBezTo>
                    <a:pt x="533" y="1124"/>
                    <a:pt x="254" y="1180"/>
                    <a:pt x="170" y="1403"/>
                  </a:cubicBezTo>
                  <a:cubicBezTo>
                    <a:pt x="1" y="1805"/>
                    <a:pt x="284" y="1958"/>
                    <a:pt x="623" y="1958"/>
                  </a:cubicBezTo>
                  <a:cubicBezTo>
                    <a:pt x="896" y="1958"/>
                    <a:pt x="1205" y="1859"/>
                    <a:pt x="1341" y="1710"/>
                  </a:cubicBezTo>
                  <a:cubicBezTo>
                    <a:pt x="1425" y="1626"/>
                    <a:pt x="1397" y="1598"/>
                    <a:pt x="1536" y="1598"/>
                  </a:cubicBezTo>
                  <a:cubicBezTo>
                    <a:pt x="1648" y="1598"/>
                    <a:pt x="1732" y="1710"/>
                    <a:pt x="1843" y="1738"/>
                  </a:cubicBezTo>
                  <a:cubicBezTo>
                    <a:pt x="1927" y="1738"/>
                    <a:pt x="2010" y="1766"/>
                    <a:pt x="2094" y="1793"/>
                  </a:cubicBezTo>
                  <a:cubicBezTo>
                    <a:pt x="2168" y="1793"/>
                    <a:pt x="2280" y="1818"/>
                    <a:pt x="2379" y="1818"/>
                  </a:cubicBezTo>
                  <a:cubicBezTo>
                    <a:pt x="2428" y="1818"/>
                    <a:pt x="2475" y="1812"/>
                    <a:pt x="2512" y="1793"/>
                  </a:cubicBezTo>
                  <a:cubicBezTo>
                    <a:pt x="2596" y="1710"/>
                    <a:pt x="2624" y="1375"/>
                    <a:pt x="2624" y="1236"/>
                  </a:cubicBezTo>
                  <a:cubicBezTo>
                    <a:pt x="2596" y="1069"/>
                    <a:pt x="2484" y="929"/>
                    <a:pt x="2484" y="762"/>
                  </a:cubicBezTo>
                  <a:cubicBezTo>
                    <a:pt x="2484" y="623"/>
                    <a:pt x="2568" y="511"/>
                    <a:pt x="2596" y="400"/>
                  </a:cubicBezTo>
                  <a:cubicBezTo>
                    <a:pt x="2621" y="200"/>
                    <a:pt x="2623" y="1"/>
                    <a:pt x="2364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9980;p55"/>
            <p:cNvSpPr/>
            <p:nvPr/>
          </p:nvSpPr>
          <p:spPr>
            <a:xfrm>
              <a:off x="5198525" y="2940550"/>
              <a:ext cx="209100" cy="140300"/>
            </a:xfrm>
            <a:custGeom>
              <a:avLst/>
              <a:gdLst/>
              <a:ahLst/>
              <a:cxnLst/>
              <a:rect l="l" t="t" r="r" b="b"/>
              <a:pathLst>
                <a:path w="8364" h="5612" extrusionOk="0">
                  <a:moveTo>
                    <a:pt x="4525" y="0"/>
                  </a:moveTo>
                  <a:cubicBezTo>
                    <a:pt x="4116" y="0"/>
                    <a:pt x="3707" y="65"/>
                    <a:pt x="3346" y="162"/>
                  </a:cubicBezTo>
                  <a:cubicBezTo>
                    <a:pt x="3151" y="246"/>
                    <a:pt x="2955" y="301"/>
                    <a:pt x="2760" y="301"/>
                  </a:cubicBezTo>
                  <a:cubicBezTo>
                    <a:pt x="2537" y="301"/>
                    <a:pt x="2286" y="134"/>
                    <a:pt x="2036" y="106"/>
                  </a:cubicBezTo>
                  <a:cubicBezTo>
                    <a:pt x="1785" y="50"/>
                    <a:pt x="1562" y="50"/>
                    <a:pt x="1339" y="23"/>
                  </a:cubicBezTo>
                  <a:cubicBezTo>
                    <a:pt x="1171" y="23"/>
                    <a:pt x="1143" y="106"/>
                    <a:pt x="1032" y="162"/>
                  </a:cubicBezTo>
                  <a:cubicBezTo>
                    <a:pt x="959" y="191"/>
                    <a:pt x="888" y="201"/>
                    <a:pt x="818" y="201"/>
                  </a:cubicBezTo>
                  <a:cubicBezTo>
                    <a:pt x="662" y="201"/>
                    <a:pt x="513" y="150"/>
                    <a:pt x="365" y="150"/>
                  </a:cubicBezTo>
                  <a:cubicBezTo>
                    <a:pt x="327" y="150"/>
                    <a:pt x="289" y="154"/>
                    <a:pt x="251" y="162"/>
                  </a:cubicBezTo>
                  <a:cubicBezTo>
                    <a:pt x="1" y="246"/>
                    <a:pt x="56" y="608"/>
                    <a:pt x="84" y="803"/>
                  </a:cubicBezTo>
                  <a:cubicBezTo>
                    <a:pt x="112" y="1054"/>
                    <a:pt x="196" y="1277"/>
                    <a:pt x="307" y="1472"/>
                  </a:cubicBezTo>
                  <a:cubicBezTo>
                    <a:pt x="363" y="1556"/>
                    <a:pt x="474" y="1639"/>
                    <a:pt x="502" y="1751"/>
                  </a:cubicBezTo>
                  <a:cubicBezTo>
                    <a:pt x="614" y="1974"/>
                    <a:pt x="447" y="2253"/>
                    <a:pt x="502" y="2531"/>
                  </a:cubicBezTo>
                  <a:cubicBezTo>
                    <a:pt x="781" y="3591"/>
                    <a:pt x="1701" y="4343"/>
                    <a:pt x="2788" y="4427"/>
                  </a:cubicBezTo>
                  <a:cubicBezTo>
                    <a:pt x="3151" y="4427"/>
                    <a:pt x="3541" y="4427"/>
                    <a:pt x="3931" y="4455"/>
                  </a:cubicBezTo>
                  <a:cubicBezTo>
                    <a:pt x="4154" y="4510"/>
                    <a:pt x="4098" y="4594"/>
                    <a:pt x="4182" y="4817"/>
                  </a:cubicBezTo>
                  <a:cubicBezTo>
                    <a:pt x="4336" y="5301"/>
                    <a:pt x="4767" y="5611"/>
                    <a:pt x="5244" y="5611"/>
                  </a:cubicBezTo>
                  <a:cubicBezTo>
                    <a:pt x="5371" y="5611"/>
                    <a:pt x="5502" y="5589"/>
                    <a:pt x="5631" y="5542"/>
                  </a:cubicBezTo>
                  <a:cubicBezTo>
                    <a:pt x="5799" y="5458"/>
                    <a:pt x="5938" y="5375"/>
                    <a:pt x="6077" y="5235"/>
                  </a:cubicBezTo>
                  <a:cubicBezTo>
                    <a:pt x="6300" y="4984"/>
                    <a:pt x="6551" y="4733"/>
                    <a:pt x="6774" y="4483"/>
                  </a:cubicBezTo>
                  <a:cubicBezTo>
                    <a:pt x="6858" y="4399"/>
                    <a:pt x="6914" y="4287"/>
                    <a:pt x="6942" y="4176"/>
                  </a:cubicBezTo>
                  <a:cubicBezTo>
                    <a:pt x="6942" y="4120"/>
                    <a:pt x="6942" y="3981"/>
                    <a:pt x="6969" y="3953"/>
                  </a:cubicBezTo>
                  <a:cubicBezTo>
                    <a:pt x="7081" y="3841"/>
                    <a:pt x="7332" y="3869"/>
                    <a:pt x="7471" y="3841"/>
                  </a:cubicBezTo>
                  <a:cubicBezTo>
                    <a:pt x="7638" y="3814"/>
                    <a:pt x="7778" y="3786"/>
                    <a:pt x="7945" y="3730"/>
                  </a:cubicBezTo>
                  <a:cubicBezTo>
                    <a:pt x="8224" y="3618"/>
                    <a:pt x="8280" y="3256"/>
                    <a:pt x="8280" y="2977"/>
                  </a:cubicBezTo>
                  <a:cubicBezTo>
                    <a:pt x="8335" y="2754"/>
                    <a:pt x="8363" y="2503"/>
                    <a:pt x="8335" y="2253"/>
                  </a:cubicBezTo>
                  <a:cubicBezTo>
                    <a:pt x="8307" y="2197"/>
                    <a:pt x="8280" y="2169"/>
                    <a:pt x="8252" y="2141"/>
                  </a:cubicBezTo>
                  <a:cubicBezTo>
                    <a:pt x="8206" y="2118"/>
                    <a:pt x="8152" y="2110"/>
                    <a:pt x="8094" y="2110"/>
                  </a:cubicBezTo>
                  <a:cubicBezTo>
                    <a:pt x="7941" y="2110"/>
                    <a:pt x="7760" y="2169"/>
                    <a:pt x="7638" y="2169"/>
                  </a:cubicBezTo>
                  <a:cubicBezTo>
                    <a:pt x="7415" y="2169"/>
                    <a:pt x="7220" y="2085"/>
                    <a:pt x="7109" y="1946"/>
                  </a:cubicBezTo>
                  <a:cubicBezTo>
                    <a:pt x="7025" y="1751"/>
                    <a:pt x="6997" y="1556"/>
                    <a:pt x="6997" y="1361"/>
                  </a:cubicBezTo>
                  <a:cubicBezTo>
                    <a:pt x="6969" y="1165"/>
                    <a:pt x="6858" y="1026"/>
                    <a:pt x="6691" y="942"/>
                  </a:cubicBezTo>
                  <a:cubicBezTo>
                    <a:pt x="6440" y="775"/>
                    <a:pt x="6273" y="580"/>
                    <a:pt x="6022" y="413"/>
                  </a:cubicBezTo>
                  <a:cubicBezTo>
                    <a:pt x="5595" y="112"/>
                    <a:pt x="5060" y="0"/>
                    <a:pt x="452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9981;p55"/>
            <p:cNvSpPr/>
            <p:nvPr/>
          </p:nvSpPr>
          <p:spPr>
            <a:xfrm>
              <a:off x="5755325" y="2720825"/>
              <a:ext cx="112925" cy="70125"/>
            </a:xfrm>
            <a:custGeom>
              <a:avLst/>
              <a:gdLst/>
              <a:ahLst/>
              <a:cxnLst/>
              <a:rect l="l" t="t" r="r" b="b"/>
              <a:pathLst>
                <a:path w="4517" h="2805" extrusionOk="0">
                  <a:moveTo>
                    <a:pt x="3250" y="1"/>
                  </a:moveTo>
                  <a:cubicBezTo>
                    <a:pt x="3193" y="1"/>
                    <a:pt x="3140" y="14"/>
                    <a:pt x="3095" y="59"/>
                  </a:cubicBezTo>
                  <a:cubicBezTo>
                    <a:pt x="2984" y="142"/>
                    <a:pt x="2984" y="254"/>
                    <a:pt x="2928" y="337"/>
                  </a:cubicBezTo>
                  <a:cubicBezTo>
                    <a:pt x="2875" y="416"/>
                    <a:pt x="2675" y="619"/>
                    <a:pt x="2535" y="619"/>
                  </a:cubicBezTo>
                  <a:cubicBezTo>
                    <a:pt x="2526" y="619"/>
                    <a:pt x="2518" y="618"/>
                    <a:pt x="2510" y="616"/>
                  </a:cubicBezTo>
                  <a:cubicBezTo>
                    <a:pt x="2370" y="616"/>
                    <a:pt x="2231" y="505"/>
                    <a:pt x="2064" y="505"/>
                  </a:cubicBezTo>
                  <a:cubicBezTo>
                    <a:pt x="1729" y="588"/>
                    <a:pt x="1451" y="728"/>
                    <a:pt x="1172" y="895"/>
                  </a:cubicBezTo>
                  <a:cubicBezTo>
                    <a:pt x="986" y="962"/>
                    <a:pt x="790" y="999"/>
                    <a:pt x="590" y="999"/>
                  </a:cubicBezTo>
                  <a:cubicBezTo>
                    <a:pt x="460" y="999"/>
                    <a:pt x="328" y="984"/>
                    <a:pt x="196" y="951"/>
                  </a:cubicBezTo>
                  <a:lnTo>
                    <a:pt x="196" y="951"/>
                  </a:lnTo>
                  <a:cubicBezTo>
                    <a:pt x="140" y="1285"/>
                    <a:pt x="1" y="1425"/>
                    <a:pt x="308" y="1648"/>
                  </a:cubicBezTo>
                  <a:cubicBezTo>
                    <a:pt x="503" y="1787"/>
                    <a:pt x="698" y="1898"/>
                    <a:pt x="921" y="1982"/>
                  </a:cubicBezTo>
                  <a:cubicBezTo>
                    <a:pt x="1144" y="2038"/>
                    <a:pt x="1395" y="2010"/>
                    <a:pt x="1618" y="2094"/>
                  </a:cubicBezTo>
                  <a:cubicBezTo>
                    <a:pt x="1897" y="2177"/>
                    <a:pt x="2008" y="2344"/>
                    <a:pt x="2203" y="2567"/>
                  </a:cubicBezTo>
                  <a:cubicBezTo>
                    <a:pt x="2322" y="2686"/>
                    <a:pt x="2584" y="2804"/>
                    <a:pt x="2797" y="2804"/>
                  </a:cubicBezTo>
                  <a:cubicBezTo>
                    <a:pt x="2934" y="2804"/>
                    <a:pt x="3051" y="2755"/>
                    <a:pt x="3095" y="2623"/>
                  </a:cubicBezTo>
                  <a:cubicBezTo>
                    <a:pt x="3151" y="2484"/>
                    <a:pt x="3067" y="2344"/>
                    <a:pt x="3262" y="2289"/>
                  </a:cubicBezTo>
                  <a:cubicBezTo>
                    <a:pt x="3374" y="2261"/>
                    <a:pt x="3485" y="2247"/>
                    <a:pt x="3593" y="2247"/>
                  </a:cubicBezTo>
                  <a:cubicBezTo>
                    <a:pt x="3701" y="2247"/>
                    <a:pt x="3806" y="2261"/>
                    <a:pt x="3904" y="2289"/>
                  </a:cubicBezTo>
                  <a:cubicBezTo>
                    <a:pt x="4017" y="2314"/>
                    <a:pt x="4136" y="2356"/>
                    <a:pt x="4230" y="2356"/>
                  </a:cubicBezTo>
                  <a:cubicBezTo>
                    <a:pt x="4344" y="2356"/>
                    <a:pt x="4421" y="2294"/>
                    <a:pt x="4405" y="2066"/>
                  </a:cubicBezTo>
                  <a:cubicBezTo>
                    <a:pt x="4377" y="1815"/>
                    <a:pt x="4099" y="1675"/>
                    <a:pt x="4182" y="1425"/>
                  </a:cubicBezTo>
                  <a:cubicBezTo>
                    <a:pt x="4266" y="1174"/>
                    <a:pt x="4517" y="951"/>
                    <a:pt x="4405" y="700"/>
                  </a:cubicBezTo>
                  <a:cubicBezTo>
                    <a:pt x="4350" y="588"/>
                    <a:pt x="4127" y="477"/>
                    <a:pt x="4015" y="393"/>
                  </a:cubicBezTo>
                  <a:cubicBezTo>
                    <a:pt x="3904" y="198"/>
                    <a:pt x="3708" y="87"/>
                    <a:pt x="3513" y="31"/>
                  </a:cubicBezTo>
                  <a:cubicBezTo>
                    <a:pt x="3430" y="31"/>
                    <a:pt x="3336" y="1"/>
                    <a:pt x="325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9982;p55"/>
            <p:cNvSpPr/>
            <p:nvPr/>
          </p:nvSpPr>
          <p:spPr>
            <a:xfrm>
              <a:off x="5758125" y="2633450"/>
              <a:ext cx="41150" cy="19200"/>
            </a:xfrm>
            <a:custGeom>
              <a:avLst/>
              <a:gdLst/>
              <a:ahLst/>
              <a:cxnLst/>
              <a:rect l="l" t="t" r="r" b="b"/>
              <a:pathLst>
                <a:path w="1646" h="768" extrusionOk="0">
                  <a:moveTo>
                    <a:pt x="421" y="1"/>
                  </a:moveTo>
                  <a:cubicBezTo>
                    <a:pt x="391" y="1"/>
                    <a:pt x="362" y="4"/>
                    <a:pt x="335" y="14"/>
                  </a:cubicBezTo>
                  <a:cubicBezTo>
                    <a:pt x="223" y="125"/>
                    <a:pt x="112" y="264"/>
                    <a:pt x="56" y="404"/>
                  </a:cubicBezTo>
                  <a:cubicBezTo>
                    <a:pt x="0" y="543"/>
                    <a:pt x="84" y="683"/>
                    <a:pt x="223" y="710"/>
                  </a:cubicBezTo>
                  <a:cubicBezTo>
                    <a:pt x="317" y="751"/>
                    <a:pt x="403" y="768"/>
                    <a:pt x="482" y="768"/>
                  </a:cubicBezTo>
                  <a:cubicBezTo>
                    <a:pt x="781" y="768"/>
                    <a:pt x="1002" y="537"/>
                    <a:pt x="1311" y="515"/>
                  </a:cubicBezTo>
                  <a:cubicBezTo>
                    <a:pt x="1358" y="515"/>
                    <a:pt x="1434" y="534"/>
                    <a:pt x="1500" y="534"/>
                  </a:cubicBezTo>
                  <a:cubicBezTo>
                    <a:pt x="1549" y="534"/>
                    <a:pt x="1593" y="523"/>
                    <a:pt x="1617" y="487"/>
                  </a:cubicBezTo>
                  <a:cubicBezTo>
                    <a:pt x="1645" y="376"/>
                    <a:pt x="1450" y="264"/>
                    <a:pt x="1366" y="125"/>
                  </a:cubicBezTo>
                  <a:cubicBezTo>
                    <a:pt x="1283" y="139"/>
                    <a:pt x="1192" y="146"/>
                    <a:pt x="1102" y="146"/>
                  </a:cubicBezTo>
                  <a:cubicBezTo>
                    <a:pt x="1011" y="146"/>
                    <a:pt x="920" y="139"/>
                    <a:pt x="837" y="125"/>
                  </a:cubicBezTo>
                  <a:cubicBezTo>
                    <a:pt x="744" y="102"/>
                    <a:pt x="572" y="1"/>
                    <a:pt x="42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19983;p55"/>
            <p:cNvSpPr/>
            <p:nvPr/>
          </p:nvSpPr>
          <p:spPr>
            <a:xfrm>
              <a:off x="5837575" y="2453800"/>
              <a:ext cx="167275" cy="87875"/>
            </a:xfrm>
            <a:custGeom>
              <a:avLst/>
              <a:gdLst/>
              <a:ahLst/>
              <a:cxnLst/>
              <a:rect l="l" t="t" r="r" b="b"/>
              <a:pathLst>
                <a:path w="6691" h="3515" extrusionOk="0">
                  <a:moveTo>
                    <a:pt x="3763" y="1"/>
                  </a:moveTo>
                  <a:cubicBezTo>
                    <a:pt x="3610" y="1"/>
                    <a:pt x="3457" y="22"/>
                    <a:pt x="3317" y="63"/>
                  </a:cubicBezTo>
                  <a:cubicBezTo>
                    <a:pt x="3266" y="75"/>
                    <a:pt x="3214" y="79"/>
                    <a:pt x="3163" y="79"/>
                  </a:cubicBezTo>
                  <a:cubicBezTo>
                    <a:pt x="2994" y="79"/>
                    <a:pt x="2831" y="31"/>
                    <a:pt x="2690" y="31"/>
                  </a:cubicBezTo>
                  <a:cubicBezTo>
                    <a:pt x="2666" y="31"/>
                    <a:pt x="2643" y="32"/>
                    <a:pt x="2621" y="36"/>
                  </a:cubicBezTo>
                  <a:cubicBezTo>
                    <a:pt x="2425" y="36"/>
                    <a:pt x="2314" y="286"/>
                    <a:pt x="2286" y="454"/>
                  </a:cubicBezTo>
                  <a:cubicBezTo>
                    <a:pt x="2258" y="705"/>
                    <a:pt x="2565" y="928"/>
                    <a:pt x="2704" y="1095"/>
                  </a:cubicBezTo>
                  <a:cubicBezTo>
                    <a:pt x="2816" y="1206"/>
                    <a:pt x="3067" y="1457"/>
                    <a:pt x="3067" y="1624"/>
                  </a:cubicBezTo>
                  <a:cubicBezTo>
                    <a:pt x="3054" y="1689"/>
                    <a:pt x="3024" y="1715"/>
                    <a:pt x="2985" y="1715"/>
                  </a:cubicBezTo>
                  <a:cubicBezTo>
                    <a:pt x="2857" y="1715"/>
                    <a:pt x="2629" y="1438"/>
                    <a:pt x="2565" y="1374"/>
                  </a:cubicBezTo>
                  <a:cubicBezTo>
                    <a:pt x="2425" y="1262"/>
                    <a:pt x="2314" y="1095"/>
                    <a:pt x="2258" y="928"/>
                  </a:cubicBezTo>
                  <a:cubicBezTo>
                    <a:pt x="2120" y="698"/>
                    <a:pt x="1926" y="411"/>
                    <a:pt x="1627" y="411"/>
                  </a:cubicBezTo>
                  <a:cubicBezTo>
                    <a:pt x="1564" y="411"/>
                    <a:pt x="1495" y="424"/>
                    <a:pt x="1422" y="454"/>
                  </a:cubicBezTo>
                  <a:cubicBezTo>
                    <a:pt x="1255" y="537"/>
                    <a:pt x="1227" y="705"/>
                    <a:pt x="1032" y="760"/>
                  </a:cubicBezTo>
                  <a:cubicBezTo>
                    <a:pt x="1006" y="767"/>
                    <a:pt x="978" y="770"/>
                    <a:pt x="948" y="770"/>
                  </a:cubicBezTo>
                  <a:cubicBezTo>
                    <a:pt x="793" y="770"/>
                    <a:pt x="594" y="697"/>
                    <a:pt x="428" y="697"/>
                  </a:cubicBezTo>
                  <a:cubicBezTo>
                    <a:pt x="349" y="697"/>
                    <a:pt x="278" y="713"/>
                    <a:pt x="223" y="760"/>
                  </a:cubicBezTo>
                  <a:cubicBezTo>
                    <a:pt x="56" y="928"/>
                    <a:pt x="0" y="1151"/>
                    <a:pt x="56" y="1401"/>
                  </a:cubicBezTo>
                  <a:cubicBezTo>
                    <a:pt x="186" y="1661"/>
                    <a:pt x="551" y="1719"/>
                    <a:pt x="864" y="1719"/>
                  </a:cubicBezTo>
                  <a:cubicBezTo>
                    <a:pt x="954" y="1719"/>
                    <a:pt x="1040" y="1714"/>
                    <a:pt x="1115" y="1708"/>
                  </a:cubicBezTo>
                  <a:cubicBezTo>
                    <a:pt x="1241" y="1708"/>
                    <a:pt x="1366" y="1687"/>
                    <a:pt x="1485" y="1687"/>
                  </a:cubicBezTo>
                  <a:cubicBezTo>
                    <a:pt x="1603" y="1687"/>
                    <a:pt x="1715" y="1708"/>
                    <a:pt x="1812" y="1792"/>
                  </a:cubicBezTo>
                  <a:cubicBezTo>
                    <a:pt x="1955" y="1914"/>
                    <a:pt x="2023" y="1992"/>
                    <a:pt x="2159" y="1992"/>
                  </a:cubicBezTo>
                  <a:cubicBezTo>
                    <a:pt x="2208" y="1992"/>
                    <a:pt x="2267" y="1981"/>
                    <a:pt x="2342" y="1959"/>
                  </a:cubicBezTo>
                  <a:lnTo>
                    <a:pt x="2342" y="1959"/>
                  </a:lnTo>
                  <a:cubicBezTo>
                    <a:pt x="2370" y="2154"/>
                    <a:pt x="2286" y="2377"/>
                    <a:pt x="2147" y="2489"/>
                  </a:cubicBezTo>
                  <a:cubicBezTo>
                    <a:pt x="1979" y="2572"/>
                    <a:pt x="1701" y="2489"/>
                    <a:pt x="1561" y="2656"/>
                  </a:cubicBezTo>
                  <a:cubicBezTo>
                    <a:pt x="1478" y="2767"/>
                    <a:pt x="1561" y="2851"/>
                    <a:pt x="1561" y="2963"/>
                  </a:cubicBezTo>
                  <a:cubicBezTo>
                    <a:pt x="1617" y="3130"/>
                    <a:pt x="1533" y="3325"/>
                    <a:pt x="1366" y="3381"/>
                  </a:cubicBezTo>
                  <a:cubicBezTo>
                    <a:pt x="1415" y="3478"/>
                    <a:pt x="1535" y="3514"/>
                    <a:pt x="1678" y="3514"/>
                  </a:cubicBezTo>
                  <a:cubicBezTo>
                    <a:pt x="1947" y="3514"/>
                    <a:pt x="2298" y="3388"/>
                    <a:pt x="2425" y="3297"/>
                  </a:cubicBezTo>
                  <a:cubicBezTo>
                    <a:pt x="2593" y="3186"/>
                    <a:pt x="2565" y="2879"/>
                    <a:pt x="2788" y="2740"/>
                  </a:cubicBezTo>
                  <a:cubicBezTo>
                    <a:pt x="2862" y="2693"/>
                    <a:pt x="2933" y="2678"/>
                    <a:pt x="3005" y="2678"/>
                  </a:cubicBezTo>
                  <a:cubicBezTo>
                    <a:pt x="3147" y="2678"/>
                    <a:pt x="3290" y="2740"/>
                    <a:pt x="3457" y="2740"/>
                  </a:cubicBezTo>
                  <a:cubicBezTo>
                    <a:pt x="3468" y="2740"/>
                    <a:pt x="3478" y="2741"/>
                    <a:pt x="3488" y="2741"/>
                  </a:cubicBezTo>
                  <a:cubicBezTo>
                    <a:pt x="3795" y="2741"/>
                    <a:pt x="3853" y="2343"/>
                    <a:pt x="4042" y="2154"/>
                  </a:cubicBezTo>
                  <a:cubicBezTo>
                    <a:pt x="4126" y="2043"/>
                    <a:pt x="4237" y="2008"/>
                    <a:pt x="4356" y="2008"/>
                  </a:cubicBezTo>
                  <a:cubicBezTo>
                    <a:pt x="4474" y="2008"/>
                    <a:pt x="4600" y="2043"/>
                    <a:pt x="4711" y="2071"/>
                  </a:cubicBezTo>
                  <a:cubicBezTo>
                    <a:pt x="4934" y="2126"/>
                    <a:pt x="5018" y="2349"/>
                    <a:pt x="5269" y="2433"/>
                  </a:cubicBezTo>
                  <a:cubicBezTo>
                    <a:pt x="5300" y="2441"/>
                    <a:pt x="5327" y="2444"/>
                    <a:pt x="5350" y="2444"/>
                  </a:cubicBezTo>
                  <a:cubicBezTo>
                    <a:pt x="5495" y="2444"/>
                    <a:pt x="5515" y="2314"/>
                    <a:pt x="5659" y="2266"/>
                  </a:cubicBezTo>
                  <a:cubicBezTo>
                    <a:pt x="5798" y="2210"/>
                    <a:pt x="5966" y="2238"/>
                    <a:pt x="5910" y="2210"/>
                  </a:cubicBezTo>
                  <a:lnTo>
                    <a:pt x="5910" y="2210"/>
                  </a:lnTo>
                  <a:cubicBezTo>
                    <a:pt x="5921" y="2211"/>
                    <a:pt x="5932" y="2211"/>
                    <a:pt x="5944" y="2211"/>
                  </a:cubicBezTo>
                  <a:cubicBezTo>
                    <a:pt x="6241" y="2211"/>
                    <a:pt x="6553" y="1865"/>
                    <a:pt x="6607" y="1597"/>
                  </a:cubicBezTo>
                  <a:cubicBezTo>
                    <a:pt x="6690" y="1346"/>
                    <a:pt x="6551" y="1067"/>
                    <a:pt x="6272" y="1011"/>
                  </a:cubicBezTo>
                  <a:cubicBezTo>
                    <a:pt x="6105" y="928"/>
                    <a:pt x="5854" y="928"/>
                    <a:pt x="5687" y="844"/>
                  </a:cubicBezTo>
                  <a:cubicBezTo>
                    <a:pt x="5492" y="760"/>
                    <a:pt x="5408" y="677"/>
                    <a:pt x="5241" y="621"/>
                  </a:cubicBezTo>
                  <a:cubicBezTo>
                    <a:pt x="5018" y="593"/>
                    <a:pt x="4795" y="509"/>
                    <a:pt x="4600" y="426"/>
                  </a:cubicBezTo>
                  <a:cubicBezTo>
                    <a:pt x="4488" y="314"/>
                    <a:pt x="4377" y="147"/>
                    <a:pt x="4209" y="63"/>
                  </a:cubicBezTo>
                  <a:cubicBezTo>
                    <a:pt x="4070" y="22"/>
                    <a:pt x="3917" y="1"/>
                    <a:pt x="3763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9984;p55"/>
            <p:cNvSpPr/>
            <p:nvPr/>
          </p:nvSpPr>
          <p:spPr>
            <a:xfrm>
              <a:off x="5414550" y="2634200"/>
              <a:ext cx="125075" cy="100775"/>
            </a:xfrm>
            <a:custGeom>
              <a:avLst/>
              <a:gdLst/>
              <a:ahLst/>
              <a:cxnLst/>
              <a:rect l="l" t="t" r="r" b="b"/>
              <a:pathLst>
                <a:path w="5003" h="4031" extrusionOk="0">
                  <a:moveTo>
                    <a:pt x="1209" y="0"/>
                  </a:moveTo>
                  <a:cubicBezTo>
                    <a:pt x="1028" y="0"/>
                    <a:pt x="854" y="50"/>
                    <a:pt x="754" y="151"/>
                  </a:cubicBezTo>
                  <a:cubicBezTo>
                    <a:pt x="391" y="485"/>
                    <a:pt x="1172" y="792"/>
                    <a:pt x="1311" y="1071"/>
                  </a:cubicBezTo>
                  <a:cubicBezTo>
                    <a:pt x="1395" y="1294"/>
                    <a:pt x="1088" y="1266"/>
                    <a:pt x="893" y="1377"/>
                  </a:cubicBezTo>
                  <a:cubicBezTo>
                    <a:pt x="754" y="1433"/>
                    <a:pt x="642" y="1572"/>
                    <a:pt x="614" y="1740"/>
                  </a:cubicBezTo>
                  <a:cubicBezTo>
                    <a:pt x="558" y="1879"/>
                    <a:pt x="475" y="1991"/>
                    <a:pt x="363" y="2046"/>
                  </a:cubicBezTo>
                  <a:cubicBezTo>
                    <a:pt x="112" y="2158"/>
                    <a:pt x="1" y="2464"/>
                    <a:pt x="112" y="2715"/>
                  </a:cubicBezTo>
                  <a:cubicBezTo>
                    <a:pt x="168" y="3133"/>
                    <a:pt x="447" y="3496"/>
                    <a:pt x="809" y="3663"/>
                  </a:cubicBezTo>
                  <a:cubicBezTo>
                    <a:pt x="1018" y="3726"/>
                    <a:pt x="1227" y="3757"/>
                    <a:pt x="1425" y="3757"/>
                  </a:cubicBezTo>
                  <a:cubicBezTo>
                    <a:pt x="1491" y="3757"/>
                    <a:pt x="1555" y="3754"/>
                    <a:pt x="1618" y="3747"/>
                  </a:cubicBezTo>
                  <a:cubicBezTo>
                    <a:pt x="1692" y="3743"/>
                    <a:pt x="1766" y="3741"/>
                    <a:pt x="1839" y="3741"/>
                  </a:cubicBezTo>
                  <a:cubicBezTo>
                    <a:pt x="2345" y="3741"/>
                    <a:pt x="2831" y="3824"/>
                    <a:pt x="3318" y="3970"/>
                  </a:cubicBezTo>
                  <a:cubicBezTo>
                    <a:pt x="3455" y="4006"/>
                    <a:pt x="3591" y="4031"/>
                    <a:pt x="3718" y="4031"/>
                  </a:cubicBezTo>
                  <a:cubicBezTo>
                    <a:pt x="3980" y="4031"/>
                    <a:pt x="4200" y="3926"/>
                    <a:pt x="4294" y="3607"/>
                  </a:cubicBezTo>
                  <a:cubicBezTo>
                    <a:pt x="4322" y="3440"/>
                    <a:pt x="4322" y="3412"/>
                    <a:pt x="4433" y="3356"/>
                  </a:cubicBezTo>
                  <a:cubicBezTo>
                    <a:pt x="4503" y="3315"/>
                    <a:pt x="4579" y="3315"/>
                    <a:pt x="4653" y="3315"/>
                  </a:cubicBezTo>
                  <a:cubicBezTo>
                    <a:pt x="4726" y="3315"/>
                    <a:pt x="4796" y="3315"/>
                    <a:pt x="4851" y="3273"/>
                  </a:cubicBezTo>
                  <a:cubicBezTo>
                    <a:pt x="5002" y="3172"/>
                    <a:pt x="4903" y="2958"/>
                    <a:pt x="4719" y="2958"/>
                  </a:cubicBezTo>
                  <a:cubicBezTo>
                    <a:pt x="4699" y="2958"/>
                    <a:pt x="4678" y="2961"/>
                    <a:pt x="4656" y="2966"/>
                  </a:cubicBezTo>
                  <a:cubicBezTo>
                    <a:pt x="4628" y="2855"/>
                    <a:pt x="4405" y="2743"/>
                    <a:pt x="4322" y="2660"/>
                  </a:cubicBezTo>
                  <a:cubicBezTo>
                    <a:pt x="4099" y="2437"/>
                    <a:pt x="3876" y="2241"/>
                    <a:pt x="3625" y="2046"/>
                  </a:cubicBezTo>
                  <a:cubicBezTo>
                    <a:pt x="3374" y="1935"/>
                    <a:pt x="3123" y="1823"/>
                    <a:pt x="2872" y="1740"/>
                  </a:cubicBezTo>
                  <a:cubicBezTo>
                    <a:pt x="2788" y="1712"/>
                    <a:pt x="2733" y="1712"/>
                    <a:pt x="2649" y="1656"/>
                  </a:cubicBezTo>
                  <a:cubicBezTo>
                    <a:pt x="2593" y="1572"/>
                    <a:pt x="2621" y="1489"/>
                    <a:pt x="2593" y="1405"/>
                  </a:cubicBezTo>
                  <a:cubicBezTo>
                    <a:pt x="2454" y="1210"/>
                    <a:pt x="1980" y="1349"/>
                    <a:pt x="1785" y="1182"/>
                  </a:cubicBezTo>
                  <a:cubicBezTo>
                    <a:pt x="1701" y="1071"/>
                    <a:pt x="1646" y="931"/>
                    <a:pt x="1673" y="792"/>
                  </a:cubicBezTo>
                  <a:cubicBezTo>
                    <a:pt x="1701" y="653"/>
                    <a:pt x="1841" y="597"/>
                    <a:pt x="1869" y="457"/>
                  </a:cubicBezTo>
                  <a:cubicBezTo>
                    <a:pt x="1869" y="155"/>
                    <a:pt x="1528" y="0"/>
                    <a:pt x="120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9985;p55"/>
            <p:cNvSpPr/>
            <p:nvPr/>
          </p:nvSpPr>
          <p:spPr>
            <a:xfrm>
              <a:off x="5381800" y="2090900"/>
              <a:ext cx="236500" cy="508575"/>
            </a:xfrm>
            <a:custGeom>
              <a:avLst/>
              <a:gdLst/>
              <a:ahLst/>
              <a:cxnLst/>
              <a:rect l="l" t="t" r="r" b="b"/>
              <a:pathLst>
                <a:path w="9460" h="20343" extrusionOk="0">
                  <a:moveTo>
                    <a:pt x="4015" y="1"/>
                  </a:moveTo>
                  <a:lnTo>
                    <a:pt x="4015" y="1"/>
                  </a:lnTo>
                  <a:cubicBezTo>
                    <a:pt x="3875" y="196"/>
                    <a:pt x="3569" y="224"/>
                    <a:pt x="3429" y="447"/>
                  </a:cubicBezTo>
                  <a:cubicBezTo>
                    <a:pt x="3374" y="586"/>
                    <a:pt x="3402" y="809"/>
                    <a:pt x="3374" y="976"/>
                  </a:cubicBezTo>
                  <a:cubicBezTo>
                    <a:pt x="3318" y="1227"/>
                    <a:pt x="3123" y="1450"/>
                    <a:pt x="2872" y="1506"/>
                  </a:cubicBezTo>
                  <a:cubicBezTo>
                    <a:pt x="2510" y="1562"/>
                    <a:pt x="2203" y="1840"/>
                    <a:pt x="2064" y="2203"/>
                  </a:cubicBezTo>
                  <a:cubicBezTo>
                    <a:pt x="1868" y="2565"/>
                    <a:pt x="1785" y="2983"/>
                    <a:pt x="1478" y="3346"/>
                  </a:cubicBezTo>
                  <a:cubicBezTo>
                    <a:pt x="1395" y="3429"/>
                    <a:pt x="1255" y="3513"/>
                    <a:pt x="1199" y="3652"/>
                  </a:cubicBezTo>
                  <a:cubicBezTo>
                    <a:pt x="1088" y="3875"/>
                    <a:pt x="1032" y="4126"/>
                    <a:pt x="1004" y="4405"/>
                  </a:cubicBezTo>
                  <a:cubicBezTo>
                    <a:pt x="921" y="4712"/>
                    <a:pt x="949" y="5102"/>
                    <a:pt x="837" y="5381"/>
                  </a:cubicBezTo>
                  <a:cubicBezTo>
                    <a:pt x="753" y="5659"/>
                    <a:pt x="363" y="5855"/>
                    <a:pt x="196" y="6105"/>
                  </a:cubicBezTo>
                  <a:cubicBezTo>
                    <a:pt x="57" y="6273"/>
                    <a:pt x="1" y="6440"/>
                    <a:pt x="1" y="6635"/>
                  </a:cubicBezTo>
                  <a:cubicBezTo>
                    <a:pt x="57" y="6914"/>
                    <a:pt x="475" y="6997"/>
                    <a:pt x="670" y="7193"/>
                  </a:cubicBezTo>
                  <a:cubicBezTo>
                    <a:pt x="976" y="7499"/>
                    <a:pt x="670" y="8001"/>
                    <a:pt x="1004" y="8280"/>
                  </a:cubicBezTo>
                  <a:cubicBezTo>
                    <a:pt x="1199" y="8419"/>
                    <a:pt x="1896" y="8391"/>
                    <a:pt x="1896" y="8781"/>
                  </a:cubicBezTo>
                  <a:cubicBezTo>
                    <a:pt x="1896" y="8949"/>
                    <a:pt x="1534" y="9004"/>
                    <a:pt x="1450" y="9172"/>
                  </a:cubicBezTo>
                  <a:cubicBezTo>
                    <a:pt x="1339" y="9367"/>
                    <a:pt x="1450" y="9534"/>
                    <a:pt x="1506" y="9729"/>
                  </a:cubicBezTo>
                  <a:cubicBezTo>
                    <a:pt x="1562" y="9980"/>
                    <a:pt x="1562" y="10203"/>
                    <a:pt x="1450" y="10426"/>
                  </a:cubicBezTo>
                  <a:cubicBezTo>
                    <a:pt x="1367" y="10705"/>
                    <a:pt x="1172" y="11123"/>
                    <a:pt x="1422" y="11402"/>
                  </a:cubicBezTo>
                  <a:cubicBezTo>
                    <a:pt x="1645" y="11680"/>
                    <a:pt x="2342" y="11457"/>
                    <a:pt x="2370" y="11931"/>
                  </a:cubicBezTo>
                  <a:cubicBezTo>
                    <a:pt x="2398" y="12126"/>
                    <a:pt x="2287" y="12294"/>
                    <a:pt x="2314" y="12461"/>
                  </a:cubicBezTo>
                  <a:cubicBezTo>
                    <a:pt x="2342" y="12740"/>
                    <a:pt x="2593" y="12991"/>
                    <a:pt x="2510" y="13269"/>
                  </a:cubicBezTo>
                  <a:cubicBezTo>
                    <a:pt x="2482" y="13409"/>
                    <a:pt x="2398" y="13492"/>
                    <a:pt x="2370" y="13632"/>
                  </a:cubicBezTo>
                  <a:cubicBezTo>
                    <a:pt x="2342" y="13910"/>
                    <a:pt x="2314" y="14217"/>
                    <a:pt x="2314" y="14524"/>
                  </a:cubicBezTo>
                  <a:cubicBezTo>
                    <a:pt x="2314" y="14802"/>
                    <a:pt x="2537" y="15193"/>
                    <a:pt x="2398" y="15444"/>
                  </a:cubicBezTo>
                  <a:cubicBezTo>
                    <a:pt x="2231" y="15806"/>
                    <a:pt x="1645" y="15973"/>
                    <a:pt x="2064" y="16447"/>
                  </a:cubicBezTo>
                  <a:cubicBezTo>
                    <a:pt x="2342" y="16782"/>
                    <a:pt x="2760" y="16642"/>
                    <a:pt x="3067" y="16893"/>
                  </a:cubicBezTo>
                  <a:cubicBezTo>
                    <a:pt x="3429" y="17116"/>
                    <a:pt x="3764" y="17451"/>
                    <a:pt x="3987" y="17813"/>
                  </a:cubicBezTo>
                  <a:cubicBezTo>
                    <a:pt x="4154" y="18092"/>
                    <a:pt x="4210" y="18510"/>
                    <a:pt x="4461" y="18733"/>
                  </a:cubicBezTo>
                  <a:cubicBezTo>
                    <a:pt x="4712" y="18956"/>
                    <a:pt x="5046" y="19012"/>
                    <a:pt x="5269" y="19207"/>
                  </a:cubicBezTo>
                  <a:cubicBezTo>
                    <a:pt x="5576" y="19513"/>
                    <a:pt x="5687" y="19904"/>
                    <a:pt x="6078" y="20127"/>
                  </a:cubicBezTo>
                  <a:cubicBezTo>
                    <a:pt x="6240" y="20196"/>
                    <a:pt x="6555" y="20342"/>
                    <a:pt x="6785" y="20342"/>
                  </a:cubicBezTo>
                  <a:cubicBezTo>
                    <a:pt x="6832" y="20342"/>
                    <a:pt x="6876" y="20336"/>
                    <a:pt x="6914" y="20322"/>
                  </a:cubicBezTo>
                  <a:cubicBezTo>
                    <a:pt x="6942" y="20294"/>
                    <a:pt x="6942" y="20238"/>
                    <a:pt x="6914" y="20182"/>
                  </a:cubicBezTo>
                  <a:cubicBezTo>
                    <a:pt x="6719" y="19736"/>
                    <a:pt x="6245" y="19458"/>
                    <a:pt x="6078" y="19012"/>
                  </a:cubicBezTo>
                  <a:cubicBezTo>
                    <a:pt x="5994" y="18789"/>
                    <a:pt x="5910" y="18566"/>
                    <a:pt x="5799" y="18371"/>
                  </a:cubicBezTo>
                  <a:cubicBezTo>
                    <a:pt x="5102" y="17451"/>
                    <a:pt x="4433" y="16503"/>
                    <a:pt x="3764" y="15583"/>
                  </a:cubicBezTo>
                  <a:cubicBezTo>
                    <a:pt x="3290" y="14942"/>
                    <a:pt x="3513" y="13883"/>
                    <a:pt x="3597" y="13130"/>
                  </a:cubicBezTo>
                  <a:cubicBezTo>
                    <a:pt x="3597" y="12768"/>
                    <a:pt x="3485" y="12377"/>
                    <a:pt x="3262" y="12071"/>
                  </a:cubicBezTo>
                  <a:cubicBezTo>
                    <a:pt x="3039" y="11680"/>
                    <a:pt x="3151" y="11430"/>
                    <a:pt x="3569" y="11262"/>
                  </a:cubicBezTo>
                  <a:cubicBezTo>
                    <a:pt x="3725" y="11200"/>
                    <a:pt x="3812" y="11163"/>
                    <a:pt x="3897" y="11163"/>
                  </a:cubicBezTo>
                  <a:cubicBezTo>
                    <a:pt x="3963" y="11163"/>
                    <a:pt x="4029" y="11186"/>
                    <a:pt x="4126" y="11234"/>
                  </a:cubicBezTo>
                  <a:cubicBezTo>
                    <a:pt x="4349" y="11402"/>
                    <a:pt x="4628" y="11513"/>
                    <a:pt x="4907" y="11569"/>
                  </a:cubicBezTo>
                  <a:cubicBezTo>
                    <a:pt x="4954" y="11575"/>
                    <a:pt x="5002" y="11577"/>
                    <a:pt x="5051" y="11577"/>
                  </a:cubicBezTo>
                  <a:cubicBezTo>
                    <a:pt x="5319" y="11577"/>
                    <a:pt x="5615" y="11503"/>
                    <a:pt x="5885" y="11503"/>
                  </a:cubicBezTo>
                  <a:cubicBezTo>
                    <a:pt x="6034" y="11503"/>
                    <a:pt x="6176" y="11526"/>
                    <a:pt x="6301" y="11597"/>
                  </a:cubicBezTo>
                  <a:cubicBezTo>
                    <a:pt x="6663" y="11848"/>
                    <a:pt x="6858" y="12238"/>
                    <a:pt x="7193" y="12489"/>
                  </a:cubicBezTo>
                  <a:cubicBezTo>
                    <a:pt x="7279" y="12546"/>
                    <a:pt x="7348" y="12564"/>
                    <a:pt x="7415" y="12564"/>
                  </a:cubicBezTo>
                  <a:cubicBezTo>
                    <a:pt x="7527" y="12564"/>
                    <a:pt x="7632" y="12513"/>
                    <a:pt x="7792" y="12513"/>
                  </a:cubicBezTo>
                  <a:cubicBezTo>
                    <a:pt x="7814" y="12513"/>
                    <a:pt x="7837" y="12514"/>
                    <a:pt x="7862" y="12517"/>
                  </a:cubicBezTo>
                  <a:cubicBezTo>
                    <a:pt x="8252" y="12545"/>
                    <a:pt x="8586" y="12740"/>
                    <a:pt x="8949" y="12795"/>
                  </a:cubicBezTo>
                  <a:cubicBezTo>
                    <a:pt x="8987" y="12804"/>
                    <a:pt x="9026" y="12808"/>
                    <a:pt x="9064" y="12808"/>
                  </a:cubicBezTo>
                  <a:cubicBezTo>
                    <a:pt x="9278" y="12808"/>
                    <a:pt x="9460" y="12682"/>
                    <a:pt x="9200" y="12517"/>
                  </a:cubicBezTo>
                  <a:cubicBezTo>
                    <a:pt x="8865" y="12322"/>
                    <a:pt x="8196" y="12294"/>
                    <a:pt x="8085" y="11931"/>
                  </a:cubicBezTo>
                  <a:cubicBezTo>
                    <a:pt x="8001" y="11625"/>
                    <a:pt x="8363" y="11318"/>
                    <a:pt x="8252" y="11011"/>
                  </a:cubicBezTo>
                  <a:cubicBezTo>
                    <a:pt x="8085" y="10482"/>
                    <a:pt x="7332" y="10454"/>
                    <a:pt x="6886" y="10454"/>
                  </a:cubicBezTo>
                  <a:cubicBezTo>
                    <a:pt x="6607" y="10454"/>
                    <a:pt x="6329" y="10398"/>
                    <a:pt x="6078" y="10259"/>
                  </a:cubicBezTo>
                  <a:cubicBezTo>
                    <a:pt x="5966" y="10175"/>
                    <a:pt x="5743" y="10147"/>
                    <a:pt x="5660" y="10036"/>
                  </a:cubicBezTo>
                  <a:cubicBezTo>
                    <a:pt x="5604" y="9896"/>
                    <a:pt x="5660" y="9785"/>
                    <a:pt x="5548" y="9646"/>
                  </a:cubicBezTo>
                  <a:cubicBezTo>
                    <a:pt x="5437" y="9534"/>
                    <a:pt x="5269" y="9478"/>
                    <a:pt x="5186" y="9339"/>
                  </a:cubicBezTo>
                  <a:cubicBezTo>
                    <a:pt x="4795" y="8580"/>
                    <a:pt x="5956" y="8378"/>
                    <a:pt x="6715" y="8378"/>
                  </a:cubicBezTo>
                  <a:cubicBezTo>
                    <a:pt x="6931" y="8378"/>
                    <a:pt x="7115" y="8394"/>
                    <a:pt x="7221" y="8419"/>
                  </a:cubicBezTo>
                  <a:cubicBezTo>
                    <a:pt x="7225" y="8421"/>
                    <a:pt x="7230" y="8422"/>
                    <a:pt x="7235" y="8422"/>
                  </a:cubicBezTo>
                  <a:cubicBezTo>
                    <a:pt x="7403" y="8422"/>
                    <a:pt x="8060" y="7606"/>
                    <a:pt x="8168" y="7471"/>
                  </a:cubicBezTo>
                  <a:cubicBezTo>
                    <a:pt x="8503" y="7165"/>
                    <a:pt x="8809" y="6942"/>
                    <a:pt x="8782" y="6440"/>
                  </a:cubicBezTo>
                  <a:cubicBezTo>
                    <a:pt x="8782" y="6189"/>
                    <a:pt x="8614" y="6105"/>
                    <a:pt x="8503" y="5910"/>
                  </a:cubicBezTo>
                  <a:cubicBezTo>
                    <a:pt x="8336" y="5604"/>
                    <a:pt x="8475" y="5186"/>
                    <a:pt x="8586" y="4851"/>
                  </a:cubicBezTo>
                  <a:cubicBezTo>
                    <a:pt x="8642" y="4628"/>
                    <a:pt x="8726" y="4405"/>
                    <a:pt x="8531" y="4210"/>
                  </a:cubicBezTo>
                  <a:cubicBezTo>
                    <a:pt x="8308" y="4015"/>
                    <a:pt x="7973" y="4071"/>
                    <a:pt x="7694" y="3959"/>
                  </a:cubicBezTo>
                  <a:cubicBezTo>
                    <a:pt x="7403" y="3823"/>
                    <a:pt x="7234" y="3538"/>
                    <a:pt x="7026" y="3538"/>
                  </a:cubicBezTo>
                  <a:cubicBezTo>
                    <a:pt x="6935" y="3538"/>
                    <a:pt x="6837" y="3592"/>
                    <a:pt x="6719" y="3736"/>
                  </a:cubicBezTo>
                  <a:cubicBezTo>
                    <a:pt x="6524" y="3903"/>
                    <a:pt x="6356" y="4126"/>
                    <a:pt x="6273" y="4377"/>
                  </a:cubicBezTo>
                  <a:cubicBezTo>
                    <a:pt x="6245" y="4489"/>
                    <a:pt x="6273" y="4517"/>
                    <a:pt x="6161" y="4628"/>
                  </a:cubicBezTo>
                  <a:cubicBezTo>
                    <a:pt x="5910" y="4907"/>
                    <a:pt x="5353" y="4963"/>
                    <a:pt x="5046" y="5241"/>
                  </a:cubicBezTo>
                  <a:cubicBezTo>
                    <a:pt x="4851" y="5409"/>
                    <a:pt x="4712" y="5659"/>
                    <a:pt x="4656" y="5938"/>
                  </a:cubicBezTo>
                  <a:cubicBezTo>
                    <a:pt x="4656" y="6189"/>
                    <a:pt x="4935" y="6356"/>
                    <a:pt x="4963" y="6607"/>
                  </a:cubicBezTo>
                  <a:cubicBezTo>
                    <a:pt x="5046" y="7025"/>
                    <a:pt x="4433" y="6886"/>
                    <a:pt x="4154" y="7025"/>
                  </a:cubicBezTo>
                  <a:cubicBezTo>
                    <a:pt x="3764" y="7220"/>
                    <a:pt x="3792" y="7471"/>
                    <a:pt x="3792" y="7834"/>
                  </a:cubicBezTo>
                  <a:cubicBezTo>
                    <a:pt x="3764" y="8168"/>
                    <a:pt x="3680" y="8503"/>
                    <a:pt x="3485" y="8809"/>
                  </a:cubicBezTo>
                  <a:cubicBezTo>
                    <a:pt x="3402" y="8949"/>
                    <a:pt x="3457" y="9004"/>
                    <a:pt x="3234" y="9032"/>
                  </a:cubicBezTo>
                  <a:cubicBezTo>
                    <a:pt x="3210" y="9037"/>
                    <a:pt x="3184" y="9040"/>
                    <a:pt x="3158" y="9040"/>
                  </a:cubicBezTo>
                  <a:cubicBezTo>
                    <a:pt x="3037" y="9040"/>
                    <a:pt x="2908" y="8990"/>
                    <a:pt x="2816" y="8921"/>
                  </a:cubicBezTo>
                  <a:cubicBezTo>
                    <a:pt x="2537" y="8726"/>
                    <a:pt x="2119" y="8475"/>
                    <a:pt x="2175" y="8085"/>
                  </a:cubicBezTo>
                  <a:cubicBezTo>
                    <a:pt x="2175" y="7917"/>
                    <a:pt x="2370" y="7722"/>
                    <a:pt x="2342" y="7583"/>
                  </a:cubicBezTo>
                  <a:cubicBezTo>
                    <a:pt x="2314" y="7388"/>
                    <a:pt x="2008" y="7304"/>
                    <a:pt x="2008" y="7053"/>
                  </a:cubicBezTo>
                  <a:cubicBezTo>
                    <a:pt x="1980" y="6691"/>
                    <a:pt x="2621" y="6719"/>
                    <a:pt x="2872" y="6663"/>
                  </a:cubicBezTo>
                  <a:cubicBezTo>
                    <a:pt x="3234" y="6635"/>
                    <a:pt x="3569" y="6440"/>
                    <a:pt x="3764" y="6133"/>
                  </a:cubicBezTo>
                  <a:cubicBezTo>
                    <a:pt x="3959" y="5771"/>
                    <a:pt x="3875" y="5409"/>
                    <a:pt x="3903" y="5046"/>
                  </a:cubicBezTo>
                  <a:cubicBezTo>
                    <a:pt x="3959" y="4740"/>
                    <a:pt x="4071" y="4405"/>
                    <a:pt x="4182" y="4126"/>
                  </a:cubicBezTo>
                  <a:cubicBezTo>
                    <a:pt x="4294" y="3764"/>
                    <a:pt x="4238" y="3402"/>
                    <a:pt x="4071" y="3123"/>
                  </a:cubicBezTo>
                  <a:cubicBezTo>
                    <a:pt x="3875" y="2900"/>
                    <a:pt x="3541" y="2816"/>
                    <a:pt x="3318" y="2677"/>
                  </a:cubicBezTo>
                  <a:cubicBezTo>
                    <a:pt x="3206" y="2593"/>
                    <a:pt x="2928" y="2426"/>
                    <a:pt x="2900" y="2314"/>
                  </a:cubicBezTo>
                  <a:cubicBezTo>
                    <a:pt x="2788" y="1896"/>
                    <a:pt x="3597" y="1478"/>
                    <a:pt x="3820" y="1339"/>
                  </a:cubicBezTo>
                  <a:cubicBezTo>
                    <a:pt x="4321" y="1004"/>
                    <a:pt x="4210" y="475"/>
                    <a:pt x="4015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9986;p55"/>
            <p:cNvSpPr/>
            <p:nvPr/>
          </p:nvSpPr>
          <p:spPr>
            <a:xfrm>
              <a:off x="5378325" y="2489175"/>
              <a:ext cx="91325" cy="95475"/>
            </a:xfrm>
            <a:custGeom>
              <a:avLst/>
              <a:gdLst/>
              <a:ahLst/>
              <a:cxnLst/>
              <a:rect l="l" t="t" r="r" b="b"/>
              <a:pathLst>
                <a:path w="3653" h="3819" extrusionOk="0">
                  <a:moveTo>
                    <a:pt x="1383" y="0"/>
                  </a:moveTo>
                  <a:cubicBezTo>
                    <a:pt x="1222" y="0"/>
                    <a:pt x="1102" y="250"/>
                    <a:pt x="1004" y="349"/>
                  </a:cubicBezTo>
                  <a:cubicBezTo>
                    <a:pt x="781" y="628"/>
                    <a:pt x="335" y="377"/>
                    <a:pt x="140" y="711"/>
                  </a:cubicBezTo>
                  <a:cubicBezTo>
                    <a:pt x="0" y="934"/>
                    <a:pt x="196" y="1129"/>
                    <a:pt x="307" y="1325"/>
                  </a:cubicBezTo>
                  <a:cubicBezTo>
                    <a:pt x="419" y="1520"/>
                    <a:pt x="335" y="1771"/>
                    <a:pt x="419" y="1966"/>
                  </a:cubicBezTo>
                  <a:cubicBezTo>
                    <a:pt x="502" y="2161"/>
                    <a:pt x="642" y="2300"/>
                    <a:pt x="865" y="2384"/>
                  </a:cubicBezTo>
                  <a:cubicBezTo>
                    <a:pt x="1004" y="2440"/>
                    <a:pt x="1227" y="2412"/>
                    <a:pt x="1366" y="2523"/>
                  </a:cubicBezTo>
                  <a:cubicBezTo>
                    <a:pt x="1506" y="2635"/>
                    <a:pt x="1422" y="2913"/>
                    <a:pt x="1561" y="3053"/>
                  </a:cubicBezTo>
                  <a:cubicBezTo>
                    <a:pt x="1663" y="3175"/>
                    <a:pt x="1795" y="3253"/>
                    <a:pt x="1913" y="3253"/>
                  </a:cubicBezTo>
                  <a:cubicBezTo>
                    <a:pt x="1957" y="3253"/>
                    <a:pt x="1998" y="3242"/>
                    <a:pt x="2035" y="3220"/>
                  </a:cubicBezTo>
                  <a:cubicBezTo>
                    <a:pt x="2122" y="3168"/>
                    <a:pt x="2208" y="3105"/>
                    <a:pt x="2288" y="3105"/>
                  </a:cubicBezTo>
                  <a:cubicBezTo>
                    <a:pt x="2337" y="3105"/>
                    <a:pt x="2383" y="3129"/>
                    <a:pt x="2426" y="3192"/>
                  </a:cubicBezTo>
                  <a:cubicBezTo>
                    <a:pt x="2453" y="3276"/>
                    <a:pt x="2453" y="3359"/>
                    <a:pt x="2509" y="3415"/>
                  </a:cubicBezTo>
                  <a:cubicBezTo>
                    <a:pt x="2609" y="3539"/>
                    <a:pt x="2841" y="3819"/>
                    <a:pt x="3028" y="3819"/>
                  </a:cubicBezTo>
                  <a:cubicBezTo>
                    <a:pt x="3051" y="3819"/>
                    <a:pt x="3073" y="3814"/>
                    <a:pt x="3095" y="3805"/>
                  </a:cubicBezTo>
                  <a:cubicBezTo>
                    <a:pt x="3178" y="3750"/>
                    <a:pt x="3262" y="3694"/>
                    <a:pt x="3345" y="3638"/>
                  </a:cubicBezTo>
                  <a:cubicBezTo>
                    <a:pt x="3457" y="3610"/>
                    <a:pt x="3541" y="3555"/>
                    <a:pt x="3624" y="3471"/>
                  </a:cubicBezTo>
                  <a:cubicBezTo>
                    <a:pt x="3652" y="3415"/>
                    <a:pt x="3652" y="3359"/>
                    <a:pt x="3652" y="3304"/>
                  </a:cubicBezTo>
                  <a:cubicBezTo>
                    <a:pt x="3652" y="2913"/>
                    <a:pt x="3429" y="2551"/>
                    <a:pt x="3067" y="2412"/>
                  </a:cubicBezTo>
                  <a:cubicBezTo>
                    <a:pt x="2955" y="2356"/>
                    <a:pt x="2816" y="2328"/>
                    <a:pt x="2676" y="2328"/>
                  </a:cubicBezTo>
                  <a:cubicBezTo>
                    <a:pt x="2649" y="2342"/>
                    <a:pt x="2614" y="2349"/>
                    <a:pt x="2579" y="2349"/>
                  </a:cubicBezTo>
                  <a:cubicBezTo>
                    <a:pt x="2544" y="2349"/>
                    <a:pt x="2509" y="2342"/>
                    <a:pt x="2481" y="2328"/>
                  </a:cubicBezTo>
                  <a:cubicBezTo>
                    <a:pt x="2286" y="2272"/>
                    <a:pt x="2175" y="2105"/>
                    <a:pt x="2175" y="1910"/>
                  </a:cubicBezTo>
                  <a:cubicBezTo>
                    <a:pt x="2203" y="1771"/>
                    <a:pt x="2286" y="1631"/>
                    <a:pt x="2398" y="1575"/>
                  </a:cubicBezTo>
                  <a:cubicBezTo>
                    <a:pt x="2481" y="1520"/>
                    <a:pt x="2398" y="1325"/>
                    <a:pt x="2370" y="1241"/>
                  </a:cubicBezTo>
                  <a:cubicBezTo>
                    <a:pt x="2342" y="1102"/>
                    <a:pt x="2230" y="962"/>
                    <a:pt x="2091" y="934"/>
                  </a:cubicBezTo>
                  <a:cubicBezTo>
                    <a:pt x="2007" y="906"/>
                    <a:pt x="1840" y="934"/>
                    <a:pt x="1757" y="879"/>
                  </a:cubicBezTo>
                  <a:cubicBezTo>
                    <a:pt x="1701" y="851"/>
                    <a:pt x="1645" y="572"/>
                    <a:pt x="1645" y="516"/>
                  </a:cubicBezTo>
                  <a:cubicBezTo>
                    <a:pt x="1617" y="432"/>
                    <a:pt x="1589" y="70"/>
                    <a:pt x="1450" y="14"/>
                  </a:cubicBezTo>
                  <a:cubicBezTo>
                    <a:pt x="1427" y="5"/>
                    <a:pt x="1405" y="0"/>
                    <a:pt x="138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9987;p55"/>
            <p:cNvSpPr/>
            <p:nvPr/>
          </p:nvSpPr>
          <p:spPr>
            <a:xfrm>
              <a:off x="5360900" y="2547975"/>
              <a:ext cx="23725" cy="28850"/>
            </a:xfrm>
            <a:custGeom>
              <a:avLst/>
              <a:gdLst/>
              <a:ahLst/>
              <a:cxnLst/>
              <a:rect l="l" t="t" r="r" b="b"/>
              <a:pathLst>
                <a:path w="949" h="1154" extrusionOk="0">
                  <a:moveTo>
                    <a:pt x="506" y="1"/>
                  </a:moveTo>
                  <a:cubicBezTo>
                    <a:pt x="495" y="1"/>
                    <a:pt x="485" y="2"/>
                    <a:pt x="474" y="4"/>
                  </a:cubicBezTo>
                  <a:cubicBezTo>
                    <a:pt x="307" y="60"/>
                    <a:pt x="391" y="311"/>
                    <a:pt x="307" y="422"/>
                  </a:cubicBezTo>
                  <a:cubicBezTo>
                    <a:pt x="251" y="478"/>
                    <a:pt x="168" y="506"/>
                    <a:pt x="112" y="561"/>
                  </a:cubicBezTo>
                  <a:cubicBezTo>
                    <a:pt x="1" y="673"/>
                    <a:pt x="28" y="868"/>
                    <a:pt x="168" y="980"/>
                  </a:cubicBezTo>
                  <a:cubicBezTo>
                    <a:pt x="284" y="1096"/>
                    <a:pt x="439" y="1154"/>
                    <a:pt x="616" y="1154"/>
                  </a:cubicBezTo>
                  <a:cubicBezTo>
                    <a:pt x="652" y="1154"/>
                    <a:pt x="688" y="1151"/>
                    <a:pt x="725" y="1147"/>
                  </a:cubicBezTo>
                  <a:cubicBezTo>
                    <a:pt x="920" y="1119"/>
                    <a:pt x="920" y="840"/>
                    <a:pt x="920" y="673"/>
                  </a:cubicBezTo>
                  <a:cubicBezTo>
                    <a:pt x="948" y="589"/>
                    <a:pt x="948" y="506"/>
                    <a:pt x="920" y="422"/>
                  </a:cubicBezTo>
                  <a:cubicBezTo>
                    <a:pt x="920" y="311"/>
                    <a:pt x="837" y="311"/>
                    <a:pt x="837" y="255"/>
                  </a:cubicBezTo>
                  <a:cubicBezTo>
                    <a:pt x="759" y="152"/>
                    <a:pt x="634" y="1"/>
                    <a:pt x="50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9988;p55"/>
            <p:cNvSpPr/>
            <p:nvPr/>
          </p:nvSpPr>
          <p:spPr>
            <a:xfrm>
              <a:off x="5338600" y="2473500"/>
              <a:ext cx="36275" cy="42875"/>
            </a:xfrm>
            <a:custGeom>
              <a:avLst/>
              <a:gdLst/>
              <a:ahLst/>
              <a:cxnLst/>
              <a:rect l="l" t="t" r="r" b="b"/>
              <a:pathLst>
                <a:path w="1451" h="1715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81" y="28"/>
                    <a:pt x="558" y="28"/>
                    <a:pt x="447" y="84"/>
                  </a:cubicBezTo>
                  <a:cubicBezTo>
                    <a:pt x="279" y="195"/>
                    <a:pt x="447" y="474"/>
                    <a:pt x="363" y="669"/>
                  </a:cubicBezTo>
                  <a:cubicBezTo>
                    <a:pt x="279" y="836"/>
                    <a:pt x="28" y="725"/>
                    <a:pt x="28" y="920"/>
                  </a:cubicBezTo>
                  <a:cubicBezTo>
                    <a:pt x="1" y="1171"/>
                    <a:pt x="279" y="1310"/>
                    <a:pt x="419" y="1450"/>
                  </a:cubicBezTo>
                  <a:cubicBezTo>
                    <a:pt x="474" y="1478"/>
                    <a:pt x="474" y="1533"/>
                    <a:pt x="530" y="1561"/>
                  </a:cubicBezTo>
                  <a:cubicBezTo>
                    <a:pt x="614" y="1589"/>
                    <a:pt x="697" y="1645"/>
                    <a:pt x="753" y="1673"/>
                  </a:cubicBezTo>
                  <a:cubicBezTo>
                    <a:pt x="851" y="1701"/>
                    <a:pt x="941" y="1715"/>
                    <a:pt x="1032" y="1715"/>
                  </a:cubicBezTo>
                  <a:cubicBezTo>
                    <a:pt x="1123" y="1715"/>
                    <a:pt x="1213" y="1701"/>
                    <a:pt x="1311" y="1673"/>
                  </a:cubicBezTo>
                  <a:cubicBezTo>
                    <a:pt x="1366" y="1617"/>
                    <a:pt x="1339" y="1673"/>
                    <a:pt x="1366" y="1589"/>
                  </a:cubicBezTo>
                  <a:cubicBezTo>
                    <a:pt x="1394" y="1394"/>
                    <a:pt x="1199" y="1171"/>
                    <a:pt x="1311" y="976"/>
                  </a:cubicBezTo>
                  <a:cubicBezTo>
                    <a:pt x="1394" y="836"/>
                    <a:pt x="1450" y="836"/>
                    <a:pt x="1366" y="697"/>
                  </a:cubicBezTo>
                  <a:cubicBezTo>
                    <a:pt x="1255" y="474"/>
                    <a:pt x="865" y="279"/>
                    <a:pt x="89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9989;p55"/>
            <p:cNvSpPr/>
            <p:nvPr/>
          </p:nvSpPr>
          <p:spPr>
            <a:xfrm>
              <a:off x="5505850" y="2020250"/>
              <a:ext cx="86700" cy="106575"/>
            </a:xfrm>
            <a:custGeom>
              <a:avLst/>
              <a:gdLst/>
              <a:ahLst/>
              <a:cxnLst/>
              <a:rect l="l" t="t" r="r" b="b"/>
              <a:pathLst>
                <a:path w="3468" h="4263" extrusionOk="0">
                  <a:moveTo>
                    <a:pt x="1979" y="0"/>
                  </a:moveTo>
                  <a:cubicBezTo>
                    <a:pt x="1913" y="0"/>
                    <a:pt x="1847" y="4"/>
                    <a:pt x="1785" y="11"/>
                  </a:cubicBezTo>
                  <a:cubicBezTo>
                    <a:pt x="1590" y="262"/>
                    <a:pt x="1339" y="429"/>
                    <a:pt x="1088" y="625"/>
                  </a:cubicBezTo>
                  <a:cubicBezTo>
                    <a:pt x="893" y="848"/>
                    <a:pt x="753" y="1098"/>
                    <a:pt x="698" y="1405"/>
                  </a:cubicBezTo>
                  <a:cubicBezTo>
                    <a:pt x="614" y="1712"/>
                    <a:pt x="475" y="1684"/>
                    <a:pt x="307" y="1879"/>
                  </a:cubicBezTo>
                  <a:cubicBezTo>
                    <a:pt x="112" y="2158"/>
                    <a:pt x="1" y="2464"/>
                    <a:pt x="1" y="2799"/>
                  </a:cubicBezTo>
                  <a:cubicBezTo>
                    <a:pt x="84" y="3022"/>
                    <a:pt x="224" y="3245"/>
                    <a:pt x="279" y="3496"/>
                  </a:cubicBezTo>
                  <a:cubicBezTo>
                    <a:pt x="307" y="3663"/>
                    <a:pt x="363" y="3830"/>
                    <a:pt x="475" y="3970"/>
                  </a:cubicBezTo>
                  <a:cubicBezTo>
                    <a:pt x="595" y="4159"/>
                    <a:pt x="800" y="4263"/>
                    <a:pt x="1005" y="4263"/>
                  </a:cubicBezTo>
                  <a:cubicBezTo>
                    <a:pt x="1132" y="4263"/>
                    <a:pt x="1260" y="4222"/>
                    <a:pt x="1367" y="4137"/>
                  </a:cubicBezTo>
                  <a:cubicBezTo>
                    <a:pt x="1506" y="3997"/>
                    <a:pt x="1562" y="3830"/>
                    <a:pt x="1757" y="3774"/>
                  </a:cubicBezTo>
                  <a:lnTo>
                    <a:pt x="2482" y="3774"/>
                  </a:lnTo>
                  <a:cubicBezTo>
                    <a:pt x="3290" y="3747"/>
                    <a:pt x="2928" y="2659"/>
                    <a:pt x="2788" y="2130"/>
                  </a:cubicBezTo>
                  <a:cubicBezTo>
                    <a:pt x="2732" y="1935"/>
                    <a:pt x="2677" y="1795"/>
                    <a:pt x="2788" y="1600"/>
                  </a:cubicBezTo>
                  <a:cubicBezTo>
                    <a:pt x="2955" y="1349"/>
                    <a:pt x="3178" y="1294"/>
                    <a:pt x="3290" y="959"/>
                  </a:cubicBezTo>
                  <a:cubicBezTo>
                    <a:pt x="3467" y="376"/>
                    <a:pt x="2653" y="0"/>
                    <a:pt x="197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9990;p55"/>
            <p:cNvSpPr/>
            <p:nvPr/>
          </p:nvSpPr>
          <p:spPr>
            <a:xfrm>
              <a:off x="4914200" y="2702775"/>
              <a:ext cx="319900" cy="142300"/>
            </a:xfrm>
            <a:custGeom>
              <a:avLst/>
              <a:gdLst/>
              <a:ahLst/>
              <a:cxnLst/>
              <a:rect l="l" t="t" r="r" b="b"/>
              <a:pathLst>
                <a:path w="12796" h="5692" extrusionOk="0">
                  <a:moveTo>
                    <a:pt x="2983" y="0"/>
                  </a:moveTo>
                  <a:cubicBezTo>
                    <a:pt x="2676" y="0"/>
                    <a:pt x="2370" y="28"/>
                    <a:pt x="2091" y="112"/>
                  </a:cubicBezTo>
                  <a:cubicBezTo>
                    <a:pt x="2037" y="122"/>
                    <a:pt x="1983" y="126"/>
                    <a:pt x="1928" y="126"/>
                  </a:cubicBezTo>
                  <a:cubicBezTo>
                    <a:pt x="1712" y="126"/>
                    <a:pt x="1491" y="64"/>
                    <a:pt x="1290" y="64"/>
                  </a:cubicBezTo>
                  <a:cubicBezTo>
                    <a:pt x="1118" y="64"/>
                    <a:pt x="961" y="109"/>
                    <a:pt x="837" y="279"/>
                  </a:cubicBezTo>
                  <a:cubicBezTo>
                    <a:pt x="753" y="446"/>
                    <a:pt x="669" y="586"/>
                    <a:pt x="586" y="725"/>
                  </a:cubicBezTo>
                  <a:cubicBezTo>
                    <a:pt x="391" y="892"/>
                    <a:pt x="251" y="1115"/>
                    <a:pt x="140" y="1338"/>
                  </a:cubicBezTo>
                  <a:cubicBezTo>
                    <a:pt x="0" y="1673"/>
                    <a:pt x="140" y="1868"/>
                    <a:pt x="391" y="2119"/>
                  </a:cubicBezTo>
                  <a:cubicBezTo>
                    <a:pt x="642" y="2425"/>
                    <a:pt x="920" y="2704"/>
                    <a:pt x="1227" y="2955"/>
                  </a:cubicBezTo>
                  <a:cubicBezTo>
                    <a:pt x="1397" y="3076"/>
                    <a:pt x="1609" y="3155"/>
                    <a:pt x="1827" y="3155"/>
                  </a:cubicBezTo>
                  <a:cubicBezTo>
                    <a:pt x="1859" y="3155"/>
                    <a:pt x="1891" y="3154"/>
                    <a:pt x="1924" y="3150"/>
                  </a:cubicBezTo>
                  <a:cubicBezTo>
                    <a:pt x="2175" y="3150"/>
                    <a:pt x="2342" y="2871"/>
                    <a:pt x="2481" y="2676"/>
                  </a:cubicBezTo>
                  <a:cubicBezTo>
                    <a:pt x="2593" y="2481"/>
                    <a:pt x="2732" y="2202"/>
                    <a:pt x="2983" y="2119"/>
                  </a:cubicBezTo>
                  <a:cubicBezTo>
                    <a:pt x="3150" y="2119"/>
                    <a:pt x="3290" y="2147"/>
                    <a:pt x="3457" y="2202"/>
                  </a:cubicBezTo>
                  <a:cubicBezTo>
                    <a:pt x="3415" y="1991"/>
                    <a:pt x="3775" y="1940"/>
                    <a:pt x="4011" y="1940"/>
                  </a:cubicBezTo>
                  <a:cubicBezTo>
                    <a:pt x="4086" y="1940"/>
                    <a:pt x="4148" y="1945"/>
                    <a:pt x="4182" y="1951"/>
                  </a:cubicBezTo>
                  <a:cubicBezTo>
                    <a:pt x="4461" y="2007"/>
                    <a:pt x="4739" y="2174"/>
                    <a:pt x="4990" y="2174"/>
                  </a:cubicBezTo>
                  <a:cubicBezTo>
                    <a:pt x="5130" y="1979"/>
                    <a:pt x="5269" y="1812"/>
                    <a:pt x="5436" y="1645"/>
                  </a:cubicBezTo>
                  <a:cubicBezTo>
                    <a:pt x="5498" y="1501"/>
                    <a:pt x="5636" y="1417"/>
                    <a:pt x="5782" y="1417"/>
                  </a:cubicBezTo>
                  <a:cubicBezTo>
                    <a:pt x="5834" y="1417"/>
                    <a:pt x="5887" y="1428"/>
                    <a:pt x="5938" y="1450"/>
                  </a:cubicBezTo>
                  <a:cubicBezTo>
                    <a:pt x="6245" y="1505"/>
                    <a:pt x="6189" y="1561"/>
                    <a:pt x="6412" y="1784"/>
                  </a:cubicBezTo>
                  <a:cubicBezTo>
                    <a:pt x="6523" y="1924"/>
                    <a:pt x="6718" y="1979"/>
                    <a:pt x="6886" y="2007"/>
                  </a:cubicBezTo>
                  <a:cubicBezTo>
                    <a:pt x="6910" y="2009"/>
                    <a:pt x="6935" y="2010"/>
                    <a:pt x="6959" y="2010"/>
                  </a:cubicBezTo>
                  <a:cubicBezTo>
                    <a:pt x="7192" y="2010"/>
                    <a:pt x="7393" y="1929"/>
                    <a:pt x="7601" y="1929"/>
                  </a:cubicBezTo>
                  <a:cubicBezTo>
                    <a:pt x="7686" y="1929"/>
                    <a:pt x="7772" y="1942"/>
                    <a:pt x="7861" y="1979"/>
                  </a:cubicBezTo>
                  <a:cubicBezTo>
                    <a:pt x="8056" y="2035"/>
                    <a:pt x="8224" y="2202"/>
                    <a:pt x="8419" y="2230"/>
                  </a:cubicBezTo>
                  <a:cubicBezTo>
                    <a:pt x="8566" y="2230"/>
                    <a:pt x="8704" y="2182"/>
                    <a:pt x="8844" y="2182"/>
                  </a:cubicBezTo>
                  <a:cubicBezTo>
                    <a:pt x="8942" y="2182"/>
                    <a:pt x="9040" y="2206"/>
                    <a:pt x="9144" y="2286"/>
                  </a:cubicBezTo>
                  <a:cubicBezTo>
                    <a:pt x="9367" y="2453"/>
                    <a:pt x="9450" y="2732"/>
                    <a:pt x="9394" y="2983"/>
                  </a:cubicBezTo>
                  <a:cubicBezTo>
                    <a:pt x="9367" y="3122"/>
                    <a:pt x="9255" y="3206"/>
                    <a:pt x="9255" y="3345"/>
                  </a:cubicBezTo>
                  <a:cubicBezTo>
                    <a:pt x="9283" y="3596"/>
                    <a:pt x="9394" y="3847"/>
                    <a:pt x="9562" y="4070"/>
                  </a:cubicBezTo>
                  <a:cubicBezTo>
                    <a:pt x="9645" y="4265"/>
                    <a:pt x="9729" y="4460"/>
                    <a:pt x="9757" y="4683"/>
                  </a:cubicBezTo>
                  <a:cubicBezTo>
                    <a:pt x="9757" y="4850"/>
                    <a:pt x="9729" y="5046"/>
                    <a:pt x="9701" y="5213"/>
                  </a:cubicBezTo>
                  <a:cubicBezTo>
                    <a:pt x="9701" y="5519"/>
                    <a:pt x="9868" y="5659"/>
                    <a:pt x="10147" y="5687"/>
                  </a:cubicBezTo>
                  <a:cubicBezTo>
                    <a:pt x="10180" y="5690"/>
                    <a:pt x="10211" y="5692"/>
                    <a:pt x="10241" y="5692"/>
                  </a:cubicBezTo>
                  <a:cubicBezTo>
                    <a:pt x="10462" y="5692"/>
                    <a:pt x="10587" y="5595"/>
                    <a:pt x="10537" y="5324"/>
                  </a:cubicBezTo>
                  <a:cubicBezTo>
                    <a:pt x="10482" y="4906"/>
                    <a:pt x="10119" y="4655"/>
                    <a:pt x="10147" y="4209"/>
                  </a:cubicBezTo>
                  <a:cubicBezTo>
                    <a:pt x="10175" y="3931"/>
                    <a:pt x="10426" y="3708"/>
                    <a:pt x="10482" y="3429"/>
                  </a:cubicBezTo>
                  <a:cubicBezTo>
                    <a:pt x="10509" y="3039"/>
                    <a:pt x="10147" y="2871"/>
                    <a:pt x="9924" y="2648"/>
                  </a:cubicBezTo>
                  <a:cubicBezTo>
                    <a:pt x="9729" y="2453"/>
                    <a:pt x="9590" y="2202"/>
                    <a:pt x="9924" y="2007"/>
                  </a:cubicBezTo>
                  <a:cubicBezTo>
                    <a:pt x="10016" y="1954"/>
                    <a:pt x="10114" y="1936"/>
                    <a:pt x="10215" y="1936"/>
                  </a:cubicBezTo>
                  <a:cubicBezTo>
                    <a:pt x="10417" y="1936"/>
                    <a:pt x="10629" y="2007"/>
                    <a:pt x="10826" y="2007"/>
                  </a:cubicBezTo>
                  <a:cubicBezTo>
                    <a:pt x="10890" y="2007"/>
                    <a:pt x="10952" y="1999"/>
                    <a:pt x="11011" y="1979"/>
                  </a:cubicBezTo>
                  <a:cubicBezTo>
                    <a:pt x="11206" y="1924"/>
                    <a:pt x="11346" y="1701"/>
                    <a:pt x="11513" y="1589"/>
                  </a:cubicBezTo>
                  <a:cubicBezTo>
                    <a:pt x="11595" y="1548"/>
                    <a:pt x="11691" y="1522"/>
                    <a:pt x="11781" y="1522"/>
                  </a:cubicBezTo>
                  <a:cubicBezTo>
                    <a:pt x="11814" y="1522"/>
                    <a:pt x="11845" y="1526"/>
                    <a:pt x="11875" y="1533"/>
                  </a:cubicBezTo>
                  <a:cubicBezTo>
                    <a:pt x="11968" y="1533"/>
                    <a:pt x="12052" y="1540"/>
                    <a:pt x="12130" y="1540"/>
                  </a:cubicBezTo>
                  <a:cubicBezTo>
                    <a:pt x="12287" y="1540"/>
                    <a:pt x="12424" y="1515"/>
                    <a:pt x="12572" y="1366"/>
                  </a:cubicBezTo>
                  <a:cubicBezTo>
                    <a:pt x="12628" y="1310"/>
                    <a:pt x="12684" y="1255"/>
                    <a:pt x="12795" y="1143"/>
                  </a:cubicBezTo>
                  <a:lnTo>
                    <a:pt x="12795" y="1143"/>
                  </a:lnTo>
                  <a:cubicBezTo>
                    <a:pt x="12586" y="1185"/>
                    <a:pt x="12370" y="1206"/>
                    <a:pt x="12154" y="1206"/>
                  </a:cubicBezTo>
                  <a:cubicBezTo>
                    <a:pt x="11938" y="1206"/>
                    <a:pt x="11722" y="1185"/>
                    <a:pt x="11513" y="1143"/>
                  </a:cubicBezTo>
                  <a:cubicBezTo>
                    <a:pt x="11393" y="1136"/>
                    <a:pt x="11272" y="1132"/>
                    <a:pt x="11150" y="1132"/>
                  </a:cubicBezTo>
                  <a:cubicBezTo>
                    <a:pt x="10815" y="1132"/>
                    <a:pt x="10474" y="1158"/>
                    <a:pt x="10147" y="1199"/>
                  </a:cubicBezTo>
                  <a:cubicBezTo>
                    <a:pt x="9980" y="1199"/>
                    <a:pt x="9785" y="1199"/>
                    <a:pt x="9645" y="1227"/>
                  </a:cubicBezTo>
                  <a:cubicBezTo>
                    <a:pt x="9394" y="1310"/>
                    <a:pt x="9171" y="1394"/>
                    <a:pt x="8948" y="1505"/>
                  </a:cubicBezTo>
                  <a:cubicBezTo>
                    <a:pt x="8830" y="1525"/>
                    <a:pt x="8712" y="1545"/>
                    <a:pt x="8604" y="1545"/>
                  </a:cubicBezTo>
                  <a:cubicBezTo>
                    <a:pt x="8559" y="1545"/>
                    <a:pt x="8515" y="1542"/>
                    <a:pt x="8475" y="1533"/>
                  </a:cubicBezTo>
                  <a:cubicBezTo>
                    <a:pt x="8100" y="1533"/>
                    <a:pt x="7770" y="1242"/>
                    <a:pt x="7384" y="1242"/>
                  </a:cubicBezTo>
                  <a:cubicBezTo>
                    <a:pt x="7339" y="1242"/>
                    <a:pt x="7294" y="1246"/>
                    <a:pt x="7248" y="1255"/>
                  </a:cubicBezTo>
                  <a:cubicBezTo>
                    <a:pt x="7148" y="1278"/>
                    <a:pt x="7073" y="1290"/>
                    <a:pt x="7013" y="1290"/>
                  </a:cubicBezTo>
                  <a:cubicBezTo>
                    <a:pt x="6857" y="1290"/>
                    <a:pt x="6804" y="1205"/>
                    <a:pt x="6663" y="1004"/>
                  </a:cubicBezTo>
                  <a:cubicBezTo>
                    <a:pt x="6607" y="836"/>
                    <a:pt x="6495" y="725"/>
                    <a:pt x="6384" y="586"/>
                  </a:cubicBezTo>
                  <a:cubicBezTo>
                    <a:pt x="6272" y="474"/>
                    <a:pt x="6105" y="418"/>
                    <a:pt x="5938" y="363"/>
                  </a:cubicBezTo>
                  <a:cubicBezTo>
                    <a:pt x="5891" y="353"/>
                    <a:pt x="5864" y="347"/>
                    <a:pt x="5844" y="347"/>
                  </a:cubicBezTo>
                  <a:cubicBezTo>
                    <a:pt x="5805" y="347"/>
                    <a:pt x="5799" y="372"/>
                    <a:pt x="5743" y="446"/>
                  </a:cubicBezTo>
                  <a:cubicBezTo>
                    <a:pt x="5603" y="586"/>
                    <a:pt x="5520" y="781"/>
                    <a:pt x="5297" y="781"/>
                  </a:cubicBezTo>
                  <a:cubicBezTo>
                    <a:pt x="5089" y="781"/>
                    <a:pt x="4929" y="611"/>
                    <a:pt x="4750" y="611"/>
                  </a:cubicBezTo>
                  <a:cubicBezTo>
                    <a:pt x="4737" y="611"/>
                    <a:pt x="4724" y="612"/>
                    <a:pt x="4711" y="613"/>
                  </a:cubicBezTo>
                  <a:cubicBezTo>
                    <a:pt x="4600" y="613"/>
                    <a:pt x="4516" y="697"/>
                    <a:pt x="4405" y="725"/>
                  </a:cubicBezTo>
                  <a:cubicBezTo>
                    <a:pt x="4210" y="697"/>
                    <a:pt x="4042" y="613"/>
                    <a:pt x="3875" y="502"/>
                  </a:cubicBezTo>
                  <a:cubicBezTo>
                    <a:pt x="3680" y="418"/>
                    <a:pt x="3457" y="307"/>
                    <a:pt x="3262" y="167"/>
                  </a:cubicBezTo>
                  <a:cubicBezTo>
                    <a:pt x="3206" y="84"/>
                    <a:pt x="3095" y="28"/>
                    <a:pt x="298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9991;p55"/>
            <p:cNvSpPr/>
            <p:nvPr/>
          </p:nvSpPr>
          <p:spPr>
            <a:xfrm>
              <a:off x="4699550" y="2152200"/>
              <a:ext cx="360325" cy="234475"/>
            </a:xfrm>
            <a:custGeom>
              <a:avLst/>
              <a:gdLst/>
              <a:ahLst/>
              <a:cxnLst/>
              <a:rect l="l" t="t" r="r" b="b"/>
              <a:pathLst>
                <a:path w="14413" h="9379" extrusionOk="0">
                  <a:moveTo>
                    <a:pt x="12419" y="1"/>
                  </a:moveTo>
                  <a:cubicBezTo>
                    <a:pt x="12259" y="1"/>
                    <a:pt x="12103" y="31"/>
                    <a:pt x="11959" y="85"/>
                  </a:cubicBezTo>
                  <a:cubicBezTo>
                    <a:pt x="11820" y="169"/>
                    <a:pt x="11681" y="476"/>
                    <a:pt x="11541" y="615"/>
                  </a:cubicBezTo>
                  <a:cubicBezTo>
                    <a:pt x="11458" y="727"/>
                    <a:pt x="11346" y="810"/>
                    <a:pt x="11262" y="922"/>
                  </a:cubicBezTo>
                  <a:cubicBezTo>
                    <a:pt x="11123" y="1089"/>
                    <a:pt x="11123" y="1368"/>
                    <a:pt x="10956" y="1507"/>
                  </a:cubicBezTo>
                  <a:cubicBezTo>
                    <a:pt x="10789" y="1646"/>
                    <a:pt x="10510" y="1619"/>
                    <a:pt x="10287" y="1646"/>
                  </a:cubicBezTo>
                  <a:cubicBezTo>
                    <a:pt x="9924" y="1702"/>
                    <a:pt x="9478" y="1897"/>
                    <a:pt x="9924" y="2204"/>
                  </a:cubicBezTo>
                  <a:cubicBezTo>
                    <a:pt x="10175" y="2399"/>
                    <a:pt x="10900" y="2706"/>
                    <a:pt x="10649" y="3152"/>
                  </a:cubicBezTo>
                  <a:cubicBezTo>
                    <a:pt x="10398" y="3598"/>
                    <a:pt x="9005" y="3040"/>
                    <a:pt x="9060" y="3765"/>
                  </a:cubicBezTo>
                  <a:cubicBezTo>
                    <a:pt x="9060" y="3960"/>
                    <a:pt x="9200" y="4044"/>
                    <a:pt x="9060" y="4211"/>
                  </a:cubicBezTo>
                  <a:cubicBezTo>
                    <a:pt x="8970" y="4316"/>
                    <a:pt x="8880" y="4340"/>
                    <a:pt x="8790" y="4340"/>
                  </a:cubicBezTo>
                  <a:cubicBezTo>
                    <a:pt x="8713" y="4340"/>
                    <a:pt x="8636" y="4322"/>
                    <a:pt x="8559" y="4322"/>
                  </a:cubicBezTo>
                  <a:cubicBezTo>
                    <a:pt x="8391" y="4322"/>
                    <a:pt x="8252" y="4350"/>
                    <a:pt x="8140" y="4434"/>
                  </a:cubicBezTo>
                  <a:cubicBezTo>
                    <a:pt x="7806" y="4629"/>
                    <a:pt x="7444" y="4713"/>
                    <a:pt x="7193" y="5019"/>
                  </a:cubicBezTo>
                  <a:cubicBezTo>
                    <a:pt x="7081" y="5144"/>
                    <a:pt x="6980" y="5174"/>
                    <a:pt x="6870" y="5174"/>
                  </a:cubicBezTo>
                  <a:cubicBezTo>
                    <a:pt x="6768" y="5174"/>
                    <a:pt x="6659" y="5148"/>
                    <a:pt x="6526" y="5148"/>
                  </a:cubicBezTo>
                  <a:cubicBezTo>
                    <a:pt x="6482" y="5148"/>
                    <a:pt x="6435" y="5151"/>
                    <a:pt x="6384" y="5159"/>
                  </a:cubicBezTo>
                  <a:cubicBezTo>
                    <a:pt x="6161" y="5214"/>
                    <a:pt x="5938" y="5326"/>
                    <a:pt x="5771" y="5465"/>
                  </a:cubicBezTo>
                  <a:cubicBezTo>
                    <a:pt x="5529" y="5650"/>
                    <a:pt x="5244" y="5741"/>
                    <a:pt x="4960" y="5741"/>
                  </a:cubicBezTo>
                  <a:cubicBezTo>
                    <a:pt x="4687" y="5741"/>
                    <a:pt x="4414" y="5657"/>
                    <a:pt x="4182" y="5493"/>
                  </a:cubicBezTo>
                  <a:cubicBezTo>
                    <a:pt x="3903" y="5298"/>
                    <a:pt x="3931" y="5242"/>
                    <a:pt x="3513" y="5242"/>
                  </a:cubicBezTo>
                  <a:cubicBezTo>
                    <a:pt x="3453" y="5247"/>
                    <a:pt x="3393" y="5249"/>
                    <a:pt x="3334" y="5249"/>
                  </a:cubicBezTo>
                  <a:cubicBezTo>
                    <a:pt x="3039" y="5249"/>
                    <a:pt x="2761" y="5191"/>
                    <a:pt x="2482" y="5075"/>
                  </a:cubicBezTo>
                  <a:cubicBezTo>
                    <a:pt x="2370" y="5019"/>
                    <a:pt x="2259" y="4964"/>
                    <a:pt x="2119" y="4964"/>
                  </a:cubicBezTo>
                  <a:cubicBezTo>
                    <a:pt x="1903" y="4983"/>
                    <a:pt x="1714" y="5086"/>
                    <a:pt x="1504" y="5086"/>
                  </a:cubicBezTo>
                  <a:cubicBezTo>
                    <a:pt x="1417" y="5086"/>
                    <a:pt x="1326" y="5068"/>
                    <a:pt x="1227" y="5019"/>
                  </a:cubicBezTo>
                  <a:cubicBezTo>
                    <a:pt x="1088" y="4936"/>
                    <a:pt x="1004" y="4741"/>
                    <a:pt x="837" y="4713"/>
                  </a:cubicBezTo>
                  <a:cubicBezTo>
                    <a:pt x="803" y="4708"/>
                    <a:pt x="768" y="4705"/>
                    <a:pt x="733" y="4705"/>
                  </a:cubicBezTo>
                  <a:cubicBezTo>
                    <a:pt x="573" y="4705"/>
                    <a:pt x="412" y="4755"/>
                    <a:pt x="252" y="4824"/>
                  </a:cubicBezTo>
                  <a:cubicBezTo>
                    <a:pt x="252" y="5019"/>
                    <a:pt x="530" y="5214"/>
                    <a:pt x="503" y="5410"/>
                  </a:cubicBezTo>
                  <a:cubicBezTo>
                    <a:pt x="475" y="5605"/>
                    <a:pt x="280" y="5716"/>
                    <a:pt x="1" y="5800"/>
                  </a:cubicBezTo>
                  <a:cubicBezTo>
                    <a:pt x="29" y="6218"/>
                    <a:pt x="307" y="6552"/>
                    <a:pt x="698" y="6720"/>
                  </a:cubicBezTo>
                  <a:lnTo>
                    <a:pt x="921" y="6775"/>
                  </a:lnTo>
                  <a:cubicBezTo>
                    <a:pt x="1088" y="6803"/>
                    <a:pt x="1255" y="6915"/>
                    <a:pt x="1367" y="7082"/>
                  </a:cubicBezTo>
                  <a:cubicBezTo>
                    <a:pt x="1450" y="7166"/>
                    <a:pt x="1506" y="7277"/>
                    <a:pt x="1562" y="7389"/>
                  </a:cubicBezTo>
                  <a:cubicBezTo>
                    <a:pt x="1660" y="7584"/>
                    <a:pt x="1715" y="7673"/>
                    <a:pt x="1877" y="7673"/>
                  </a:cubicBezTo>
                  <a:cubicBezTo>
                    <a:pt x="1900" y="7673"/>
                    <a:pt x="1925" y="7671"/>
                    <a:pt x="1952" y="7667"/>
                  </a:cubicBezTo>
                  <a:cubicBezTo>
                    <a:pt x="2036" y="7667"/>
                    <a:pt x="2147" y="7640"/>
                    <a:pt x="2231" y="7612"/>
                  </a:cubicBezTo>
                  <a:cubicBezTo>
                    <a:pt x="2356" y="7549"/>
                    <a:pt x="2497" y="7518"/>
                    <a:pt x="2642" y="7518"/>
                  </a:cubicBezTo>
                  <a:cubicBezTo>
                    <a:pt x="2691" y="7518"/>
                    <a:pt x="2740" y="7521"/>
                    <a:pt x="2788" y="7528"/>
                  </a:cubicBezTo>
                  <a:cubicBezTo>
                    <a:pt x="3262" y="7556"/>
                    <a:pt x="3653" y="7890"/>
                    <a:pt x="3736" y="8364"/>
                  </a:cubicBezTo>
                  <a:cubicBezTo>
                    <a:pt x="3764" y="8810"/>
                    <a:pt x="3513" y="8922"/>
                    <a:pt x="3290" y="9061"/>
                  </a:cubicBezTo>
                  <a:lnTo>
                    <a:pt x="3095" y="9173"/>
                  </a:lnTo>
                  <a:cubicBezTo>
                    <a:pt x="3011" y="9201"/>
                    <a:pt x="2928" y="9284"/>
                    <a:pt x="2872" y="9368"/>
                  </a:cubicBezTo>
                  <a:cubicBezTo>
                    <a:pt x="3014" y="9375"/>
                    <a:pt x="3158" y="9379"/>
                    <a:pt x="3303" y="9379"/>
                  </a:cubicBezTo>
                  <a:cubicBezTo>
                    <a:pt x="3698" y="9379"/>
                    <a:pt x="4101" y="9353"/>
                    <a:pt x="4489" y="9312"/>
                  </a:cubicBezTo>
                  <a:cubicBezTo>
                    <a:pt x="4795" y="9256"/>
                    <a:pt x="5102" y="9173"/>
                    <a:pt x="5381" y="9033"/>
                  </a:cubicBezTo>
                  <a:cubicBezTo>
                    <a:pt x="5799" y="8922"/>
                    <a:pt x="6189" y="8866"/>
                    <a:pt x="6607" y="8755"/>
                  </a:cubicBezTo>
                  <a:cubicBezTo>
                    <a:pt x="6737" y="8706"/>
                    <a:pt x="6885" y="8676"/>
                    <a:pt x="7036" y="8676"/>
                  </a:cubicBezTo>
                  <a:cubicBezTo>
                    <a:pt x="7145" y="8676"/>
                    <a:pt x="7255" y="8692"/>
                    <a:pt x="7360" y="8727"/>
                  </a:cubicBezTo>
                  <a:cubicBezTo>
                    <a:pt x="7563" y="8777"/>
                    <a:pt x="7720" y="8898"/>
                    <a:pt x="7936" y="8898"/>
                  </a:cubicBezTo>
                  <a:cubicBezTo>
                    <a:pt x="7957" y="8898"/>
                    <a:pt x="7979" y="8896"/>
                    <a:pt x="8001" y="8894"/>
                  </a:cubicBezTo>
                  <a:cubicBezTo>
                    <a:pt x="8308" y="8866"/>
                    <a:pt x="8586" y="8810"/>
                    <a:pt x="8865" y="8699"/>
                  </a:cubicBezTo>
                  <a:cubicBezTo>
                    <a:pt x="9339" y="8504"/>
                    <a:pt x="9116" y="8225"/>
                    <a:pt x="9144" y="7835"/>
                  </a:cubicBezTo>
                  <a:cubicBezTo>
                    <a:pt x="9144" y="7667"/>
                    <a:pt x="9311" y="7500"/>
                    <a:pt x="9423" y="7361"/>
                  </a:cubicBezTo>
                  <a:cubicBezTo>
                    <a:pt x="9785" y="6915"/>
                    <a:pt x="10064" y="6413"/>
                    <a:pt x="10231" y="5856"/>
                  </a:cubicBezTo>
                  <a:cubicBezTo>
                    <a:pt x="10287" y="5633"/>
                    <a:pt x="10203" y="5354"/>
                    <a:pt x="10315" y="5103"/>
                  </a:cubicBezTo>
                  <a:cubicBezTo>
                    <a:pt x="10482" y="4657"/>
                    <a:pt x="11179" y="4824"/>
                    <a:pt x="11569" y="4657"/>
                  </a:cubicBezTo>
                  <a:cubicBezTo>
                    <a:pt x="11848" y="4545"/>
                    <a:pt x="12127" y="4378"/>
                    <a:pt x="12322" y="4127"/>
                  </a:cubicBezTo>
                  <a:cubicBezTo>
                    <a:pt x="12489" y="3904"/>
                    <a:pt x="12573" y="3653"/>
                    <a:pt x="12601" y="3375"/>
                  </a:cubicBezTo>
                  <a:cubicBezTo>
                    <a:pt x="12656" y="3124"/>
                    <a:pt x="12824" y="2399"/>
                    <a:pt x="13047" y="2288"/>
                  </a:cubicBezTo>
                  <a:cubicBezTo>
                    <a:pt x="13063" y="2276"/>
                    <a:pt x="13090" y="2272"/>
                    <a:pt x="13123" y="2272"/>
                  </a:cubicBezTo>
                  <a:cubicBezTo>
                    <a:pt x="13255" y="2272"/>
                    <a:pt x="13487" y="2343"/>
                    <a:pt x="13576" y="2343"/>
                  </a:cubicBezTo>
                  <a:cubicBezTo>
                    <a:pt x="13613" y="2351"/>
                    <a:pt x="13653" y="2354"/>
                    <a:pt x="13693" y="2354"/>
                  </a:cubicBezTo>
                  <a:cubicBezTo>
                    <a:pt x="13803" y="2354"/>
                    <a:pt x="13920" y="2328"/>
                    <a:pt x="14022" y="2288"/>
                  </a:cubicBezTo>
                  <a:cubicBezTo>
                    <a:pt x="14217" y="2232"/>
                    <a:pt x="14412" y="2120"/>
                    <a:pt x="14412" y="1897"/>
                  </a:cubicBezTo>
                  <a:cubicBezTo>
                    <a:pt x="14385" y="1702"/>
                    <a:pt x="14162" y="1619"/>
                    <a:pt x="14050" y="1451"/>
                  </a:cubicBezTo>
                  <a:cubicBezTo>
                    <a:pt x="13994" y="1312"/>
                    <a:pt x="13966" y="1173"/>
                    <a:pt x="13939" y="1005"/>
                  </a:cubicBezTo>
                  <a:cubicBezTo>
                    <a:pt x="13743" y="587"/>
                    <a:pt x="13297" y="671"/>
                    <a:pt x="13047" y="336"/>
                  </a:cubicBezTo>
                  <a:cubicBezTo>
                    <a:pt x="12935" y="169"/>
                    <a:pt x="12991" y="57"/>
                    <a:pt x="12684" y="30"/>
                  </a:cubicBezTo>
                  <a:cubicBezTo>
                    <a:pt x="12595" y="10"/>
                    <a:pt x="12506" y="1"/>
                    <a:pt x="12419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9992;p55"/>
            <p:cNvSpPr/>
            <p:nvPr/>
          </p:nvSpPr>
          <p:spPr>
            <a:xfrm>
              <a:off x="4359475" y="2890925"/>
              <a:ext cx="376350" cy="434750"/>
            </a:xfrm>
            <a:custGeom>
              <a:avLst/>
              <a:gdLst/>
              <a:ahLst/>
              <a:cxnLst/>
              <a:rect l="l" t="t" r="r" b="b"/>
              <a:pathLst>
                <a:path w="15054" h="17390" extrusionOk="0">
                  <a:moveTo>
                    <a:pt x="1952" y="1"/>
                  </a:moveTo>
                  <a:cubicBezTo>
                    <a:pt x="1868" y="1"/>
                    <a:pt x="1840" y="56"/>
                    <a:pt x="1757" y="224"/>
                  </a:cubicBezTo>
                  <a:cubicBezTo>
                    <a:pt x="1687" y="385"/>
                    <a:pt x="1618" y="586"/>
                    <a:pt x="1422" y="586"/>
                  </a:cubicBezTo>
                  <a:cubicBezTo>
                    <a:pt x="1381" y="586"/>
                    <a:pt x="1335" y="577"/>
                    <a:pt x="1283" y="558"/>
                  </a:cubicBezTo>
                  <a:cubicBezTo>
                    <a:pt x="1199" y="502"/>
                    <a:pt x="1116" y="447"/>
                    <a:pt x="1060" y="335"/>
                  </a:cubicBezTo>
                  <a:cubicBezTo>
                    <a:pt x="1060" y="307"/>
                    <a:pt x="1032" y="279"/>
                    <a:pt x="1004" y="251"/>
                  </a:cubicBezTo>
                  <a:lnTo>
                    <a:pt x="948" y="196"/>
                  </a:lnTo>
                  <a:cubicBezTo>
                    <a:pt x="837" y="307"/>
                    <a:pt x="837" y="474"/>
                    <a:pt x="893" y="614"/>
                  </a:cubicBezTo>
                  <a:cubicBezTo>
                    <a:pt x="1116" y="1004"/>
                    <a:pt x="2147" y="865"/>
                    <a:pt x="2119" y="1478"/>
                  </a:cubicBezTo>
                  <a:cubicBezTo>
                    <a:pt x="2119" y="1757"/>
                    <a:pt x="1813" y="2035"/>
                    <a:pt x="1701" y="2258"/>
                  </a:cubicBezTo>
                  <a:cubicBezTo>
                    <a:pt x="1617" y="2426"/>
                    <a:pt x="1506" y="2565"/>
                    <a:pt x="1339" y="2677"/>
                  </a:cubicBezTo>
                  <a:cubicBezTo>
                    <a:pt x="976" y="2955"/>
                    <a:pt x="335" y="3150"/>
                    <a:pt x="84" y="3569"/>
                  </a:cubicBezTo>
                  <a:cubicBezTo>
                    <a:pt x="1" y="3819"/>
                    <a:pt x="1" y="4126"/>
                    <a:pt x="112" y="4377"/>
                  </a:cubicBezTo>
                  <a:cubicBezTo>
                    <a:pt x="335" y="4990"/>
                    <a:pt x="725" y="5520"/>
                    <a:pt x="1255" y="5938"/>
                  </a:cubicBezTo>
                  <a:cubicBezTo>
                    <a:pt x="1478" y="6049"/>
                    <a:pt x="1701" y="6189"/>
                    <a:pt x="1952" y="6272"/>
                  </a:cubicBezTo>
                  <a:cubicBezTo>
                    <a:pt x="2286" y="6523"/>
                    <a:pt x="2509" y="6886"/>
                    <a:pt x="2593" y="7276"/>
                  </a:cubicBezTo>
                  <a:cubicBezTo>
                    <a:pt x="2705" y="7583"/>
                    <a:pt x="3123" y="7638"/>
                    <a:pt x="3429" y="7750"/>
                  </a:cubicBezTo>
                  <a:cubicBezTo>
                    <a:pt x="4015" y="7973"/>
                    <a:pt x="4461" y="8168"/>
                    <a:pt x="4712" y="8781"/>
                  </a:cubicBezTo>
                  <a:cubicBezTo>
                    <a:pt x="4879" y="9199"/>
                    <a:pt x="4740" y="9645"/>
                    <a:pt x="4405" y="9896"/>
                  </a:cubicBezTo>
                  <a:cubicBezTo>
                    <a:pt x="3848" y="10398"/>
                    <a:pt x="3290" y="10732"/>
                    <a:pt x="3067" y="11513"/>
                  </a:cubicBezTo>
                  <a:cubicBezTo>
                    <a:pt x="2900" y="12043"/>
                    <a:pt x="3067" y="12405"/>
                    <a:pt x="3652" y="12517"/>
                  </a:cubicBezTo>
                  <a:cubicBezTo>
                    <a:pt x="3719" y="12531"/>
                    <a:pt x="3792" y="12536"/>
                    <a:pt x="3869" y="12536"/>
                  </a:cubicBezTo>
                  <a:cubicBezTo>
                    <a:pt x="4097" y="12536"/>
                    <a:pt x="4360" y="12490"/>
                    <a:pt x="4594" y="12490"/>
                  </a:cubicBezTo>
                  <a:cubicBezTo>
                    <a:pt x="4744" y="12490"/>
                    <a:pt x="4882" y="12509"/>
                    <a:pt x="4990" y="12572"/>
                  </a:cubicBezTo>
                  <a:cubicBezTo>
                    <a:pt x="5102" y="12628"/>
                    <a:pt x="5102" y="12656"/>
                    <a:pt x="5158" y="12712"/>
                  </a:cubicBezTo>
                  <a:cubicBezTo>
                    <a:pt x="5492" y="12935"/>
                    <a:pt x="5855" y="13130"/>
                    <a:pt x="6245" y="13269"/>
                  </a:cubicBezTo>
                  <a:cubicBezTo>
                    <a:pt x="6471" y="13372"/>
                    <a:pt x="7152" y="13748"/>
                    <a:pt x="7606" y="13748"/>
                  </a:cubicBezTo>
                  <a:cubicBezTo>
                    <a:pt x="7767" y="13748"/>
                    <a:pt x="7900" y="13700"/>
                    <a:pt x="7973" y="13576"/>
                  </a:cubicBezTo>
                  <a:cubicBezTo>
                    <a:pt x="8168" y="13269"/>
                    <a:pt x="7834" y="12879"/>
                    <a:pt x="7778" y="12600"/>
                  </a:cubicBezTo>
                  <a:cubicBezTo>
                    <a:pt x="7611" y="11959"/>
                    <a:pt x="7834" y="11318"/>
                    <a:pt x="8308" y="10900"/>
                  </a:cubicBezTo>
                  <a:cubicBezTo>
                    <a:pt x="8455" y="10782"/>
                    <a:pt x="8563" y="10750"/>
                    <a:pt x="8678" y="10750"/>
                  </a:cubicBezTo>
                  <a:cubicBezTo>
                    <a:pt x="8781" y="10750"/>
                    <a:pt x="8888" y="10775"/>
                    <a:pt x="9032" y="10788"/>
                  </a:cubicBezTo>
                  <a:cubicBezTo>
                    <a:pt x="9077" y="10793"/>
                    <a:pt x="9121" y="10795"/>
                    <a:pt x="9166" y="10795"/>
                  </a:cubicBezTo>
                  <a:cubicBezTo>
                    <a:pt x="9372" y="10795"/>
                    <a:pt x="9579" y="10746"/>
                    <a:pt x="9785" y="10677"/>
                  </a:cubicBezTo>
                  <a:cubicBezTo>
                    <a:pt x="9906" y="10644"/>
                    <a:pt x="10089" y="10619"/>
                    <a:pt x="10280" y="10619"/>
                  </a:cubicBezTo>
                  <a:cubicBezTo>
                    <a:pt x="10570" y="10619"/>
                    <a:pt x="10877" y="10676"/>
                    <a:pt x="11011" y="10844"/>
                  </a:cubicBezTo>
                  <a:cubicBezTo>
                    <a:pt x="11123" y="11095"/>
                    <a:pt x="11123" y="11374"/>
                    <a:pt x="11011" y="11624"/>
                  </a:cubicBezTo>
                  <a:cubicBezTo>
                    <a:pt x="10900" y="11903"/>
                    <a:pt x="10510" y="12071"/>
                    <a:pt x="10259" y="12238"/>
                  </a:cubicBezTo>
                  <a:cubicBezTo>
                    <a:pt x="9952" y="12461"/>
                    <a:pt x="9701" y="12628"/>
                    <a:pt x="9924" y="12990"/>
                  </a:cubicBezTo>
                  <a:cubicBezTo>
                    <a:pt x="10008" y="13102"/>
                    <a:pt x="10119" y="13158"/>
                    <a:pt x="10147" y="13297"/>
                  </a:cubicBezTo>
                  <a:cubicBezTo>
                    <a:pt x="10147" y="13492"/>
                    <a:pt x="10147" y="13659"/>
                    <a:pt x="10092" y="13855"/>
                  </a:cubicBezTo>
                  <a:cubicBezTo>
                    <a:pt x="9924" y="14496"/>
                    <a:pt x="9701" y="15109"/>
                    <a:pt x="9450" y="15722"/>
                  </a:cubicBezTo>
                  <a:cubicBezTo>
                    <a:pt x="9367" y="15889"/>
                    <a:pt x="9339" y="16029"/>
                    <a:pt x="9339" y="16196"/>
                  </a:cubicBezTo>
                  <a:cubicBezTo>
                    <a:pt x="9478" y="16419"/>
                    <a:pt x="9562" y="16642"/>
                    <a:pt x="9673" y="16893"/>
                  </a:cubicBezTo>
                  <a:cubicBezTo>
                    <a:pt x="9701" y="17004"/>
                    <a:pt x="9729" y="17144"/>
                    <a:pt x="9701" y="17283"/>
                  </a:cubicBezTo>
                  <a:cubicBezTo>
                    <a:pt x="9782" y="17343"/>
                    <a:pt x="9891" y="17389"/>
                    <a:pt x="9998" y="17389"/>
                  </a:cubicBezTo>
                  <a:cubicBezTo>
                    <a:pt x="10039" y="17389"/>
                    <a:pt x="10081" y="17382"/>
                    <a:pt x="10119" y="17367"/>
                  </a:cubicBezTo>
                  <a:cubicBezTo>
                    <a:pt x="10454" y="17311"/>
                    <a:pt x="10593" y="16809"/>
                    <a:pt x="10788" y="16558"/>
                  </a:cubicBezTo>
                  <a:cubicBezTo>
                    <a:pt x="10984" y="16280"/>
                    <a:pt x="11095" y="15945"/>
                    <a:pt x="11095" y="15611"/>
                  </a:cubicBezTo>
                  <a:cubicBezTo>
                    <a:pt x="11095" y="15137"/>
                    <a:pt x="11011" y="14747"/>
                    <a:pt x="11402" y="14496"/>
                  </a:cubicBezTo>
                  <a:cubicBezTo>
                    <a:pt x="11903" y="14161"/>
                    <a:pt x="11541" y="13632"/>
                    <a:pt x="11764" y="13186"/>
                  </a:cubicBezTo>
                  <a:cubicBezTo>
                    <a:pt x="11876" y="12963"/>
                    <a:pt x="11931" y="12907"/>
                    <a:pt x="11848" y="12684"/>
                  </a:cubicBezTo>
                  <a:cubicBezTo>
                    <a:pt x="11792" y="12461"/>
                    <a:pt x="11597" y="12182"/>
                    <a:pt x="11513" y="11931"/>
                  </a:cubicBezTo>
                  <a:cubicBezTo>
                    <a:pt x="11457" y="11792"/>
                    <a:pt x="11262" y="11513"/>
                    <a:pt x="11346" y="11374"/>
                  </a:cubicBezTo>
                  <a:cubicBezTo>
                    <a:pt x="11430" y="11234"/>
                    <a:pt x="11736" y="11206"/>
                    <a:pt x="11848" y="11178"/>
                  </a:cubicBezTo>
                  <a:cubicBezTo>
                    <a:pt x="12043" y="11095"/>
                    <a:pt x="12377" y="11039"/>
                    <a:pt x="12489" y="10844"/>
                  </a:cubicBezTo>
                  <a:cubicBezTo>
                    <a:pt x="12545" y="10732"/>
                    <a:pt x="12572" y="10621"/>
                    <a:pt x="12572" y="10537"/>
                  </a:cubicBezTo>
                  <a:cubicBezTo>
                    <a:pt x="12712" y="10203"/>
                    <a:pt x="12907" y="9924"/>
                    <a:pt x="13158" y="9701"/>
                  </a:cubicBezTo>
                  <a:cubicBezTo>
                    <a:pt x="13325" y="9785"/>
                    <a:pt x="13381" y="9952"/>
                    <a:pt x="13548" y="9980"/>
                  </a:cubicBezTo>
                  <a:cubicBezTo>
                    <a:pt x="13736" y="10043"/>
                    <a:pt x="13940" y="10074"/>
                    <a:pt x="14136" y="10074"/>
                  </a:cubicBezTo>
                  <a:cubicBezTo>
                    <a:pt x="14201" y="10074"/>
                    <a:pt x="14266" y="10070"/>
                    <a:pt x="14329" y="10063"/>
                  </a:cubicBezTo>
                  <a:cubicBezTo>
                    <a:pt x="14663" y="9896"/>
                    <a:pt x="14440" y="9199"/>
                    <a:pt x="14607" y="8921"/>
                  </a:cubicBezTo>
                  <a:cubicBezTo>
                    <a:pt x="14858" y="8558"/>
                    <a:pt x="15053" y="8363"/>
                    <a:pt x="14580" y="8029"/>
                  </a:cubicBezTo>
                  <a:cubicBezTo>
                    <a:pt x="14427" y="7902"/>
                    <a:pt x="14241" y="7839"/>
                    <a:pt x="14054" y="7839"/>
                  </a:cubicBezTo>
                  <a:cubicBezTo>
                    <a:pt x="13829" y="7839"/>
                    <a:pt x="13604" y="7930"/>
                    <a:pt x="13437" y="8112"/>
                  </a:cubicBezTo>
                  <a:cubicBezTo>
                    <a:pt x="13297" y="8224"/>
                    <a:pt x="13046" y="8252"/>
                    <a:pt x="12963" y="8363"/>
                  </a:cubicBezTo>
                  <a:cubicBezTo>
                    <a:pt x="12851" y="8475"/>
                    <a:pt x="12963" y="8614"/>
                    <a:pt x="12684" y="8614"/>
                  </a:cubicBezTo>
                  <a:cubicBezTo>
                    <a:pt x="12602" y="8581"/>
                    <a:pt x="12521" y="8568"/>
                    <a:pt x="12433" y="8568"/>
                  </a:cubicBezTo>
                  <a:cubicBezTo>
                    <a:pt x="12372" y="8568"/>
                    <a:pt x="12307" y="8575"/>
                    <a:pt x="12238" y="8586"/>
                  </a:cubicBezTo>
                  <a:cubicBezTo>
                    <a:pt x="12099" y="8614"/>
                    <a:pt x="11959" y="8725"/>
                    <a:pt x="11792" y="8781"/>
                  </a:cubicBezTo>
                  <a:cubicBezTo>
                    <a:pt x="11763" y="8786"/>
                    <a:pt x="11735" y="8788"/>
                    <a:pt x="11706" y="8788"/>
                  </a:cubicBezTo>
                  <a:cubicBezTo>
                    <a:pt x="11407" y="8788"/>
                    <a:pt x="11156" y="8527"/>
                    <a:pt x="11207" y="8196"/>
                  </a:cubicBezTo>
                  <a:cubicBezTo>
                    <a:pt x="11234" y="7778"/>
                    <a:pt x="11457" y="7248"/>
                    <a:pt x="11234" y="6802"/>
                  </a:cubicBezTo>
                  <a:cubicBezTo>
                    <a:pt x="10956" y="6440"/>
                    <a:pt x="10593" y="6161"/>
                    <a:pt x="10147" y="5994"/>
                  </a:cubicBezTo>
                  <a:cubicBezTo>
                    <a:pt x="9673" y="5771"/>
                    <a:pt x="8921" y="5492"/>
                    <a:pt x="9088" y="4879"/>
                  </a:cubicBezTo>
                  <a:cubicBezTo>
                    <a:pt x="9144" y="4684"/>
                    <a:pt x="9172" y="4488"/>
                    <a:pt x="9144" y="4321"/>
                  </a:cubicBezTo>
                  <a:cubicBezTo>
                    <a:pt x="9144" y="4154"/>
                    <a:pt x="9032" y="3903"/>
                    <a:pt x="9116" y="3736"/>
                  </a:cubicBezTo>
                  <a:cubicBezTo>
                    <a:pt x="9172" y="3569"/>
                    <a:pt x="9367" y="3569"/>
                    <a:pt x="9534" y="3513"/>
                  </a:cubicBezTo>
                  <a:cubicBezTo>
                    <a:pt x="9701" y="3429"/>
                    <a:pt x="9869" y="3318"/>
                    <a:pt x="10008" y="3178"/>
                  </a:cubicBezTo>
                  <a:cubicBezTo>
                    <a:pt x="9785" y="3123"/>
                    <a:pt x="9562" y="3039"/>
                    <a:pt x="9339" y="2900"/>
                  </a:cubicBezTo>
                  <a:cubicBezTo>
                    <a:pt x="9088" y="2760"/>
                    <a:pt x="8865" y="2565"/>
                    <a:pt x="8642" y="2342"/>
                  </a:cubicBezTo>
                  <a:cubicBezTo>
                    <a:pt x="8586" y="2258"/>
                    <a:pt x="8531" y="2203"/>
                    <a:pt x="8475" y="2119"/>
                  </a:cubicBezTo>
                  <a:cubicBezTo>
                    <a:pt x="8391" y="1980"/>
                    <a:pt x="8252" y="1868"/>
                    <a:pt x="8140" y="1757"/>
                  </a:cubicBezTo>
                  <a:cubicBezTo>
                    <a:pt x="7973" y="1617"/>
                    <a:pt x="7778" y="1506"/>
                    <a:pt x="7555" y="1506"/>
                  </a:cubicBezTo>
                  <a:cubicBezTo>
                    <a:pt x="7518" y="1496"/>
                    <a:pt x="7477" y="1493"/>
                    <a:pt x="7436" y="1493"/>
                  </a:cubicBezTo>
                  <a:cubicBezTo>
                    <a:pt x="7354" y="1493"/>
                    <a:pt x="7267" y="1506"/>
                    <a:pt x="7193" y="1506"/>
                  </a:cubicBezTo>
                  <a:cubicBezTo>
                    <a:pt x="7109" y="1520"/>
                    <a:pt x="7018" y="1527"/>
                    <a:pt x="6924" y="1527"/>
                  </a:cubicBezTo>
                  <a:cubicBezTo>
                    <a:pt x="6830" y="1527"/>
                    <a:pt x="6733" y="1520"/>
                    <a:pt x="6635" y="1506"/>
                  </a:cubicBezTo>
                  <a:cubicBezTo>
                    <a:pt x="6440" y="1450"/>
                    <a:pt x="6273" y="1366"/>
                    <a:pt x="6105" y="1255"/>
                  </a:cubicBezTo>
                  <a:lnTo>
                    <a:pt x="5994" y="1171"/>
                  </a:lnTo>
                  <a:cubicBezTo>
                    <a:pt x="5882" y="1116"/>
                    <a:pt x="5771" y="1060"/>
                    <a:pt x="5659" y="1032"/>
                  </a:cubicBezTo>
                  <a:lnTo>
                    <a:pt x="5464" y="976"/>
                  </a:lnTo>
                  <a:lnTo>
                    <a:pt x="5297" y="893"/>
                  </a:lnTo>
                  <a:cubicBezTo>
                    <a:pt x="5108" y="798"/>
                    <a:pt x="4892" y="742"/>
                    <a:pt x="4678" y="742"/>
                  </a:cubicBezTo>
                  <a:cubicBezTo>
                    <a:pt x="4577" y="742"/>
                    <a:pt x="4475" y="754"/>
                    <a:pt x="4377" y="781"/>
                  </a:cubicBezTo>
                  <a:cubicBezTo>
                    <a:pt x="4238" y="837"/>
                    <a:pt x="4098" y="948"/>
                    <a:pt x="4015" y="1088"/>
                  </a:cubicBezTo>
                  <a:cubicBezTo>
                    <a:pt x="3904" y="1243"/>
                    <a:pt x="3757" y="1435"/>
                    <a:pt x="3504" y="1435"/>
                  </a:cubicBezTo>
                  <a:cubicBezTo>
                    <a:pt x="3440" y="1435"/>
                    <a:pt x="3369" y="1422"/>
                    <a:pt x="3290" y="1394"/>
                  </a:cubicBezTo>
                  <a:cubicBezTo>
                    <a:pt x="2955" y="1227"/>
                    <a:pt x="2649" y="1004"/>
                    <a:pt x="2398" y="697"/>
                  </a:cubicBezTo>
                  <a:cubicBezTo>
                    <a:pt x="2370" y="614"/>
                    <a:pt x="2314" y="530"/>
                    <a:pt x="2286" y="419"/>
                  </a:cubicBezTo>
                  <a:cubicBezTo>
                    <a:pt x="2203" y="168"/>
                    <a:pt x="2147" y="28"/>
                    <a:pt x="195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9993;p55"/>
            <p:cNvSpPr/>
            <p:nvPr/>
          </p:nvSpPr>
          <p:spPr>
            <a:xfrm>
              <a:off x="4141350" y="2205200"/>
              <a:ext cx="641175" cy="760325"/>
            </a:xfrm>
            <a:custGeom>
              <a:avLst/>
              <a:gdLst/>
              <a:ahLst/>
              <a:cxnLst/>
              <a:rect l="l" t="t" r="r" b="b"/>
              <a:pathLst>
                <a:path w="25647" h="30413" extrusionOk="0">
                  <a:moveTo>
                    <a:pt x="8949" y="0"/>
                  </a:moveTo>
                  <a:cubicBezTo>
                    <a:pt x="8224" y="56"/>
                    <a:pt x="8447" y="864"/>
                    <a:pt x="8586" y="1338"/>
                  </a:cubicBezTo>
                  <a:cubicBezTo>
                    <a:pt x="8670" y="1561"/>
                    <a:pt x="8698" y="1812"/>
                    <a:pt x="8642" y="2035"/>
                  </a:cubicBezTo>
                  <a:cubicBezTo>
                    <a:pt x="8531" y="2230"/>
                    <a:pt x="8224" y="2286"/>
                    <a:pt x="8029" y="2314"/>
                  </a:cubicBezTo>
                  <a:cubicBezTo>
                    <a:pt x="7834" y="2342"/>
                    <a:pt x="7555" y="2370"/>
                    <a:pt x="7443" y="2509"/>
                  </a:cubicBezTo>
                  <a:cubicBezTo>
                    <a:pt x="7416" y="2593"/>
                    <a:pt x="7388" y="2676"/>
                    <a:pt x="7416" y="2788"/>
                  </a:cubicBezTo>
                  <a:cubicBezTo>
                    <a:pt x="7416" y="3067"/>
                    <a:pt x="7471" y="3624"/>
                    <a:pt x="7220" y="3819"/>
                  </a:cubicBezTo>
                  <a:cubicBezTo>
                    <a:pt x="7141" y="3890"/>
                    <a:pt x="7056" y="3919"/>
                    <a:pt x="6970" y="3919"/>
                  </a:cubicBezTo>
                  <a:cubicBezTo>
                    <a:pt x="6786" y="3919"/>
                    <a:pt x="6601" y="3785"/>
                    <a:pt x="6468" y="3652"/>
                  </a:cubicBezTo>
                  <a:cubicBezTo>
                    <a:pt x="6328" y="3485"/>
                    <a:pt x="6245" y="3262"/>
                    <a:pt x="6273" y="3039"/>
                  </a:cubicBezTo>
                  <a:cubicBezTo>
                    <a:pt x="6273" y="2648"/>
                    <a:pt x="6105" y="2258"/>
                    <a:pt x="5799" y="2007"/>
                  </a:cubicBezTo>
                  <a:cubicBezTo>
                    <a:pt x="5723" y="1950"/>
                    <a:pt x="5673" y="1926"/>
                    <a:pt x="5636" y="1926"/>
                  </a:cubicBezTo>
                  <a:cubicBezTo>
                    <a:pt x="5566" y="1926"/>
                    <a:pt x="5547" y="2018"/>
                    <a:pt x="5492" y="2147"/>
                  </a:cubicBezTo>
                  <a:cubicBezTo>
                    <a:pt x="5409" y="2481"/>
                    <a:pt x="5436" y="2732"/>
                    <a:pt x="5074" y="2871"/>
                  </a:cubicBezTo>
                  <a:cubicBezTo>
                    <a:pt x="4823" y="2927"/>
                    <a:pt x="4600" y="3094"/>
                    <a:pt x="4489" y="3345"/>
                  </a:cubicBezTo>
                  <a:cubicBezTo>
                    <a:pt x="4294" y="3540"/>
                    <a:pt x="4182" y="3819"/>
                    <a:pt x="4182" y="4098"/>
                  </a:cubicBezTo>
                  <a:cubicBezTo>
                    <a:pt x="4182" y="4460"/>
                    <a:pt x="4071" y="4795"/>
                    <a:pt x="3875" y="5101"/>
                  </a:cubicBezTo>
                  <a:cubicBezTo>
                    <a:pt x="3782" y="5205"/>
                    <a:pt x="3696" y="5236"/>
                    <a:pt x="3609" y="5236"/>
                  </a:cubicBezTo>
                  <a:cubicBezTo>
                    <a:pt x="3488" y="5236"/>
                    <a:pt x="3365" y="5177"/>
                    <a:pt x="3217" y="5177"/>
                  </a:cubicBezTo>
                  <a:cubicBezTo>
                    <a:pt x="3187" y="5177"/>
                    <a:pt x="3155" y="5179"/>
                    <a:pt x="3123" y="5185"/>
                  </a:cubicBezTo>
                  <a:cubicBezTo>
                    <a:pt x="3123" y="5352"/>
                    <a:pt x="3290" y="5492"/>
                    <a:pt x="3290" y="5687"/>
                  </a:cubicBezTo>
                  <a:cubicBezTo>
                    <a:pt x="3234" y="5993"/>
                    <a:pt x="3095" y="6272"/>
                    <a:pt x="2872" y="6467"/>
                  </a:cubicBezTo>
                  <a:cubicBezTo>
                    <a:pt x="2677" y="6662"/>
                    <a:pt x="2091" y="6997"/>
                    <a:pt x="2091" y="7248"/>
                  </a:cubicBezTo>
                  <a:cubicBezTo>
                    <a:pt x="2175" y="7443"/>
                    <a:pt x="2287" y="7638"/>
                    <a:pt x="2454" y="7750"/>
                  </a:cubicBezTo>
                  <a:cubicBezTo>
                    <a:pt x="2593" y="7861"/>
                    <a:pt x="2649" y="7805"/>
                    <a:pt x="2760" y="7945"/>
                  </a:cubicBezTo>
                  <a:cubicBezTo>
                    <a:pt x="2872" y="8056"/>
                    <a:pt x="2956" y="8196"/>
                    <a:pt x="2983" y="8335"/>
                  </a:cubicBezTo>
                  <a:cubicBezTo>
                    <a:pt x="2983" y="8698"/>
                    <a:pt x="2691" y="8959"/>
                    <a:pt x="2382" y="8959"/>
                  </a:cubicBezTo>
                  <a:cubicBezTo>
                    <a:pt x="2264" y="8959"/>
                    <a:pt x="2143" y="8921"/>
                    <a:pt x="2036" y="8837"/>
                  </a:cubicBezTo>
                  <a:cubicBezTo>
                    <a:pt x="1917" y="8769"/>
                    <a:pt x="1861" y="8732"/>
                    <a:pt x="1778" y="8732"/>
                  </a:cubicBezTo>
                  <a:cubicBezTo>
                    <a:pt x="1725" y="8732"/>
                    <a:pt x="1661" y="8748"/>
                    <a:pt x="1562" y="8781"/>
                  </a:cubicBezTo>
                  <a:cubicBezTo>
                    <a:pt x="1450" y="8809"/>
                    <a:pt x="1171" y="8920"/>
                    <a:pt x="1116" y="9060"/>
                  </a:cubicBezTo>
                  <a:cubicBezTo>
                    <a:pt x="1088" y="9227"/>
                    <a:pt x="1394" y="9561"/>
                    <a:pt x="1534" y="9673"/>
                  </a:cubicBezTo>
                  <a:cubicBezTo>
                    <a:pt x="1757" y="9840"/>
                    <a:pt x="2203" y="9868"/>
                    <a:pt x="2287" y="10175"/>
                  </a:cubicBezTo>
                  <a:cubicBezTo>
                    <a:pt x="2454" y="10676"/>
                    <a:pt x="1840" y="11262"/>
                    <a:pt x="1701" y="11736"/>
                  </a:cubicBezTo>
                  <a:cubicBezTo>
                    <a:pt x="1617" y="12042"/>
                    <a:pt x="1645" y="12377"/>
                    <a:pt x="1785" y="12656"/>
                  </a:cubicBezTo>
                  <a:cubicBezTo>
                    <a:pt x="1980" y="12907"/>
                    <a:pt x="2342" y="13018"/>
                    <a:pt x="2537" y="13269"/>
                  </a:cubicBezTo>
                  <a:cubicBezTo>
                    <a:pt x="2677" y="13492"/>
                    <a:pt x="2872" y="14133"/>
                    <a:pt x="2593" y="14245"/>
                  </a:cubicBezTo>
                  <a:cubicBezTo>
                    <a:pt x="2554" y="14254"/>
                    <a:pt x="2515" y="14259"/>
                    <a:pt x="2477" y="14259"/>
                  </a:cubicBezTo>
                  <a:cubicBezTo>
                    <a:pt x="2297" y="14259"/>
                    <a:pt x="2133" y="14155"/>
                    <a:pt x="2064" y="13994"/>
                  </a:cubicBezTo>
                  <a:cubicBezTo>
                    <a:pt x="1933" y="13784"/>
                    <a:pt x="1851" y="13403"/>
                    <a:pt x="1542" y="13403"/>
                  </a:cubicBezTo>
                  <a:cubicBezTo>
                    <a:pt x="1522" y="13403"/>
                    <a:pt x="1500" y="13405"/>
                    <a:pt x="1478" y="13408"/>
                  </a:cubicBezTo>
                  <a:cubicBezTo>
                    <a:pt x="1199" y="13464"/>
                    <a:pt x="1199" y="13743"/>
                    <a:pt x="1199" y="13966"/>
                  </a:cubicBezTo>
                  <a:cubicBezTo>
                    <a:pt x="1199" y="14189"/>
                    <a:pt x="1144" y="14440"/>
                    <a:pt x="1004" y="14663"/>
                  </a:cubicBezTo>
                  <a:cubicBezTo>
                    <a:pt x="865" y="14886"/>
                    <a:pt x="753" y="15248"/>
                    <a:pt x="502" y="15387"/>
                  </a:cubicBezTo>
                  <a:cubicBezTo>
                    <a:pt x="363" y="15443"/>
                    <a:pt x="252" y="15499"/>
                    <a:pt x="112" y="15527"/>
                  </a:cubicBezTo>
                  <a:cubicBezTo>
                    <a:pt x="112" y="15555"/>
                    <a:pt x="140" y="15583"/>
                    <a:pt x="140" y="15610"/>
                  </a:cubicBezTo>
                  <a:cubicBezTo>
                    <a:pt x="168" y="15778"/>
                    <a:pt x="168" y="15973"/>
                    <a:pt x="112" y="16168"/>
                  </a:cubicBezTo>
                  <a:cubicBezTo>
                    <a:pt x="84" y="16279"/>
                    <a:pt x="84" y="16391"/>
                    <a:pt x="84" y="16502"/>
                  </a:cubicBezTo>
                  <a:cubicBezTo>
                    <a:pt x="140" y="16753"/>
                    <a:pt x="279" y="16948"/>
                    <a:pt x="475" y="17088"/>
                  </a:cubicBezTo>
                  <a:cubicBezTo>
                    <a:pt x="698" y="17311"/>
                    <a:pt x="976" y="17562"/>
                    <a:pt x="698" y="18063"/>
                  </a:cubicBezTo>
                  <a:cubicBezTo>
                    <a:pt x="558" y="18259"/>
                    <a:pt x="419" y="18426"/>
                    <a:pt x="224" y="18593"/>
                  </a:cubicBezTo>
                  <a:cubicBezTo>
                    <a:pt x="112" y="18705"/>
                    <a:pt x="1" y="18816"/>
                    <a:pt x="1" y="18900"/>
                  </a:cubicBezTo>
                  <a:cubicBezTo>
                    <a:pt x="1" y="18983"/>
                    <a:pt x="168" y="19151"/>
                    <a:pt x="447" y="19374"/>
                  </a:cubicBezTo>
                  <a:cubicBezTo>
                    <a:pt x="1032" y="19820"/>
                    <a:pt x="1032" y="20043"/>
                    <a:pt x="976" y="20516"/>
                  </a:cubicBezTo>
                  <a:cubicBezTo>
                    <a:pt x="976" y="20656"/>
                    <a:pt x="948" y="20823"/>
                    <a:pt x="948" y="21018"/>
                  </a:cubicBezTo>
                  <a:cubicBezTo>
                    <a:pt x="893" y="21269"/>
                    <a:pt x="1060" y="21492"/>
                    <a:pt x="1283" y="21576"/>
                  </a:cubicBezTo>
                  <a:cubicBezTo>
                    <a:pt x="1450" y="21631"/>
                    <a:pt x="1617" y="21743"/>
                    <a:pt x="1729" y="21882"/>
                  </a:cubicBezTo>
                  <a:cubicBezTo>
                    <a:pt x="2036" y="21910"/>
                    <a:pt x="2314" y="22050"/>
                    <a:pt x="2537" y="22245"/>
                  </a:cubicBezTo>
                  <a:cubicBezTo>
                    <a:pt x="2649" y="22356"/>
                    <a:pt x="2788" y="22468"/>
                    <a:pt x="2928" y="22551"/>
                  </a:cubicBezTo>
                  <a:cubicBezTo>
                    <a:pt x="3147" y="22673"/>
                    <a:pt x="3834" y="22901"/>
                    <a:pt x="4134" y="22901"/>
                  </a:cubicBezTo>
                  <a:cubicBezTo>
                    <a:pt x="4178" y="22901"/>
                    <a:pt x="4213" y="22896"/>
                    <a:pt x="4238" y="22886"/>
                  </a:cubicBezTo>
                  <a:cubicBezTo>
                    <a:pt x="4377" y="22830"/>
                    <a:pt x="4377" y="22746"/>
                    <a:pt x="4405" y="22551"/>
                  </a:cubicBezTo>
                  <a:cubicBezTo>
                    <a:pt x="4405" y="22300"/>
                    <a:pt x="4517" y="22077"/>
                    <a:pt x="4712" y="21938"/>
                  </a:cubicBezTo>
                  <a:cubicBezTo>
                    <a:pt x="4875" y="21798"/>
                    <a:pt x="5058" y="21736"/>
                    <a:pt x="5261" y="21736"/>
                  </a:cubicBezTo>
                  <a:cubicBezTo>
                    <a:pt x="5300" y="21736"/>
                    <a:pt x="5340" y="21738"/>
                    <a:pt x="5381" y="21743"/>
                  </a:cubicBezTo>
                  <a:cubicBezTo>
                    <a:pt x="5659" y="21827"/>
                    <a:pt x="5827" y="22133"/>
                    <a:pt x="5966" y="22440"/>
                  </a:cubicBezTo>
                  <a:cubicBezTo>
                    <a:pt x="6022" y="22551"/>
                    <a:pt x="6078" y="22635"/>
                    <a:pt x="6133" y="22719"/>
                  </a:cubicBezTo>
                  <a:cubicBezTo>
                    <a:pt x="6328" y="23081"/>
                    <a:pt x="6663" y="23360"/>
                    <a:pt x="7025" y="23499"/>
                  </a:cubicBezTo>
                  <a:cubicBezTo>
                    <a:pt x="7332" y="23638"/>
                    <a:pt x="7639" y="23694"/>
                    <a:pt x="7973" y="23694"/>
                  </a:cubicBezTo>
                  <a:cubicBezTo>
                    <a:pt x="8280" y="23722"/>
                    <a:pt x="8614" y="23778"/>
                    <a:pt x="8921" y="23917"/>
                  </a:cubicBezTo>
                  <a:cubicBezTo>
                    <a:pt x="9144" y="24001"/>
                    <a:pt x="9367" y="24112"/>
                    <a:pt x="9562" y="24252"/>
                  </a:cubicBezTo>
                  <a:cubicBezTo>
                    <a:pt x="9869" y="24447"/>
                    <a:pt x="10203" y="24614"/>
                    <a:pt x="10538" y="24726"/>
                  </a:cubicBezTo>
                  <a:cubicBezTo>
                    <a:pt x="10677" y="24781"/>
                    <a:pt x="10788" y="24809"/>
                    <a:pt x="10900" y="24837"/>
                  </a:cubicBezTo>
                  <a:cubicBezTo>
                    <a:pt x="11095" y="24865"/>
                    <a:pt x="11318" y="24921"/>
                    <a:pt x="11513" y="25004"/>
                  </a:cubicBezTo>
                  <a:cubicBezTo>
                    <a:pt x="11848" y="25172"/>
                    <a:pt x="12210" y="25255"/>
                    <a:pt x="12573" y="25311"/>
                  </a:cubicBezTo>
                  <a:cubicBezTo>
                    <a:pt x="12935" y="25339"/>
                    <a:pt x="13269" y="25422"/>
                    <a:pt x="13604" y="25562"/>
                  </a:cubicBezTo>
                  <a:lnTo>
                    <a:pt x="13660" y="25590"/>
                  </a:lnTo>
                  <a:cubicBezTo>
                    <a:pt x="13938" y="25673"/>
                    <a:pt x="14189" y="25869"/>
                    <a:pt x="14301" y="26147"/>
                  </a:cubicBezTo>
                  <a:cubicBezTo>
                    <a:pt x="14412" y="26426"/>
                    <a:pt x="14273" y="26733"/>
                    <a:pt x="14022" y="26816"/>
                  </a:cubicBezTo>
                  <a:cubicBezTo>
                    <a:pt x="13938" y="26844"/>
                    <a:pt x="13883" y="26900"/>
                    <a:pt x="13827" y="26928"/>
                  </a:cubicBezTo>
                  <a:cubicBezTo>
                    <a:pt x="13381" y="27290"/>
                    <a:pt x="13130" y="27513"/>
                    <a:pt x="13269" y="27931"/>
                  </a:cubicBezTo>
                  <a:cubicBezTo>
                    <a:pt x="13548" y="27931"/>
                    <a:pt x="13827" y="27987"/>
                    <a:pt x="14050" y="28126"/>
                  </a:cubicBezTo>
                  <a:lnTo>
                    <a:pt x="14245" y="28182"/>
                  </a:lnTo>
                  <a:cubicBezTo>
                    <a:pt x="14301" y="28210"/>
                    <a:pt x="14357" y="28210"/>
                    <a:pt x="14412" y="28238"/>
                  </a:cubicBezTo>
                  <a:cubicBezTo>
                    <a:pt x="14552" y="28266"/>
                    <a:pt x="14691" y="28349"/>
                    <a:pt x="14830" y="28405"/>
                  </a:cubicBezTo>
                  <a:lnTo>
                    <a:pt x="14914" y="28489"/>
                  </a:lnTo>
                  <a:cubicBezTo>
                    <a:pt x="15053" y="28572"/>
                    <a:pt x="15221" y="28656"/>
                    <a:pt x="15388" y="28712"/>
                  </a:cubicBezTo>
                  <a:cubicBezTo>
                    <a:pt x="15472" y="28726"/>
                    <a:pt x="15555" y="28733"/>
                    <a:pt x="15635" y="28733"/>
                  </a:cubicBezTo>
                  <a:cubicBezTo>
                    <a:pt x="15715" y="28733"/>
                    <a:pt x="15792" y="28726"/>
                    <a:pt x="15862" y="28712"/>
                  </a:cubicBezTo>
                  <a:cubicBezTo>
                    <a:pt x="16001" y="28712"/>
                    <a:pt x="16113" y="28684"/>
                    <a:pt x="16252" y="28684"/>
                  </a:cubicBezTo>
                  <a:cubicBezTo>
                    <a:pt x="16503" y="28712"/>
                    <a:pt x="16754" y="28823"/>
                    <a:pt x="16949" y="28991"/>
                  </a:cubicBezTo>
                  <a:cubicBezTo>
                    <a:pt x="17088" y="29130"/>
                    <a:pt x="17228" y="29269"/>
                    <a:pt x="17339" y="29437"/>
                  </a:cubicBezTo>
                  <a:cubicBezTo>
                    <a:pt x="17395" y="29492"/>
                    <a:pt x="17451" y="29548"/>
                    <a:pt x="17506" y="29632"/>
                  </a:cubicBezTo>
                  <a:cubicBezTo>
                    <a:pt x="17702" y="29827"/>
                    <a:pt x="17952" y="30022"/>
                    <a:pt x="18203" y="30161"/>
                  </a:cubicBezTo>
                  <a:cubicBezTo>
                    <a:pt x="18398" y="30301"/>
                    <a:pt x="18649" y="30384"/>
                    <a:pt x="18900" y="30412"/>
                  </a:cubicBezTo>
                  <a:cubicBezTo>
                    <a:pt x="19123" y="29855"/>
                    <a:pt x="17702" y="29576"/>
                    <a:pt x="18092" y="28879"/>
                  </a:cubicBezTo>
                  <a:cubicBezTo>
                    <a:pt x="18203" y="28656"/>
                    <a:pt x="18510" y="28377"/>
                    <a:pt x="18343" y="28071"/>
                  </a:cubicBezTo>
                  <a:cubicBezTo>
                    <a:pt x="18203" y="27764"/>
                    <a:pt x="17674" y="27820"/>
                    <a:pt x="17423" y="27764"/>
                  </a:cubicBezTo>
                  <a:cubicBezTo>
                    <a:pt x="17005" y="27653"/>
                    <a:pt x="17005" y="27513"/>
                    <a:pt x="16782" y="27179"/>
                  </a:cubicBezTo>
                  <a:cubicBezTo>
                    <a:pt x="16447" y="26677"/>
                    <a:pt x="16085" y="26175"/>
                    <a:pt x="15722" y="25673"/>
                  </a:cubicBezTo>
                  <a:cubicBezTo>
                    <a:pt x="15611" y="25506"/>
                    <a:pt x="15499" y="25339"/>
                    <a:pt x="15360" y="25172"/>
                  </a:cubicBezTo>
                  <a:cubicBezTo>
                    <a:pt x="15221" y="25060"/>
                    <a:pt x="15081" y="24949"/>
                    <a:pt x="14970" y="24837"/>
                  </a:cubicBezTo>
                  <a:cubicBezTo>
                    <a:pt x="14775" y="24558"/>
                    <a:pt x="14914" y="24363"/>
                    <a:pt x="14914" y="24084"/>
                  </a:cubicBezTo>
                  <a:cubicBezTo>
                    <a:pt x="14970" y="23750"/>
                    <a:pt x="14775" y="23443"/>
                    <a:pt x="14440" y="23360"/>
                  </a:cubicBezTo>
                  <a:cubicBezTo>
                    <a:pt x="14412" y="23354"/>
                    <a:pt x="14385" y="23352"/>
                    <a:pt x="14359" y="23352"/>
                  </a:cubicBezTo>
                  <a:cubicBezTo>
                    <a:pt x="14140" y="23352"/>
                    <a:pt x="13985" y="23529"/>
                    <a:pt x="13759" y="23529"/>
                  </a:cubicBezTo>
                  <a:cubicBezTo>
                    <a:pt x="13745" y="23529"/>
                    <a:pt x="13730" y="23528"/>
                    <a:pt x="13715" y="23527"/>
                  </a:cubicBezTo>
                  <a:cubicBezTo>
                    <a:pt x="13492" y="23499"/>
                    <a:pt x="13576" y="23471"/>
                    <a:pt x="13465" y="23332"/>
                  </a:cubicBezTo>
                  <a:cubicBezTo>
                    <a:pt x="13381" y="23109"/>
                    <a:pt x="13242" y="22914"/>
                    <a:pt x="13130" y="22719"/>
                  </a:cubicBezTo>
                  <a:cubicBezTo>
                    <a:pt x="12991" y="22551"/>
                    <a:pt x="12879" y="22384"/>
                    <a:pt x="12796" y="22217"/>
                  </a:cubicBezTo>
                  <a:cubicBezTo>
                    <a:pt x="12768" y="22105"/>
                    <a:pt x="12740" y="21994"/>
                    <a:pt x="12712" y="21910"/>
                  </a:cubicBezTo>
                  <a:cubicBezTo>
                    <a:pt x="12656" y="21827"/>
                    <a:pt x="12600" y="21715"/>
                    <a:pt x="12517" y="21659"/>
                  </a:cubicBezTo>
                  <a:cubicBezTo>
                    <a:pt x="12433" y="21548"/>
                    <a:pt x="12349" y="21464"/>
                    <a:pt x="12294" y="21353"/>
                  </a:cubicBezTo>
                  <a:cubicBezTo>
                    <a:pt x="12238" y="21241"/>
                    <a:pt x="12182" y="21130"/>
                    <a:pt x="12126" y="21046"/>
                  </a:cubicBezTo>
                  <a:cubicBezTo>
                    <a:pt x="11856" y="20640"/>
                    <a:pt x="12088" y="20450"/>
                    <a:pt x="12387" y="20450"/>
                  </a:cubicBezTo>
                  <a:cubicBezTo>
                    <a:pt x="12581" y="20450"/>
                    <a:pt x="12803" y="20530"/>
                    <a:pt x="12935" y="20684"/>
                  </a:cubicBezTo>
                  <a:cubicBezTo>
                    <a:pt x="13074" y="20907"/>
                    <a:pt x="13269" y="21102"/>
                    <a:pt x="13492" y="21241"/>
                  </a:cubicBezTo>
                  <a:cubicBezTo>
                    <a:pt x="13726" y="21390"/>
                    <a:pt x="13910" y="21586"/>
                    <a:pt x="14157" y="21586"/>
                  </a:cubicBezTo>
                  <a:cubicBezTo>
                    <a:pt x="14235" y="21586"/>
                    <a:pt x="14319" y="21567"/>
                    <a:pt x="14412" y="21520"/>
                  </a:cubicBezTo>
                  <a:cubicBezTo>
                    <a:pt x="15109" y="21185"/>
                    <a:pt x="14830" y="20516"/>
                    <a:pt x="14858" y="19847"/>
                  </a:cubicBezTo>
                  <a:cubicBezTo>
                    <a:pt x="14894" y="19844"/>
                    <a:pt x="14930" y="19842"/>
                    <a:pt x="14965" y="19842"/>
                  </a:cubicBezTo>
                  <a:cubicBezTo>
                    <a:pt x="15340" y="19842"/>
                    <a:pt x="15664" y="20042"/>
                    <a:pt x="16011" y="20042"/>
                  </a:cubicBezTo>
                  <a:cubicBezTo>
                    <a:pt x="16108" y="20042"/>
                    <a:pt x="16206" y="20026"/>
                    <a:pt x="16308" y="19987"/>
                  </a:cubicBezTo>
                  <a:cubicBezTo>
                    <a:pt x="16475" y="19903"/>
                    <a:pt x="16642" y="19792"/>
                    <a:pt x="16754" y="19652"/>
                  </a:cubicBezTo>
                  <a:cubicBezTo>
                    <a:pt x="16921" y="19541"/>
                    <a:pt x="17172" y="19485"/>
                    <a:pt x="17283" y="19346"/>
                  </a:cubicBezTo>
                  <a:cubicBezTo>
                    <a:pt x="17479" y="19151"/>
                    <a:pt x="17367" y="18928"/>
                    <a:pt x="17646" y="18788"/>
                  </a:cubicBezTo>
                  <a:cubicBezTo>
                    <a:pt x="17841" y="18705"/>
                    <a:pt x="18036" y="18621"/>
                    <a:pt x="18259" y="18565"/>
                  </a:cubicBezTo>
                  <a:cubicBezTo>
                    <a:pt x="18817" y="18398"/>
                    <a:pt x="19681" y="18482"/>
                    <a:pt x="20071" y="18036"/>
                  </a:cubicBezTo>
                  <a:cubicBezTo>
                    <a:pt x="20405" y="17617"/>
                    <a:pt x="20545" y="16893"/>
                    <a:pt x="20740" y="16391"/>
                  </a:cubicBezTo>
                  <a:cubicBezTo>
                    <a:pt x="20796" y="16224"/>
                    <a:pt x="20824" y="15610"/>
                    <a:pt x="20963" y="15471"/>
                  </a:cubicBezTo>
                  <a:cubicBezTo>
                    <a:pt x="21008" y="15426"/>
                    <a:pt x="21039" y="15413"/>
                    <a:pt x="21067" y="15413"/>
                  </a:cubicBezTo>
                  <a:cubicBezTo>
                    <a:pt x="21110" y="15413"/>
                    <a:pt x="21147" y="15443"/>
                    <a:pt x="21214" y="15443"/>
                  </a:cubicBezTo>
                  <a:cubicBezTo>
                    <a:pt x="21253" y="15447"/>
                    <a:pt x="21292" y="15448"/>
                    <a:pt x="21332" y="15448"/>
                  </a:cubicBezTo>
                  <a:cubicBezTo>
                    <a:pt x="21604" y="15448"/>
                    <a:pt x="21887" y="15366"/>
                    <a:pt x="22106" y="15220"/>
                  </a:cubicBezTo>
                  <a:cubicBezTo>
                    <a:pt x="22291" y="15112"/>
                    <a:pt x="22588" y="14987"/>
                    <a:pt x="22835" y="14987"/>
                  </a:cubicBezTo>
                  <a:cubicBezTo>
                    <a:pt x="23033" y="14987"/>
                    <a:pt x="23199" y="15068"/>
                    <a:pt x="23249" y="15304"/>
                  </a:cubicBezTo>
                  <a:cubicBezTo>
                    <a:pt x="23277" y="15443"/>
                    <a:pt x="23249" y="15750"/>
                    <a:pt x="23360" y="15861"/>
                  </a:cubicBezTo>
                  <a:cubicBezTo>
                    <a:pt x="23444" y="16001"/>
                    <a:pt x="23834" y="15973"/>
                    <a:pt x="24001" y="16001"/>
                  </a:cubicBezTo>
                  <a:cubicBezTo>
                    <a:pt x="24044" y="16008"/>
                    <a:pt x="24088" y="16011"/>
                    <a:pt x="24131" y="16011"/>
                  </a:cubicBezTo>
                  <a:cubicBezTo>
                    <a:pt x="24425" y="16011"/>
                    <a:pt x="24716" y="15850"/>
                    <a:pt x="24838" y="15583"/>
                  </a:cubicBezTo>
                  <a:cubicBezTo>
                    <a:pt x="25061" y="15220"/>
                    <a:pt x="25339" y="14997"/>
                    <a:pt x="25423" y="14579"/>
                  </a:cubicBezTo>
                  <a:cubicBezTo>
                    <a:pt x="25479" y="14300"/>
                    <a:pt x="25646" y="13882"/>
                    <a:pt x="25590" y="13631"/>
                  </a:cubicBezTo>
                  <a:cubicBezTo>
                    <a:pt x="25507" y="13436"/>
                    <a:pt x="25172" y="13130"/>
                    <a:pt x="25033" y="12990"/>
                  </a:cubicBezTo>
                  <a:cubicBezTo>
                    <a:pt x="24893" y="12851"/>
                    <a:pt x="24726" y="12739"/>
                    <a:pt x="24531" y="12684"/>
                  </a:cubicBezTo>
                  <a:cubicBezTo>
                    <a:pt x="24511" y="12682"/>
                    <a:pt x="24493" y="12681"/>
                    <a:pt x="24477" y="12681"/>
                  </a:cubicBezTo>
                  <a:cubicBezTo>
                    <a:pt x="24238" y="12681"/>
                    <a:pt x="24325" y="12863"/>
                    <a:pt x="24169" y="13046"/>
                  </a:cubicBezTo>
                  <a:cubicBezTo>
                    <a:pt x="24080" y="13164"/>
                    <a:pt x="23976" y="13196"/>
                    <a:pt x="23852" y="13196"/>
                  </a:cubicBezTo>
                  <a:cubicBezTo>
                    <a:pt x="23742" y="13196"/>
                    <a:pt x="23616" y="13171"/>
                    <a:pt x="23472" y="13157"/>
                  </a:cubicBezTo>
                  <a:cubicBezTo>
                    <a:pt x="23205" y="13124"/>
                    <a:pt x="22770" y="13051"/>
                    <a:pt x="22373" y="13051"/>
                  </a:cubicBezTo>
                  <a:cubicBezTo>
                    <a:pt x="22106" y="13051"/>
                    <a:pt x="21856" y="13084"/>
                    <a:pt x="21688" y="13185"/>
                  </a:cubicBezTo>
                  <a:cubicBezTo>
                    <a:pt x="21270" y="13436"/>
                    <a:pt x="22162" y="13799"/>
                    <a:pt x="22189" y="14161"/>
                  </a:cubicBezTo>
                  <a:cubicBezTo>
                    <a:pt x="22140" y="14176"/>
                    <a:pt x="22093" y="14182"/>
                    <a:pt x="22047" y="14182"/>
                  </a:cubicBezTo>
                  <a:cubicBezTo>
                    <a:pt x="21832" y="14182"/>
                    <a:pt x="21648" y="14049"/>
                    <a:pt x="21465" y="14049"/>
                  </a:cubicBezTo>
                  <a:cubicBezTo>
                    <a:pt x="21381" y="14077"/>
                    <a:pt x="21297" y="14105"/>
                    <a:pt x="21214" y="14133"/>
                  </a:cubicBezTo>
                  <a:cubicBezTo>
                    <a:pt x="21030" y="14174"/>
                    <a:pt x="20847" y="14200"/>
                    <a:pt x="20652" y="14200"/>
                  </a:cubicBezTo>
                  <a:cubicBezTo>
                    <a:pt x="20581" y="14200"/>
                    <a:pt x="20508" y="14196"/>
                    <a:pt x="20433" y="14189"/>
                  </a:cubicBezTo>
                  <a:cubicBezTo>
                    <a:pt x="20155" y="14133"/>
                    <a:pt x="19876" y="13994"/>
                    <a:pt x="19569" y="13966"/>
                  </a:cubicBezTo>
                  <a:cubicBezTo>
                    <a:pt x="19170" y="13906"/>
                    <a:pt x="18670" y="13789"/>
                    <a:pt x="18224" y="13789"/>
                  </a:cubicBezTo>
                  <a:cubicBezTo>
                    <a:pt x="18047" y="13789"/>
                    <a:pt x="17879" y="13807"/>
                    <a:pt x="17729" y="13854"/>
                  </a:cubicBezTo>
                  <a:cubicBezTo>
                    <a:pt x="17506" y="13938"/>
                    <a:pt x="17339" y="14133"/>
                    <a:pt x="17339" y="14356"/>
                  </a:cubicBezTo>
                  <a:cubicBezTo>
                    <a:pt x="17263" y="14888"/>
                    <a:pt x="16818" y="15259"/>
                    <a:pt x="16298" y="15259"/>
                  </a:cubicBezTo>
                  <a:cubicBezTo>
                    <a:pt x="16246" y="15259"/>
                    <a:pt x="16194" y="15256"/>
                    <a:pt x="16141" y="15248"/>
                  </a:cubicBezTo>
                  <a:cubicBezTo>
                    <a:pt x="16029" y="15220"/>
                    <a:pt x="15890" y="15220"/>
                    <a:pt x="15778" y="15164"/>
                  </a:cubicBezTo>
                  <a:cubicBezTo>
                    <a:pt x="15754" y="15162"/>
                    <a:pt x="15729" y="15161"/>
                    <a:pt x="15704" y="15161"/>
                  </a:cubicBezTo>
                  <a:cubicBezTo>
                    <a:pt x="15509" y="15161"/>
                    <a:pt x="15298" y="15221"/>
                    <a:pt x="15102" y="15221"/>
                  </a:cubicBezTo>
                  <a:cubicBezTo>
                    <a:pt x="15006" y="15221"/>
                    <a:pt x="14915" y="15206"/>
                    <a:pt x="14830" y="15164"/>
                  </a:cubicBezTo>
                  <a:cubicBezTo>
                    <a:pt x="14496" y="14974"/>
                    <a:pt x="14285" y="14293"/>
                    <a:pt x="13916" y="14293"/>
                  </a:cubicBezTo>
                  <a:cubicBezTo>
                    <a:pt x="13854" y="14293"/>
                    <a:pt x="13788" y="14312"/>
                    <a:pt x="13715" y="14356"/>
                  </a:cubicBezTo>
                  <a:cubicBezTo>
                    <a:pt x="13548" y="14495"/>
                    <a:pt x="13409" y="14635"/>
                    <a:pt x="13269" y="14802"/>
                  </a:cubicBezTo>
                  <a:cubicBezTo>
                    <a:pt x="13186" y="14858"/>
                    <a:pt x="13074" y="14941"/>
                    <a:pt x="12991" y="15025"/>
                  </a:cubicBezTo>
                  <a:cubicBezTo>
                    <a:pt x="12768" y="15332"/>
                    <a:pt x="12796" y="15833"/>
                    <a:pt x="12628" y="16168"/>
                  </a:cubicBezTo>
                  <a:cubicBezTo>
                    <a:pt x="12461" y="16530"/>
                    <a:pt x="12154" y="16781"/>
                    <a:pt x="11764" y="16893"/>
                  </a:cubicBezTo>
                  <a:cubicBezTo>
                    <a:pt x="11513" y="16948"/>
                    <a:pt x="11290" y="17144"/>
                    <a:pt x="11179" y="17367"/>
                  </a:cubicBezTo>
                  <a:cubicBezTo>
                    <a:pt x="11123" y="17506"/>
                    <a:pt x="11039" y="17617"/>
                    <a:pt x="10900" y="17673"/>
                  </a:cubicBezTo>
                  <a:cubicBezTo>
                    <a:pt x="10788" y="17696"/>
                    <a:pt x="10676" y="17706"/>
                    <a:pt x="10565" y="17706"/>
                  </a:cubicBezTo>
                  <a:cubicBezTo>
                    <a:pt x="10262" y="17706"/>
                    <a:pt x="9967" y="17628"/>
                    <a:pt x="9701" y="17506"/>
                  </a:cubicBezTo>
                  <a:cubicBezTo>
                    <a:pt x="9601" y="17446"/>
                    <a:pt x="9544" y="17400"/>
                    <a:pt x="9468" y="17400"/>
                  </a:cubicBezTo>
                  <a:cubicBezTo>
                    <a:pt x="9438" y="17400"/>
                    <a:pt x="9406" y="17407"/>
                    <a:pt x="9367" y="17422"/>
                  </a:cubicBezTo>
                  <a:cubicBezTo>
                    <a:pt x="9172" y="17534"/>
                    <a:pt x="9172" y="17924"/>
                    <a:pt x="8977" y="18063"/>
                  </a:cubicBezTo>
                  <a:cubicBezTo>
                    <a:pt x="8863" y="18112"/>
                    <a:pt x="8750" y="18142"/>
                    <a:pt x="8636" y="18142"/>
                  </a:cubicBezTo>
                  <a:cubicBezTo>
                    <a:pt x="8555" y="18142"/>
                    <a:pt x="8473" y="18126"/>
                    <a:pt x="8391" y="18091"/>
                  </a:cubicBezTo>
                  <a:cubicBezTo>
                    <a:pt x="8057" y="17952"/>
                    <a:pt x="8308" y="17422"/>
                    <a:pt x="8252" y="17116"/>
                  </a:cubicBezTo>
                  <a:cubicBezTo>
                    <a:pt x="8196" y="16698"/>
                    <a:pt x="7834" y="16670"/>
                    <a:pt x="7443" y="16558"/>
                  </a:cubicBezTo>
                  <a:cubicBezTo>
                    <a:pt x="7220" y="16475"/>
                    <a:pt x="7025" y="16447"/>
                    <a:pt x="6886" y="16252"/>
                  </a:cubicBezTo>
                  <a:cubicBezTo>
                    <a:pt x="6774" y="16056"/>
                    <a:pt x="6830" y="15778"/>
                    <a:pt x="6747" y="15583"/>
                  </a:cubicBezTo>
                  <a:cubicBezTo>
                    <a:pt x="6663" y="15332"/>
                    <a:pt x="6440" y="15164"/>
                    <a:pt x="6189" y="15137"/>
                  </a:cubicBezTo>
                  <a:cubicBezTo>
                    <a:pt x="6129" y="15141"/>
                    <a:pt x="6069" y="15143"/>
                    <a:pt x="6010" y="15143"/>
                  </a:cubicBezTo>
                  <a:cubicBezTo>
                    <a:pt x="5715" y="15143"/>
                    <a:pt x="5436" y="15085"/>
                    <a:pt x="5158" y="14969"/>
                  </a:cubicBezTo>
                  <a:cubicBezTo>
                    <a:pt x="4767" y="14746"/>
                    <a:pt x="4071" y="14245"/>
                    <a:pt x="3903" y="13826"/>
                  </a:cubicBezTo>
                  <a:cubicBezTo>
                    <a:pt x="3736" y="13436"/>
                    <a:pt x="3903" y="12684"/>
                    <a:pt x="3959" y="12210"/>
                  </a:cubicBezTo>
                  <a:cubicBezTo>
                    <a:pt x="3987" y="11931"/>
                    <a:pt x="4043" y="11652"/>
                    <a:pt x="4098" y="11373"/>
                  </a:cubicBezTo>
                  <a:cubicBezTo>
                    <a:pt x="4182" y="11095"/>
                    <a:pt x="4182" y="10816"/>
                    <a:pt x="4043" y="10537"/>
                  </a:cubicBezTo>
                  <a:cubicBezTo>
                    <a:pt x="3848" y="10147"/>
                    <a:pt x="3652" y="9896"/>
                    <a:pt x="3680" y="9422"/>
                  </a:cubicBezTo>
                  <a:cubicBezTo>
                    <a:pt x="3736" y="9171"/>
                    <a:pt x="3820" y="8920"/>
                    <a:pt x="3903" y="8669"/>
                  </a:cubicBezTo>
                  <a:cubicBezTo>
                    <a:pt x="3987" y="8279"/>
                    <a:pt x="3820" y="7777"/>
                    <a:pt x="4071" y="7443"/>
                  </a:cubicBezTo>
                  <a:cubicBezTo>
                    <a:pt x="4266" y="7164"/>
                    <a:pt x="4600" y="7053"/>
                    <a:pt x="4851" y="6830"/>
                  </a:cubicBezTo>
                  <a:cubicBezTo>
                    <a:pt x="4935" y="6746"/>
                    <a:pt x="5018" y="6662"/>
                    <a:pt x="5130" y="6607"/>
                  </a:cubicBezTo>
                  <a:cubicBezTo>
                    <a:pt x="5548" y="6328"/>
                    <a:pt x="6133" y="6356"/>
                    <a:pt x="6468" y="5938"/>
                  </a:cubicBezTo>
                  <a:cubicBezTo>
                    <a:pt x="6678" y="5675"/>
                    <a:pt x="7108" y="5412"/>
                    <a:pt x="7489" y="5412"/>
                  </a:cubicBezTo>
                  <a:cubicBezTo>
                    <a:pt x="7714" y="5412"/>
                    <a:pt x="7922" y="5504"/>
                    <a:pt x="8057" y="5743"/>
                  </a:cubicBezTo>
                  <a:cubicBezTo>
                    <a:pt x="8112" y="5854"/>
                    <a:pt x="8112" y="6021"/>
                    <a:pt x="8168" y="6133"/>
                  </a:cubicBezTo>
                  <a:cubicBezTo>
                    <a:pt x="8391" y="6439"/>
                    <a:pt x="8698" y="6690"/>
                    <a:pt x="9004" y="6858"/>
                  </a:cubicBezTo>
                  <a:cubicBezTo>
                    <a:pt x="9130" y="6927"/>
                    <a:pt x="9255" y="6962"/>
                    <a:pt x="9377" y="6962"/>
                  </a:cubicBezTo>
                  <a:cubicBezTo>
                    <a:pt x="9499" y="6962"/>
                    <a:pt x="9618" y="6927"/>
                    <a:pt x="9729" y="6858"/>
                  </a:cubicBezTo>
                  <a:cubicBezTo>
                    <a:pt x="9896" y="6774"/>
                    <a:pt x="9841" y="6718"/>
                    <a:pt x="9924" y="6579"/>
                  </a:cubicBezTo>
                  <a:cubicBezTo>
                    <a:pt x="10064" y="6300"/>
                    <a:pt x="10370" y="6133"/>
                    <a:pt x="10677" y="6133"/>
                  </a:cubicBezTo>
                  <a:cubicBezTo>
                    <a:pt x="10565" y="6077"/>
                    <a:pt x="10454" y="6049"/>
                    <a:pt x="10342" y="6021"/>
                  </a:cubicBezTo>
                  <a:cubicBezTo>
                    <a:pt x="10036" y="5966"/>
                    <a:pt x="9757" y="5854"/>
                    <a:pt x="9534" y="5631"/>
                  </a:cubicBezTo>
                  <a:cubicBezTo>
                    <a:pt x="9339" y="5436"/>
                    <a:pt x="9255" y="5241"/>
                    <a:pt x="9339" y="5074"/>
                  </a:cubicBezTo>
                  <a:cubicBezTo>
                    <a:pt x="9450" y="4711"/>
                    <a:pt x="10203" y="4600"/>
                    <a:pt x="10733" y="4516"/>
                  </a:cubicBezTo>
                  <a:cubicBezTo>
                    <a:pt x="10900" y="4488"/>
                    <a:pt x="11011" y="4488"/>
                    <a:pt x="11095" y="4460"/>
                  </a:cubicBezTo>
                  <a:lnTo>
                    <a:pt x="11179" y="4432"/>
                  </a:lnTo>
                  <a:cubicBezTo>
                    <a:pt x="11597" y="4321"/>
                    <a:pt x="11764" y="4293"/>
                    <a:pt x="11792" y="3903"/>
                  </a:cubicBezTo>
                  <a:cubicBezTo>
                    <a:pt x="11820" y="3847"/>
                    <a:pt x="11820" y="3791"/>
                    <a:pt x="11792" y="3736"/>
                  </a:cubicBezTo>
                  <a:cubicBezTo>
                    <a:pt x="11764" y="3596"/>
                    <a:pt x="11792" y="3457"/>
                    <a:pt x="11820" y="3345"/>
                  </a:cubicBezTo>
                  <a:cubicBezTo>
                    <a:pt x="11987" y="2983"/>
                    <a:pt x="12489" y="2983"/>
                    <a:pt x="12768" y="2983"/>
                  </a:cubicBezTo>
                  <a:cubicBezTo>
                    <a:pt x="12817" y="2978"/>
                    <a:pt x="12867" y="2976"/>
                    <a:pt x="12917" y="2976"/>
                  </a:cubicBezTo>
                  <a:cubicBezTo>
                    <a:pt x="13172" y="2976"/>
                    <a:pt x="13422" y="3038"/>
                    <a:pt x="13632" y="3178"/>
                  </a:cubicBezTo>
                  <a:lnTo>
                    <a:pt x="13743" y="3234"/>
                  </a:lnTo>
                  <a:cubicBezTo>
                    <a:pt x="13936" y="3354"/>
                    <a:pt x="14294" y="3557"/>
                    <a:pt x="14514" y="3557"/>
                  </a:cubicBezTo>
                  <a:cubicBezTo>
                    <a:pt x="14549" y="3557"/>
                    <a:pt x="14581" y="3552"/>
                    <a:pt x="14607" y="3540"/>
                  </a:cubicBezTo>
                  <a:cubicBezTo>
                    <a:pt x="14663" y="3485"/>
                    <a:pt x="14691" y="3401"/>
                    <a:pt x="14719" y="3262"/>
                  </a:cubicBezTo>
                  <a:lnTo>
                    <a:pt x="14719" y="3150"/>
                  </a:lnTo>
                  <a:lnTo>
                    <a:pt x="14858" y="3150"/>
                  </a:lnTo>
                  <a:cubicBezTo>
                    <a:pt x="15388" y="3150"/>
                    <a:pt x="15722" y="3122"/>
                    <a:pt x="15834" y="2732"/>
                  </a:cubicBezTo>
                  <a:cubicBezTo>
                    <a:pt x="15862" y="2621"/>
                    <a:pt x="15862" y="2509"/>
                    <a:pt x="15834" y="2425"/>
                  </a:cubicBezTo>
                  <a:cubicBezTo>
                    <a:pt x="15806" y="2286"/>
                    <a:pt x="15834" y="2147"/>
                    <a:pt x="15862" y="2007"/>
                  </a:cubicBezTo>
                  <a:cubicBezTo>
                    <a:pt x="15806" y="1896"/>
                    <a:pt x="15750" y="1812"/>
                    <a:pt x="15667" y="1756"/>
                  </a:cubicBezTo>
                  <a:cubicBezTo>
                    <a:pt x="15588" y="1693"/>
                    <a:pt x="15465" y="1639"/>
                    <a:pt x="15357" y="1639"/>
                  </a:cubicBezTo>
                  <a:cubicBezTo>
                    <a:pt x="15275" y="1639"/>
                    <a:pt x="15201" y="1671"/>
                    <a:pt x="15165" y="1756"/>
                  </a:cubicBezTo>
                  <a:cubicBezTo>
                    <a:pt x="15109" y="1868"/>
                    <a:pt x="15304" y="2147"/>
                    <a:pt x="15165" y="2258"/>
                  </a:cubicBezTo>
                  <a:cubicBezTo>
                    <a:pt x="15136" y="2280"/>
                    <a:pt x="15082" y="2288"/>
                    <a:pt x="15015" y="2288"/>
                  </a:cubicBezTo>
                  <a:cubicBezTo>
                    <a:pt x="14820" y="2288"/>
                    <a:pt x="14516" y="2216"/>
                    <a:pt x="14412" y="2175"/>
                  </a:cubicBezTo>
                  <a:lnTo>
                    <a:pt x="14022" y="2007"/>
                  </a:lnTo>
                  <a:cubicBezTo>
                    <a:pt x="13938" y="1952"/>
                    <a:pt x="13771" y="1784"/>
                    <a:pt x="13688" y="1784"/>
                  </a:cubicBezTo>
                  <a:cubicBezTo>
                    <a:pt x="13604" y="1784"/>
                    <a:pt x="13465" y="1896"/>
                    <a:pt x="13381" y="1952"/>
                  </a:cubicBezTo>
                  <a:cubicBezTo>
                    <a:pt x="13214" y="2035"/>
                    <a:pt x="13046" y="2091"/>
                    <a:pt x="12851" y="2091"/>
                  </a:cubicBezTo>
                  <a:cubicBezTo>
                    <a:pt x="12828" y="2093"/>
                    <a:pt x="12804" y="2094"/>
                    <a:pt x="12781" y="2094"/>
                  </a:cubicBezTo>
                  <a:cubicBezTo>
                    <a:pt x="12531" y="2094"/>
                    <a:pt x="12310" y="1960"/>
                    <a:pt x="12182" y="1756"/>
                  </a:cubicBezTo>
                  <a:cubicBezTo>
                    <a:pt x="12099" y="1589"/>
                    <a:pt x="11987" y="1450"/>
                    <a:pt x="11903" y="1310"/>
                  </a:cubicBezTo>
                  <a:cubicBezTo>
                    <a:pt x="11792" y="1199"/>
                    <a:pt x="11680" y="1115"/>
                    <a:pt x="11597" y="976"/>
                  </a:cubicBezTo>
                  <a:cubicBezTo>
                    <a:pt x="11485" y="864"/>
                    <a:pt x="11513" y="725"/>
                    <a:pt x="11430" y="669"/>
                  </a:cubicBezTo>
                  <a:cubicBezTo>
                    <a:pt x="11290" y="586"/>
                    <a:pt x="11123" y="558"/>
                    <a:pt x="10956" y="530"/>
                  </a:cubicBezTo>
                  <a:cubicBezTo>
                    <a:pt x="10565" y="446"/>
                    <a:pt x="10147" y="446"/>
                    <a:pt x="9785" y="335"/>
                  </a:cubicBezTo>
                  <a:cubicBezTo>
                    <a:pt x="9478" y="279"/>
                    <a:pt x="9283" y="0"/>
                    <a:pt x="894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9994;p55"/>
            <p:cNvSpPr/>
            <p:nvPr/>
          </p:nvSpPr>
          <p:spPr>
            <a:xfrm>
              <a:off x="4024975" y="2595450"/>
              <a:ext cx="161000" cy="410750"/>
            </a:xfrm>
            <a:custGeom>
              <a:avLst/>
              <a:gdLst/>
              <a:ahLst/>
              <a:cxnLst/>
              <a:rect l="l" t="t" r="r" b="b"/>
              <a:pathLst>
                <a:path w="6440" h="16430" extrusionOk="0">
                  <a:moveTo>
                    <a:pt x="4544" y="0"/>
                  </a:moveTo>
                  <a:cubicBezTo>
                    <a:pt x="4238" y="28"/>
                    <a:pt x="3931" y="168"/>
                    <a:pt x="3680" y="363"/>
                  </a:cubicBezTo>
                  <a:cubicBezTo>
                    <a:pt x="3429" y="530"/>
                    <a:pt x="3318" y="865"/>
                    <a:pt x="3373" y="1171"/>
                  </a:cubicBezTo>
                  <a:cubicBezTo>
                    <a:pt x="3485" y="1561"/>
                    <a:pt x="3596" y="1924"/>
                    <a:pt x="3764" y="2286"/>
                  </a:cubicBezTo>
                  <a:cubicBezTo>
                    <a:pt x="3931" y="2788"/>
                    <a:pt x="3624" y="3262"/>
                    <a:pt x="3624" y="3736"/>
                  </a:cubicBezTo>
                  <a:cubicBezTo>
                    <a:pt x="3875" y="3819"/>
                    <a:pt x="4015" y="3847"/>
                    <a:pt x="4126" y="4098"/>
                  </a:cubicBezTo>
                  <a:cubicBezTo>
                    <a:pt x="4238" y="4572"/>
                    <a:pt x="4210" y="5046"/>
                    <a:pt x="4015" y="5492"/>
                  </a:cubicBezTo>
                  <a:lnTo>
                    <a:pt x="4182" y="5464"/>
                  </a:lnTo>
                  <a:lnTo>
                    <a:pt x="4182" y="5464"/>
                  </a:lnTo>
                  <a:cubicBezTo>
                    <a:pt x="4377" y="5798"/>
                    <a:pt x="4210" y="6244"/>
                    <a:pt x="3847" y="6356"/>
                  </a:cubicBezTo>
                  <a:cubicBezTo>
                    <a:pt x="3513" y="6384"/>
                    <a:pt x="3234" y="6579"/>
                    <a:pt x="3123" y="6886"/>
                  </a:cubicBezTo>
                  <a:cubicBezTo>
                    <a:pt x="3011" y="7109"/>
                    <a:pt x="2927" y="7359"/>
                    <a:pt x="2872" y="7582"/>
                  </a:cubicBezTo>
                  <a:cubicBezTo>
                    <a:pt x="2760" y="7917"/>
                    <a:pt x="2537" y="8056"/>
                    <a:pt x="2565" y="8474"/>
                  </a:cubicBezTo>
                  <a:cubicBezTo>
                    <a:pt x="2593" y="8781"/>
                    <a:pt x="2844" y="9116"/>
                    <a:pt x="2816" y="9394"/>
                  </a:cubicBezTo>
                  <a:cubicBezTo>
                    <a:pt x="2816" y="9645"/>
                    <a:pt x="2621" y="9840"/>
                    <a:pt x="2370" y="9868"/>
                  </a:cubicBezTo>
                  <a:cubicBezTo>
                    <a:pt x="2345" y="9871"/>
                    <a:pt x="2317" y="9872"/>
                    <a:pt x="2285" y="9872"/>
                  </a:cubicBezTo>
                  <a:cubicBezTo>
                    <a:pt x="2146" y="9872"/>
                    <a:pt x="1951" y="9850"/>
                    <a:pt x="1772" y="9850"/>
                  </a:cubicBezTo>
                  <a:cubicBezTo>
                    <a:pt x="1578" y="9850"/>
                    <a:pt x="1404" y="9876"/>
                    <a:pt x="1339" y="9980"/>
                  </a:cubicBezTo>
                  <a:cubicBezTo>
                    <a:pt x="1171" y="10231"/>
                    <a:pt x="1394" y="10537"/>
                    <a:pt x="1171" y="10760"/>
                  </a:cubicBezTo>
                  <a:cubicBezTo>
                    <a:pt x="1015" y="10897"/>
                    <a:pt x="818" y="10965"/>
                    <a:pt x="618" y="10965"/>
                  </a:cubicBezTo>
                  <a:cubicBezTo>
                    <a:pt x="533" y="10965"/>
                    <a:pt x="447" y="10953"/>
                    <a:pt x="363" y="10928"/>
                  </a:cubicBezTo>
                  <a:cubicBezTo>
                    <a:pt x="257" y="10904"/>
                    <a:pt x="181" y="10876"/>
                    <a:pt x="129" y="10876"/>
                  </a:cubicBezTo>
                  <a:cubicBezTo>
                    <a:pt x="56" y="10876"/>
                    <a:pt x="28" y="10929"/>
                    <a:pt x="28" y="11123"/>
                  </a:cubicBezTo>
                  <a:cubicBezTo>
                    <a:pt x="1" y="11485"/>
                    <a:pt x="196" y="11820"/>
                    <a:pt x="502" y="11987"/>
                  </a:cubicBezTo>
                  <a:cubicBezTo>
                    <a:pt x="502" y="12349"/>
                    <a:pt x="447" y="12712"/>
                    <a:pt x="419" y="13102"/>
                  </a:cubicBezTo>
                  <a:cubicBezTo>
                    <a:pt x="391" y="13464"/>
                    <a:pt x="251" y="13910"/>
                    <a:pt x="419" y="14245"/>
                  </a:cubicBezTo>
                  <a:cubicBezTo>
                    <a:pt x="558" y="14523"/>
                    <a:pt x="948" y="14663"/>
                    <a:pt x="1088" y="14969"/>
                  </a:cubicBezTo>
                  <a:cubicBezTo>
                    <a:pt x="1199" y="15276"/>
                    <a:pt x="1088" y="15388"/>
                    <a:pt x="1088" y="15694"/>
                  </a:cubicBezTo>
                  <a:cubicBezTo>
                    <a:pt x="1088" y="16001"/>
                    <a:pt x="1116" y="16280"/>
                    <a:pt x="1589" y="16391"/>
                  </a:cubicBezTo>
                  <a:cubicBezTo>
                    <a:pt x="1652" y="16416"/>
                    <a:pt x="1720" y="16430"/>
                    <a:pt x="1789" y="16430"/>
                  </a:cubicBezTo>
                  <a:cubicBezTo>
                    <a:pt x="1874" y="16430"/>
                    <a:pt x="1959" y="16409"/>
                    <a:pt x="2035" y="16363"/>
                  </a:cubicBezTo>
                  <a:cubicBezTo>
                    <a:pt x="2231" y="16280"/>
                    <a:pt x="2342" y="15861"/>
                    <a:pt x="2565" y="15861"/>
                  </a:cubicBezTo>
                  <a:cubicBezTo>
                    <a:pt x="2704" y="15861"/>
                    <a:pt x="2844" y="15973"/>
                    <a:pt x="2955" y="16057"/>
                  </a:cubicBezTo>
                  <a:cubicBezTo>
                    <a:pt x="2983" y="15917"/>
                    <a:pt x="2955" y="15778"/>
                    <a:pt x="2900" y="15638"/>
                  </a:cubicBezTo>
                  <a:cubicBezTo>
                    <a:pt x="2872" y="15527"/>
                    <a:pt x="2844" y="15415"/>
                    <a:pt x="2844" y="15276"/>
                  </a:cubicBezTo>
                  <a:cubicBezTo>
                    <a:pt x="2788" y="14774"/>
                    <a:pt x="3011" y="14273"/>
                    <a:pt x="3429" y="13994"/>
                  </a:cubicBezTo>
                  <a:cubicBezTo>
                    <a:pt x="3596" y="13868"/>
                    <a:pt x="3779" y="13806"/>
                    <a:pt x="3966" y="13806"/>
                  </a:cubicBezTo>
                  <a:cubicBezTo>
                    <a:pt x="4029" y="13806"/>
                    <a:pt x="4091" y="13813"/>
                    <a:pt x="4154" y="13827"/>
                  </a:cubicBezTo>
                  <a:cubicBezTo>
                    <a:pt x="4265" y="13827"/>
                    <a:pt x="4349" y="13854"/>
                    <a:pt x="4433" y="13854"/>
                  </a:cubicBezTo>
                  <a:cubicBezTo>
                    <a:pt x="4405" y="13687"/>
                    <a:pt x="4377" y="13520"/>
                    <a:pt x="4377" y="13353"/>
                  </a:cubicBezTo>
                  <a:cubicBezTo>
                    <a:pt x="4349" y="13185"/>
                    <a:pt x="4349" y="13018"/>
                    <a:pt x="4321" y="12879"/>
                  </a:cubicBezTo>
                  <a:cubicBezTo>
                    <a:pt x="4265" y="12712"/>
                    <a:pt x="4210" y="12572"/>
                    <a:pt x="4098" y="12433"/>
                  </a:cubicBezTo>
                  <a:cubicBezTo>
                    <a:pt x="4015" y="12349"/>
                    <a:pt x="3959" y="12238"/>
                    <a:pt x="3903" y="12154"/>
                  </a:cubicBezTo>
                  <a:cubicBezTo>
                    <a:pt x="3569" y="11401"/>
                    <a:pt x="4321" y="10983"/>
                    <a:pt x="4879" y="10649"/>
                  </a:cubicBezTo>
                  <a:cubicBezTo>
                    <a:pt x="5074" y="10565"/>
                    <a:pt x="5241" y="10454"/>
                    <a:pt x="5408" y="10314"/>
                  </a:cubicBezTo>
                  <a:cubicBezTo>
                    <a:pt x="5576" y="10203"/>
                    <a:pt x="5687" y="10035"/>
                    <a:pt x="5715" y="9840"/>
                  </a:cubicBezTo>
                  <a:cubicBezTo>
                    <a:pt x="5715" y="9589"/>
                    <a:pt x="5492" y="9366"/>
                    <a:pt x="5241" y="9143"/>
                  </a:cubicBezTo>
                  <a:cubicBezTo>
                    <a:pt x="5018" y="8920"/>
                    <a:pt x="4684" y="8614"/>
                    <a:pt x="4711" y="8279"/>
                  </a:cubicBezTo>
                  <a:cubicBezTo>
                    <a:pt x="4767" y="7973"/>
                    <a:pt x="4962" y="7722"/>
                    <a:pt x="5213" y="7582"/>
                  </a:cubicBezTo>
                  <a:cubicBezTo>
                    <a:pt x="5297" y="7527"/>
                    <a:pt x="5408" y="7471"/>
                    <a:pt x="5492" y="7387"/>
                  </a:cubicBezTo>
                  <a:cubicBezTo>
                    <a:pt x="5882" y="7164"/>
                    <a:pt x="6440" y="6830"/>
                    <a:pt x="6300" y="6551"/>
                  </a:cubicBezTo>
                  <a:cubicBezTo>
                    <a:pt x="6300" y="6551"/>
                    <a:pt x="6300" y="6523"/>
                    <a:pt x="6272" y="6523"/>
                  </a:cubicBezTo>
                  <a:lnTo>
                    <a:pt x="6189" y="6523"/>
                  </a:lnTo>
                  <a:lnTo>
                    <a:pt x="6189" y="6412"/>
                  </a:lnTo>
                  <a:cubicBezTo>
                    <a:pt x="6105" y="6300"/>
                    <a:pt x="5994" y="6217"/>
                    <a:pt x="5854" y="6189"/>
                  </a:cubicBezTo>
                  <a:cubicBezTo>
                    <a:pt x="5548" y="6077"/>
                    <a:pt x="5325" y="5743"/>
                    <a:pt x="5380" y="5408"/>
                  </a:cubicBezTo>
                  <a:cubicBezTo>
                    <a:pt x="5380" y="5241"/>
                    <a:pt x="5380" y="5074"/>
                    <a:pt x="5408" y="4879"/>
                  </a:cubicBezTo>
                  <a:cubicBezTo>
                    <a:pt x="5464" y="4488"/>
                    <a:pt x="5464" y="4349"/>
                    <a:pt x="4962" y="3959"/>
                  </a:cubicBezTo>
                  <a:cubicBezTo>
                    <a:pt x="4600" y="3680"/>
                    <a:pt x="4433" y="3485"/>
                    <a:pt x="4433" y="3318"/>
                  </a:cubicBezTo>
                  <a:cubicBezTo>
                    <a:pt x="4405" y="3122"/>
                    <a:pt x="4572" y="2983"/>
                    <a:pt x="4739" y="2816"/>
                  </a:cubicBezTo>
                  <a:cubicBezTo>
                    <a:pt x="4907" y="2676"/>
                    <a:pt x="5046" y="2537"/>
                    <a:pt x="5157" y="2342"/>
                  </a:cubicBezTo>
                  <a:cubicBezTo>
                    <a:pt x="5353" y="2035"/>
                    <a:pt x="5213" y="1896"/>
                    <a:pt x="4962" y="1645"/>
                  </a:cubicBezTo>
                  <a:cubicBezTo>
                    <a:pt x="4739" y="1478"/>
                    <a:pt x="4572" y="1227"/>
                    <a:pt x="4516" y="948"/>
                  </a:cubicBezTo>
                  <a:cubicBezTo>
                    <a:pt x="4488" y="781"/>
                    <a:pt x="4516" y="642"/>
                    <a:pt x="4544" y="502"/>
                  </a:cubicBezTo>
                  <a:cubicBezTo>
                    <a:pt x="4572" y="363"/>
                    <a:pt x="4600" y="223"/>
                    <a:pt x="4572" y="84"/>
                  </a:cubicBezTo>
                  <a:cubicBezTo>
                    <a:pt x="4572" y="56"/>
                    <a:pt x="4544" y="28"/>
                    <a:pt x="454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9995;p55"/>
            <p:cNvSpPr/>
            <p:nvPr/>
          </p:nvSpPr>
          <p:spPr>
            <a:xfrm>
              <a:off x="4379000" y="2252575"/>
              <a:ext cx="408400" cy="133875"/>
            </a:xfrm>
            <a:custGeom>
              <a:avLst/>
              <a:gdLst/>
              <a:ahLst/>
              <a:cxnLst/>
              <a:rect l="l" t="t" r="r" b="b"/>
              <a:pathLst>
                <a:path w="16336" h="5355" extrusionOk="0">
                  <a:moveTo>
                    <a:pt x="7387" y="1"/>
                  </a:moveTo>
                  <a:cubicBezTo>
                    <a:pt x="7220" y="1"/>
                    <a:pt x="7248" y="57"/>
                    <a:pt x="7108" y="140"/>
                  </a:cubicBezTo>
                  <a:cubicBezTo>
                    <a:pt x="6970" y="233"/>
                    <a:pt x="6831" y="287"/>
                    <a:pt x="6677" y="287"/>
                  </a:cubicBezTo>
                  <a:cubicBezTo>
                    <a:pt x="6645" y="287"/>
                    <a:pt x="6612" y="284"/>
                    <a:pt x="6579" y="280"/>
                  </a:cubicBezTo>
                  <a:cubicBezTo>
                    <a:pt x="6579" y="363"/>
                    <a:pt x="6579" y="419"/>
                    <a:pt x="6579" y="503"/>
                  </a:cubicBezTo>
                  <a:cubicBezTo>
                    <a:pt x="6607" y="642"/>
                    <a:pt x="6607" y="753"/>
                    <a:pt x="6579" y="893"/>
                  </a:cubicBezTo>
                  <a:cubicBezTo>
                    <a:pt x="6412" y="1478"/>
                    <a:pt x="5882" y="1478"/>
                    <a:pt x="5408" y="1478"/>
                  </a:cubicBezTo>
                  <a:cubicBezTo>
                    <a:pt x="5380" y="1618"/>
                    <a:pt x="5324" y="1757"/>
                    <a:pt x="5185" y="1841"/>
                  </a:cubicBezTo>
                  <a:cubicBezTo>
                    <a:pt x="5123" y="1875"/>
                    <a:pt x="5052" y="1889"/>
                    <a:pt x="4977" y="1889"/>
                  </a:cubicBezTo>
                  <a:cubicBezTo>
                    <a:pt x="4684" y="1889"/>
                    <a:pt x="4320" y="1667"/>
                    <a:pt x="4098" y="1534"/>
                  </a:cubicBezTo>
                  <a:lnTo>
                    <a:pt x="4014" y="1478"/>
                  </a:lnTo>
                  <a:cubicBezTo>
                    <a:pt x="3828" y="1362"/>
                    <a:pt x="3604" y="1304"/>
                    <a:pt x="3373" y="1304"/>
                  </a:cubicBezTo>
                  <a:cubicBezTo>
                    <a:pt x="3327" y="1304"/>
                    <a:pt x="3280" y="1306"/>
                    <a:pt x="3234" y="1311"/>
                  </a:cubicBezTo>
                  <a:cubicBezTo>
                    <a:pt x="3039" y="1311"/>
                    <a:pt x="2593" y="1339"/>
                    <a:pt x="2509" y="1534"/>
                  </a:cubicBezTo>
                  <a:cubicBezTo>
                    <a:pt x="2481" y="1618"/>
                    <a:pt x="2481" y="1701"/>
                    <a:pt x="2509" y="1785"/>
                  </a:cubicBezTo>
                  <a:cubicBezTo>
                    <a:pt x="2509" y="1868"/>
                    <a:pt x="2509" y="1952"/>
                    <a:pt x="2509" y="2036"/>
                  </a:cubicBezTo>
                  <a:cubicBezTo>
                    <a:pt x="2453" y="2565"/>
                    <a:pt x="2119" y="2649"/>
                    <a:pt x="1701" y="2760"/>
                  </a:cubicBezTo>
                  <a:lnTo>
                    <a:pt x="1617" y="2788"/>
                  </a:lnTo>
                  <a:cubicBezTo>
                    <a:pt x="1533" y="2816"/>
                    <a:pt x="1422" y="2816"/>
                    <a:pt x="1255" y="2844"/>
                  </a:cubicBezTo>
                  <a:cubicBezTo>
                    <a:pt x="864" y="2900"/>
                    <a:pt x="112" y="3011"/>
                    <a:pt x="28" y="3262"/>
                  </a:cubicBezTo>
                  <a:cubicBezTo>
                    <a:pt x="0" y="3346"/>
                    <a:pt x="84" y="3485"/>
                    <a:pt x="167" y="3569"/>
                  </a:cubicBezTo>
                  <a:cubicBezTo>
                    <a:pt x="363" y="3736"/>
                    <a:pt x="613" y="3848"/>
                    <a:pt x="864" y="3875"/>
                  </a:cubicBezTo>
                  <a:cubicBezTo>
                    <a:pt x="1087" y="3931"/>
                    <a:pt x="1310" y="4015"/>
                    <a:pt x="1505" y="4126"/>
                  </a:cubicBezTo>
                  <a:cubicBezTo>
                    <a:pt x="1533" y="4126"/>
                    <a:pt x="1561" y="4154"/>
                    <a:pt x="1589" y="4182"/>
                  </a:cubicBezTo>
                  <a:lnTo>
                    <a:pt x="1701" y="4182"/>
                  </a:lnTo>
                  <a:cubicBezTo>
                    <a:pt x="1901" y="4201"/>
                    <a:pt x="2102" y="4220"/>
                    <a:pt x="2298" y="4220"/>
                  </a:cubicBezTo>
                  <a:cubicBezTo>
                    <a:pt x="2674" y="4220"/>
                    <a:pt x="3034" y="4150"/>
                    <a:pt x="3345" y="3875"/>
                  </a:cubicBezTo>
                  <a:cubicBezTo>
                    <a:pt x="3687" y="3574"/>
                    <a:pt x="4029" y="3026"/>
                    <a:pt x="4444" y="3026"/>
                  </a:cubicBezTo>
                  <a:cubicBezTo>
                    <a:pt x="4604" y="3026"/>
                    <a:pt x="4775" y="3108"/>
                    <a:pt x="4962" y="3318"/>
                  </a:cubicBezTo>
                  <a:cubicBezTo>
                    <a:pt x="5213" y="3625"/>
                    <a:pt x="5185" y="4182"/>
                    <a:pt x="5575" y="4405"/>
                  </a:cubicBezTo>
                  <a:cubicBezTo>
                    <a:pt x="5688" y="4461"/>
                    <a:pt x="5828" y="4481"/>
                    <a:pt x="5975" y="4481"/>
                  </a:cubicBezTo>
                  <a:cubicBezTo>
                    <a:pt x="6192" y="4481"/>
                    <a:pt x="6424" y="4438"/>
                    <a:pt x="6607" y="4405"/>
                  </a:cubicBezTo>
                  <a:cubicBezTo>
                    <a:pt x="6885" y="4377"/>
                    <a:pt x="7192" y="4294"/>
                    <a:pt x="7471" y="4182"/>
                  </a:cubicBezTo>
                  <a:cubicBezTo>
                    <a:pt x="7771" y="4069"/>
                    <a:pt x="8186" y="3868"/>
                    <a:pt x="8535" y="3868"/>
                  </a:cubicBezTo>
                  <a:cubicBezTo>
                    <a:pt x="8704" y="3868"/>
                    <a:pt x="8858" y="3915"/>
                    <a:pt x="8976" y="4043"/>
                  </a:cubicBezTo>
                  <a:cubicBezTo>
                    <a:pt x="9227" y="4294"/>
                    <a:pt x="9366" y="4517"/>
                    <a:pt x="9729" y="4544"/>
                  </a:cubicBezTo>
                  <a:cubicBezTo>
                    <a:pt x="9782" y="4549"/>
                    <a:pt x="9834" y="4551"/>
                    <a:pt x="9885" y="4551"/>
                  </a:cubicBezTo>
                  <a:cubicBezTo>
                    <a:pt x="10159" y="4551"/>
                    <a:pt x="10410" y="4486"/>
                    <a:pt x="10621" y="4321"/>
                  </a:cubicBezTo>
                  <a:cubicBezTo>
                    <a:pt x="10788" y="4154"/>
                    <a:pt x="10899" y="3903"/>
                    <a:pt x="11039" y="3736"/>
                  </a:cubicBezTo>
                  <a:cubicBezTo>
                    <a:pt x="11188" y="3587"/>
                    <a:pt x="11510" y="3476"/>
                    <a:pt x="11782" y="3476"/>
                  </a:cubicBezTo>
                  <a:cubicBezTo>
                    <a:pt x="11918" y="3476"/>
                    <a:pt x="12042" y="3504"/>
                    <a:pt x="12126" y="3569"/>
                  </a:cubicBezTo>
                  <a:cubicBezTo>
                    <a:pt x="12139" y="3568"/>
                    <a:pt x="12152" y="3567"/>
                    <a:pt x="12164" y="3567"/>
                  </a:cubicBezTo>
                  <a:cubicBezTo>
                    <a:pt x="12415" y="3567"/>
                    <a:pt x="12525" y="3826"/>
                    <a:pt x="12711" y="3959"/>
                  </a:cubicBezTo>
                  <a:cubicBezTo>
                    <a:pt x="12865" y="4085"/>
                    <a:pt x="13032" y="4098"/>
                    <a:pt x="13203" y="4098"/>
                  </a:cubicBezTo>
                  <a:cubicBezTo>
                    <a:pt x="13251" y="4098"/>
                    <a:pt x="13301" y="4097"/>
                    <a:pt x="13350" y="4097"/>
                  </a:cubicBezTo>
                  <a:cubicBezTo>
                    <a:pt x="13472" y="4097"/>
                    <a:pt x="13595" y="4104"/>
                    <a:pt x="13715" y="4154"/>
                  </a:cubicBezTo>
                  <a:cubicBezTo>
                    <a:pt x="13938" y="4238"/>
                    <a:pt x="14022" y="4544"/>
                    <a:pt x="14133" y="4712"/>
                  </a:cubicBezTo>
                  <a:cubicBezTo>
                    <a:pt x="14371" y="5109"/>
                    <a:pt x="14785" y="5355"/>
                    <a:pt x="15256" y="5355"/>
                  </a:cubicBezTo>
                  <a:cubicBezTo>
                    <a:pt x="15281" y="5355"/>
                    <a:pt x="15306" y="5354"/>
                    <a:pt x="15332" y="5353"/>
                  </a:cubicBezTo>
                  <a:lnTo>
                    <a:pt x="15443" y="5353"/>
                  </a:lnTo>
                  <a:cubicBezTo>
                    <a:pt x="15527" y="5186"/>
                    <a:pt x="15638" y="5046"/>
                    <a:pt x="15806" y="4963"/>
                  </a:cubicBezTo>
                  <a:cubicBezTo>
                    <a:pt x="15861" y="4907"/>
                    <a:pt x="15945" y="4879"/>
                    <a:pt x="16001" y="4851"/>
                  </a:cubicBezTo>
                  <a:cubicBezTo>
                    <a:pt x="16252" y="4712"/>
                    <a:pt x="16335" y="4656"/>
                    <a:pt x="16335" y="4377"/>
                  </a:cubicBezTo>
                  <a:cubicBezTo>
                    <a:pt x="16307" y="3987"/>
                    <a:pt x="15917" y="3792"/>
                    <a:pt x="15610" y="3736"/>
                  </a:cubicBezTo>
                  <a:cubicBezTo>
                    <a:pt x="15566" y="3729"/>
                    <a:pt x="15523" y="3725"/>
                    <a:pt x="15481" y="3725"/>
                  </a:cubicBezTo>
                  <a:cubicBezTo>
                    <a:pt x="15368" y="3725"/>
                    <a:pt x="15266" y="3751"/>
                    <a:pt x="15164" y="3792"/>
                  </a:cubicBezTo>
                  <a:cubicBezTo>
                    <a:pt x="15053" y="3848"/>
                    <a:pt x="14941" y="3875"/>
                    <a:pt x="14830" y="3903"/>
                  </a:cubicBezTo>
                  <a:cubicBezTo>
                    <a:pt x="14808" y="3905"/>
                    <a:pt x="14786" y="3906"/>
                    <a:pt x="14765" y="3906"/>
                  </a:cubicBezTo>
                  <a:cubicBezTo>
                    <a:pt x="14424" y="3906"/>
                    <a:pt x="14294" y="3695"/>
                    <a:pt x="14189" y="3485"/>
                  </a:cubicBezTo>
                  <a:cubicBezTo>
                    <a:pt x="14161" y="3374"/>
                    <a:pt x="14105" y="3290"/>
                    <a:pt x="14022" y="3206"/>
                  </a:cubicBezTo>
                  <a:cubicBezTo>
                    <a:pt x="13966" y="3095"/>
                    <a:pt x="13826" y="3011"/>
                    <a:pt x="13687" y="2983"/>
                  </a:cubicBezTo>
                  <a:cubicBezTo>
                    <a:pt x="13631" y="2956"/>
                    <a:pt x="13548" y="2928"/>
                    <a:pt x="13464" y="2900"/>
                  </a:cubicBezTo>
                  <a:cubicBezTo>
                    <a:pt x="12990" y="2733"/>
                    <a:pt x="12683" y="2314"/>
                    <a:pt x="12628" y="1813"/>
                  </a:cubicBezTo>
                  <a:cubicBezTo>
                    <a:pt x="12405" y="1841"/>
                    <a:pt x="12154" y="1868"/>
                    <a:pt x="11903" y="1868"/>
                  </a:cubicBezTo>
                  <a:cubicBezTo>
                    <a:pt x="11887" y="1869"/>
                    <a:pt x="11871" y="1869"/>
                    <a:pt x="11855" y="1869"/>
                  </a:cubicBezTo>
                  <a:cubicBezTo>
                    <a:pt x="11220" y="1869"/>
                    <a:pt x="10946" y="1329"/>
                    <a:pt x="10565" y="949"/>
                  </a:cubicBezTo>
                  <a:cubicBezTo>
                    <a:pt x="10398" y="781"/>
                    <a:pt x="10203" y="642"/>
                    <a:pt x="9980" y="530"/>
                  </a:cubicBezTo>
                  <a:cubicBezTo>
                    <a:pt x="9922" y="511"/>
                    <a:pt x="9862" y="504"/>
                    <a:pt x="9802" y="504"/>
                  </a:cubicBezTo>
                  <a:cubicBezTo>
                    <a:pt x="9600" y="504"/>
                    <a:pt x="9386" y="586"/>
                    <a:pt x="9171" y="586"/>
                  </a:cubicBezTo>
                  <a:cubicBezTo>
                    <a:pt x="9004" y="558"/>
                    <a:pt x="8837" y="530"/>
                    <a:pt x="8697" y="447"/>
                  </a:cubicBezTo>
                  <a:cubicBezTo>
                    <a:pt x="8419" y="391"/>
                    <a:pt x="8196" y="475"/>
                    <a:pt x="8000" y="335"/>
                  </a:cubicBezTo>
                  <a:cubicBezTo>
                    <a:pt x="7945" y="307"/>
                    <a:pt x="7945" y="196"/>
                    <a:pt x="7889" y="168"/>
                  </a:cubicBezTo>
                  <a:cubicBezTo>
                    <a:pt x="7750" y="84"/>
                    <a:pt x="7582" y="1"/>
                    <a:pt x="738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9996;p55"/>
            <p:cNvSpPr/>
            <p:nvPr/>
          </p:nvSpPr>
          <p:spPr>
            <a:xfrm>
              <a:off x="4094675" y="2754850"/>
              <a:ext cx="401425" cy="741800"/>
            </a:xfrm>
            <a:custGeom>
              <a:avLst/>
              <a:gdLst/>
              <a:ahLst/>
              <a:cxnLst/>
              <a:rect l="l" t="t" r="r" b="b"/>
              <a:pathLst>
                <a:path w="16057" h="29672" extrusionOk="0">
                  <a:moveTo>
                    <a:pt x="7106" y="1"/>
                  </a:moveTo>
                  <a:cubicBezTo>
                    <a:pt x="6968" y="1"/>
                    <a:pt x="6833" y="55"/>
                    <a:pt x="6718" y="147"/>
                  </a:cubicBezTo>
                  <a:cubicBezTo>
                    <a:pt x="6579" y="259"/>
                    <a:pt x="6495" y="426"/>
                    <a:pt x="6523" y="593"/>
                  </a:cubicBezTo>
                  <a:cubicBezTo>
                    <a:pt x="6495" y="788"/>
                    <a:pt x="6467" y="1039"/>
                    <a:pt x="6216" y="1123"/>
                  </a:cubicBezTo>
                  <a:cubicBezTo>
                    <a:pt x="6162" y="1144"/>
                    <a:pt x="6095" y="1153"/>
                    <a:pt x="6020" y="1153"/>
                  </a:cubicBezTo>
                  <a:cubicBezTo>
                    <a:pt x="5588" y="1153"/>
                    <a:pt x="4877" y="860"/>
                    <a:pt x="4711" y="788"/>
                  </a:cubicBezTo>
                  <a:cubicBezTo>
                    <a:pt x="4544" y="677"/>
                    <a:pt x="4404" y="565"/>
                    <a:pt x="4265" y="454"/>
                  </a:cubicBezTo>
                  <a:cubicBezTo>
                    <a:pt x="4126" y="314"/>
                    <a:pt x="3931" y="231"/>
                    <a:pt x="3735" y="175"/>
                  </a:cubicBezTo>
                  <a:lnTo>
                    <a:pt x="3735" y="175"/>
                  </a:lnTo>
                  <a:cubicBezTo>
                    <a:pt x="3847" y="593"/>
                    <a:pt x="3261" y="956"/>
                    <a:pt x="2843" y="1206"/>
                  </a:cubicBezTo>
                  <a:cubicBezTo>
                    <a:pt x="2732" y="1290"/>
                    <a:pt x="2648" y="1346"/>
                    <a:pt x="2565" y="1402"/>
                  </a:cubicBezTo>
                  <a:cubicBezTo>
                    <a:pt x="2314" y="1569"/>
                    <a:pt x="2146" y="1764"/>
                    <a:pt x="2146" y="1931"/>
                  </a:cubicBezTo>
                  <a:cubicBezTo>
                    <a:pt x="2146" y="2154"/>
                    <a:pt x="2369" y="2377"/>
                    <a:pt x="2620" y="2628"/>
                  </a:cubicBezTo>
                  <a:cubicBezTo>
                    <a:pt x="2871" y="2851"/>
                    <a:pt x="3178" y="3158"/>
                    <a:pt x="3178" y="3492"/>
                  </a:cubicBezTo>
                  <a:cubicBezTo>
                    <a:pt x="3122" y="3771"/>
                    <a:pt x="2983" y="3994"/>
                    <a:pt x="2760" y="4161"/>
                  </a:cubicBezTo>
                  <a:cubicBezTo>
                    <a:pt x="2592" y="4273"/>
                    <a:pt x="2397" y="4412"/>
                    <a:pt x="2230" y="4496"/>
                  </a:cubicBezTo>
                  <a:cubicBezTo>
                    <a:pt x="1561" y="4886"/>
                    <a:pt x="1115" y="5193"/>
                    <a:pt x="1338" y="5694"/>
                  </a:cubicBezTo>
                  <a:cubicBezTo>
                    <a:pt x="1366" y="5778"/>
                    <a:pt x="1422" y="5890"/>
                    <a:pt x="1477" y="5945"/>
                  </a:cubicBezTo>
                  <a:cubicBezTo>
                    <a:pt x="1617" y="6113"/>
                    <a:pt x="1700" y="6280"/>
                    <a:pt x="1756" y="6475"/>
                  </a:cubicBezTo>
                  <a:cubicBezTo>
                    <a:pt x="1784" y="6642"/>
                    <a:pt x="1784" y="6809"/>
                    <a:pt x="1812" y="6977"/>
                  </a:cubicBezTo>
                  <a:cubicBezTo>
                    <a:pt x="1812" y="7172"/>
                    <a:pt x="1840" y="7367"/>
                    <a:pt x="1896" y="7562"/>
                  </a:cubicBezTo>
                  <a:lnTo>
                    <a:pt x="1951" y="7701"/>
                  </a:lnTo>
                  <a:lnTo>
                    <a:pt x="1784" y="7701"/>
                  </a:lnTo>
                  <a:cubicBezTo>
                    <a:pt x="1743" y="7710"/>
                    <a:pt x="1702" y="7713"/>
                    <a:pt x="1661" y="7713"/>
                  </a:cubicBezTo>
                  <a:cubicBezTo>
                    <a:pt x="1561" y="7713"/>
                    <a:pt x="1456" y="7693"/>
                    <a:pt x="1338" y="7674"/>
                  </a:cubicBezTo>
                  <a:cubicBezTo>
                    <a:pt x="1294" y="7667"/>
                    <a:pt x="1250" y="7664"/>
                    <a:pt x="1207" y="7664"/>
                  </a:cubicBezTo>
                  <a:cubicBezTo>
                    <a:pt x="1057" y="7664"/>
                    <a:pt x="910" y="7705"/>
                    <a:pt x="781" y="7813"/>
                  </a:cubicBezTo>
                  <a:cubicBezTo>
                    <a:pt x="446" y="8064"/>
                    <a:pt x="251" y="8482"/>
                    <a:pt x="279" y="8900"/>
                  </a:cubicBezTo>
                  <a:cubicBezTo>
                    <a:pt x="279" y="9012"/>
                    <a:pt x="307" y="9095"/>
                    <a:pt x="335" y="9207"/>
                  </a:cubicBezTo>
                  <a:cubicBezTo>
                    <a:pt x="418" y="9402"/>
                    <a:pt x="418" y="9597"/>
                    <a:pt x="390" y="9792"/>
                  </a:cubicBezTo>
                  <a:lnTo>
                    <a:pt x="446" y="9792"/>
                  </a:lnTo>
                  <a:cubicBezTo>
                    <a:pt x="457" y="9793"/>
                    <a:pt x="468" y="9793"/>
                    <a:pt x="479" y="9793"/>
                  </a:cubicBezTo>
                  <a:cubicBezTo>
                    <a:pt x="967" y="9793"/>
                    <a:pt x="1283" y="9275"/>
                    <a:pt x="1783" y="9275"/>
                  </a:cubicBezTo>
                  <a:cubicBezTo>
                    <a:pt x="1862" y="9275"/>
                    <a:pt x="1946" y="9288"/>
                    <a:pt x="2035" y="9318"/>
                  </a:cubicBezTo>
                  <a:cubicBezTo>
                    <a:pt x="2453" y="9430"/>
                    <a:pt x="2453" y="9708"/>
                    <a:pt x="2453" y="10099"/>
                  </a:cubicBezTo>
                  <a:cubicBezTo>
                    <a:pt x="2453" y="10684"/>
                    <a:pt x="2732" y="10935"/>
                    <a:pt x="2815" y="11437"/>
                  </a:cubicBezTo>
                  <a:cubicBezTo>
                    <a:pt x="2871" y="11883"/>
                    <a:pt x="2565" y="12134"/>
                    <a:pt x="2425" y="12524"/>
                  </a:cubicBezTo>
                  <a:cubicBezTo>
                    <a:pt x="2202" y="13081"/>
                    <a:pt x="2509" y="13639"/>
                    <a:pt x="2843" y="14113"/>
                  </a:cubicBezTo>
                  <a:cubicBezTo>
                    <a:pt x="3261" y="14698"/>
                    <a:pt x="3457" y="14949"/>
                    <a:pt x="3178" y="15674"/>
                  </a:cubicBezTo>
                  <a:cubicBezTo>
                    <a:pt x="2927" y="16315"/>
                    <a:pt x="2230" y="16733"/>
                    <a:pt x="1979" y="17346"/>
                  </a:cubicBezTo>
                  <a:cubicBezTo>
                    <a:pt x="1728" y="17876"/>
                    <a:pt x="2258" y="18266"/>
                    <a:pt x="2174" y="18852"/>
                  </a:cubicBezTo>
                  <a:cubicBezTo>
                    <a:pt x="2091" y="19409"/>
                    <a:pt x="1645" y="19827"/>
                    <a:pt x="1282" y="20245"/>
                  </a:cubicBezTo>
                  <a:cubicBezTo>
                    <a:pt x="808" y="20831"/>
                    <a:pt x="0" y="21193"/>
                    <a:pt x="167" y="22057"/>
                  </a:cubicBezTo>
                  <a:cubicBezTo>
                    <a:pt x="279" y="22643"/>
                    <a:pt x="808" y="22587"/>
                    <a:pt x="1031" y="23061"/>
                  </a:cubicBezTo>
                  <a:cubicBezTo>
                    <a:pt x="1115" y="23228"/>
                    <a:pt x="1031" y="23423"/>
                    <a:pt x="1087" y="23535"/>
                  </a:cubicBezTo>
                  <a:cubicBezTo>
                    <a:pt x="1254" y="23897"/>
                    <a:pt x="1896" y="24120"/>
                    <a:pt x="2314" y="24259"/>
                  </a:cubicBezTo>
                  <a:cubicBezTo>
                    <a:pt x="2571" y="24345"/>
                    <a:pt x="2932" y="24420"/>
                    <a:pt x="3264" y="24420"/>
                  </a:cubicBezTo>
                  <a:cubicBezTo>
                    <a:pt x="3472" y="24420"/>
                    <a:pt x="3668" y="24390"/>
                    <a:pt x="3819" y="24315"/>
                  </a:cubicBezTo>
                  <a:cubicBezTo>
                    <a:pt x="3958" y="24231"/>
                    <a:pt x="4042" y="23953"/>
                    <a:pt x="4154" y="23841"/>
                  </a:cubicBezTo>
                  <a:cubicBezTo>
                    <a:pt x="4432" y="23535"/>
                    <a:pt x="4823" y="23367"/>
                    <a:pt x="5241" y="23339"/>
                  </a:cubicBezTo>
                  <a:cubicBezTo>
                    <a:pt x="5566" y="23339"/>
                    <a:pt x="5756" y="23630"/>
                    <a:pt x="6100" y="23630"/>
                  </a:cubicBezTo>
                  <a:cubicBezTo>
                    <a:pt x="6169" y="23630"/>
                    <a:pt x="6244" y="23618"/>
                    <a:pt x="6328" y="23590"/>
                  </a:cubicBezTo>
                  <a:cubicBezTo>
                    <a:pt x="6579" y="23479"/>
                    <a:pt x="6579" y="23144"/>
                    <a:pt x="6802" y="23089"/>
                  </a:cubicBezTo>
                  <a:lnTo>
                    <a:pt x="6802" y="23089"/>
                  </a:lnTo>
                  <a:cubicBezTo>
                    <a:pt x="6941" y="23730"/>
                    <a:pt x="6579" y="23925"/>
                    <a:pt x="7164" y="24482"/>
                  </a:cubicBezTo>
                  <a:cubicBezTo>
                    <a:pt x="7805" y="25096"/>
                    <a:pt x="7415" y="25514"/>
                    <a:pt x="7192" y="26266"/>
                  </a:cubicBezTo>
                  <a:cubicBezTo>
                    <a:pt x="6941" y="27075"/>
                    <a:pt x="7443" y="27409"/>
                    <a:pt x="7722" y="28106"/>
                  </a:cubicBezTo>
                  <a:cubicBezTo>
                    <a:pt x="7917" y="28664"/>
                    <a:pt x="7805" y="29110"/>
                    <a:pt x="7861" y="29667"/>
                  </a:cubicBezTo>
                  <a:cubicBezTo>
                    <a:pt x="7878" y="29670"/>
                    <a:pt x="7895" y="29672"/>
                    <a:pt x="7911" y="29672"/>
                  </a:cubicBezTo>
                  <a:cubicBezTo>
                    <a:pt x="8616" y="29672"/>
                    <a:pt x="8670" y="26785"/>
                    <a:pt x="8697" y="26294"/>
                  </a:cubicBezTo>
                  <a:cubicBezTo>
                    <a:pt x="8781" y="25542"/>
                    <a:pt x="8363" y="25374"/>
                    <a:pt x="8056" y="24733"/>
                  </a:cubicBezTo>
                  <a:cubicBezTo>
                    <a:pt x="7805" y="24176"/>
                    <a:pt x="8168" y="23758"/>
                    <a:pt x="8056" y="23172"/>
                  </a:cubicBezTo>
                  <a:cubicBezTo>
                    <a:pt x="8000" y="22782"/>
                    <a:pt x="7722" y="22587"/>
                    <a:pt x="7749" y="22141"/>
                  </a:cubicBezTo>
                  <a:cubicBezTo>
                    <a:pt x="7805" y="21918"/>
                    <a:pt x="7805" y="21667"/>
                    <a:pt x="7805" y="21444"/>
                  </a:cubicBezTo>
                  <a:cubicBezTo>
                    <a:pt x="7694" y="21165"/>
                    <a:pt x="7471" y="21082"/>
                    <a:pt x="7303" y="20859"/>
                  </a:cubicBezTo>
                  <a:cubicBezTo>
                    <a:pt x="6913" y="20273"/>
                    <a:pt x="7415" y="19576"/>
                    <a:pt x="7526" y="18935"/>
                  </a:cubicBezTo>
                  <a:cubicBezTo>
                    <a:pt x="7610" y="18489"/>
                    <a:pt x="7777" y="18461"/>
                    <a:pt x="8112" y="18183"/>
                  </a:cubicBezTo>
                  <a:cubicBezTo>
                    <a:pt x="8335" y="18015"/>
                    <a:pt x="8502" y="17904"/>
                    <a:pt x="8418" y="17625"/>
                  </a:cubicBezTo>
                  <a:cubicBezTo>
                    <a:pt x="8335" y="17263"/>
                    <a:pt x="7972" y="17346"/>
                    <a:pt x="7694" y="17151"/>
                  </a:cubicBezTo>
                  <a:cubicBezTo>
                    <a:pt x="7499" y="16984"/>
                    <a:pt x="7331" y="16733"/>
                    <a:pt x="7248" y="16454"/>
                  </a:cubicBezTo>
                  <a:cubicBezTo>
                    <a:pt x="7108" y="15841"/>
                    <a:pt x="7666" y="15367"/>
                    <a:pt x="7331" y="14754"/>
                  </a:cubicBezTo>
                  <a:cubicBezTo>
                    <a:pt x="6997" y="14141"/>
                    <a:pt x="6244" y="13695"/>
                    <a:pt x="6718" y="13081"/>
                  </a:cubicBezTo>
                  <a:cubicBezTo>
                    <a:pt x="6997" y="12691"/>
                    <a:pt x="7749" y="12524"/>
                    <a:pt x="7889" y="12078"/>
                  </a:cubicBezTo>
                  <a:cubicBezTo>
                    <a:pt x="7945" y="11883"/>
                    <a:pt x="7777" y="11604"/>
                    <a:pt x="7749" y="11409"/>
                  </a:cubicBezTo>
                  <a:cubicBezTo>
                    <a:pt x="7722" y="11102"/>
                    <a:pt x="7749" y="10796"/>
                    <a:pt x="7833" y="10517"/>
                  </a:cubicBezTo>
                  <a:cubicBezTo>
                    <a:pt x="7945" y="10015"/>
                    <a:pt x="8502" y="9262"/>
                    <a:pt x="8279" y="8761"/>
                  </a:cubicBezTo>
                  <a:cubicBezTo>
                    <a:pt x="8140" y="8426"/>
                    <a:pt x="7805" y="8454"/>
                    <a:pt x="7582" y="8203"/>
                  </a:cubicBezTo>
                  <a:cubicBezTo>
                    <a:pt x="7387" y="7952"/>
                    <a:pt x="7471" y="7869"/>
                    <a:pt x="7471" y="7562"/>
                  </a:cubicBezTo>
                  <a:cubicBezTo>
                    <a:pt x="7471" y="6809"/>
                    <a:pt x="6607" y="6809"/>
                    <a:pt x="6216" y="6252"/>
                  </a:cubicBezTo>
                  <a:cubicBezTo>
                    <a:pt x="5965" y="5945"/>
                    <a:pt x="6216" y="5611"/>
                    <a:pt x="6551" y="5332"/>
                  </a:cubicBezTo>
                  <a:cubicBezTo>
                    <a:pt x="6778" y="5162"/>
                    <a:pt x="7019" y="5125"/>
                    <a:pt x="7263" y="5125"/>
                  </a:cubicBezTo>
                  <a:cubicBezTo>
                    <a:pt x="7442" y="5125"/>
                    <a:pt x="7623" y="5145"/>
                    <a:pt x="7801" y="5145"/>
                  </a:cubicBezTo>
                  <a:cubicBezTo>
                    <a:pt x="7974" y="5145"/>
                    <a:pt x="8144" y="5127"/>
                    <a:pt x="8307" y="5053"/>
                  </a:cubicBezTo>
                  <a:cubicBezTo>
                    <a:pt x="8837" y="4802"/>
                    <a:pt x="8837" y="4050"/>
                    <a:pt x="9533" y="3938"/>
                  </a:cubicBezTo>
                  <a:cubicBezTo>
                    <a:pt x="9652" y="3921"/>
                    <a:pt x="9772" y="3912"/>
                    <a:pt x="9894" y="3912"/>
                  </a:cubicBezTo>
                  <a:cubicBezTo>
                    <a:pt x="10174" y="3912"/>
                    <a:pt x="10460" y="3961"/>
                    <a:pt x="10732" y="4078"/>
                  </a:cubicBezTo>
                  <a:lnTo>
                    <a:pt x="10732" y="4189"/>
                  </a:lnTo>
                  <a:cubicBezTo>
                    <a:pt x="10801" y="4424"/>
                    <a:pt x="10976" y="4473"/>
                    <a:pt x="11175" y="4473"/>
                  </a:cubicBezTo>
                  <a:cubicBezTo>
                    <a:pt x="11317" y="4473"/>
                    <a:pt x="11472" y="4448"/>
                    <a:pt x="11608" y="4448"/>
                  </a:cubicBezTo>
                  <a:cubicBezTo>
                    <a:pt x="11821" y="4448"/>
                    <a:pt x="11986" y="4510"/>
                    <a:pt x="11986" y="4830"/>
                  </a:cubicBezTo>
                  <a:cubicBezTo>
                    <a:pt x="11959" y="5053"/>
                    <a:pt x="11847" y="5276"/>
                    <a:pt x="11680" y="5444"/>
                  </a:cubicBezTo>
                  <a:lnTo>
                    <a:pt x="11763" y="5527"/>
                  </a:lnTo>
                  <a:cubicBezTo>
                    <a:pt x="11819" y="5555"/>
                    <a:pt x="11847" y="5611"/>
                    <a:pt x="11875" y="5667"/>
                  </a:cubicBezTo>
                  <a:cubicBezTo>
                    <a:pt x="11903" y="5694"/>
                    <a:pt x="11931" y="5750"/>
                    <a:pt x="11986" y="5778"/>
                  </a:cubicBezTo>
                  <a:cubicBezTo>
                    <a:pt x="11998" y="5784"/>
                    <a:pt x="12008" y="5787"/>
                    <a:pt x="12018" y="5787"/>
                  </a:cubicBezTo>
                  <a:cubicBezTo>
                    <a:pt x="12056" y="5787"/>
                    <a:pt x="12087" y="5738"/>
                    <a:pt x="12154" y="5583"/>
                  </a:cubicBezTo>
                  <a:cubicBezTo>
                    <a:pt x="12232" y="5400"/>
                    <a:pt x="12310" y="5218"/>
                    <a:pt x="12525" y="5218"/>
                  </a:cubicBezTo>
                  <a:cubicBezTo>
                    <a:pt x="12540" y="5218"/>
                    <a:pt x="12556" y="5219"/>
                    <a:pt x="12572" y="5221"/>
                  </a:cubicBezTo>
                  <a:cubicBezTo>
                    <a:pt x="12934" y="5248"/>
                    <a:pt x="13018" y="5555"/>
                    <a:pt x="13101" y="5778"/>
                  </a:cubicBezTo>
                  <a:cubicBezTo>
                    <a:pt x="13129" y="5862"/>
                    <a:pt x="13157" y="5945"/>
                    <a:pt x="13213" y="6029"/>
                  </a:cubicBezTo>
                  <a:cubicBezTo>
                    <a:pt x="13408" y="6280"/>
                    <a:pt x="13659" y="6475"/>
                    <a:pt x="13966" y="6614"/>
                  </a:cubicBezTo>
                  <a:cubicBezTo>
                    <a:pt x="14023" y="6636"/>
                    <a:pt x="14070" y="6646"/>
                    <a:pt x="14113" y="6646"/>
                  </a:cubicBezTo>
                  <a:cubicBezTo>
                    <a:pt x="14237" y="6646"/>
                    <a:pt x="14315" y="6557"/>
                    <a:pt x="14440" y="6391"/>
                  </a:cubicBezTo>
                  <a:cubicBezTo>
                    <a:pt x="14551" y="6196"/>
                    <a:pt x="14690" y="6085"/>
                    <a:pt x="14886" y="6001"/>
                  </a:cubicBezTo>
                  <a:lnTo>
                    <a:pt x="14941" y="6001"/>
                  </a:lnTo>
                  <a:cubicBezTo>
                    <a:pt x="14774" y="5416"/>
                    <a:pt x="15192" y="5081"/>
                    <a:pt x="15610" y="4775"/>
                  </a:cubicBezTo>
                  <a:cubicBezTo>
                    <a:pt x="15666" y="4719"/>
                    <a:pt x="15722" y="4691"/>
                    <a:pt x="15805" y="4635"/>
                  </a:cubicBezTo>
                  <a:cubicBezTo>
                    <a:pt x="15973" y="4524"/>
                    <a:pt x="16056" y="4496"/>
                    <a:pt x="15973" y="4245"/>
                  </a:cubicBezTo>
                  <a:cubicBezTo>
                    <a:pt x="15889" y="3994"/>
                    <a:pt x="15694" y="3910"/>
                    <a:pt x="15471" y="3827"/>
                  </a:cubicBezTo>
                  <a:lnTo>
                    <a:pt x="15415" y="3799"/>
                  </a:lnTo>
                  <a:cubicBezTo>
                    <a:pt x="15109" y="3659"/>
                    <a:pt x="14774" y="3576"/>
                    <a:pt x="14412" y="3548"/>
                  </a:cubicBezTo>
                  <a:cubicBezTo>
                    <a:pt x="14049" y="3492"/>
                    <a:pt x="13659" y="3409"/>
                    <a:pt x="13297" y="3241"/>
                  </a:cubicBezTo>
                  <a:cubicBezTo>
                    <a:pt x="13129" y="3158"/>
                    <a:pt x="12934" y="3102"/>
                    <a:pt x="12739" y="3074"/>
                  </a:cubicBezTo>
                  <a:cubicBezTo>
                    <a:pt x="12600" y="3046"/>
                    <a:pt x="12488" y="3018"/>
                    <a:pt x="12349" y="2963"/>
                  </a:cubicBezTo>
                  <a:cubicBezTo>
                    <a:pt x="12014" y="2851"/>
                    <a:pt x="11652" y="2684"/>
                    <a:pt x="11345" y="2489"/>
                  </a:cubicBezTo>
                  <a:cubicBezTo>
                    <a:pt x="11122" y="2349"/>
                    <a:pt x="10927" y="2238"/>
                    <a:pt x="10704" y="2126"/>
                  </a:cubicBezTo>
                  <a:cubicBezTo>
                    <a:pt x="10425" y="2015"/>
                    <a:pt x="10119" y="1959"/>
                    <a:pt x="9812" y="1959"/>
                  </a:cubicBezTo>
                  <a:cubicBezTo>
                    <a:pt x="9478" y="1931"/>
                    <a:pt x="9143" y="1875"/>
                    <a:pt x="8809" y="1736"/>
                  </a:cubicBezTo>
                  <a:cubicBezTo>
                    <a:pt x="8391" y="1541"/>
                    <a:pt x="8028" y="1262"/>
                    <a:pt x="7805" y="872"/>
                  </a:cubicBezTo>
                  <a:cubicBezTo>
                    <a:pt x="7749" y="760"/>
                    <a:pt x="7694" y="677"/>
                    <a:pt x="7638" y="565"/>
                  </a:cubicBezTo>
                  <a:cubicBezTo>
                    <a:pt x="7526" y="314"/>
                    <a:pt x="7387" y="64"/>
                    <a:pt x="7192" y="8"/>
                  </a:cubicBezTo>
                  <a:cubicBezTo>
                    <a:pt x="7163" y="3"/>
                    <a:pt x="7135" y="1"/>
                    <a:pt x="710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19997;p55"/>
            <p:cNvSpPr/>
            <p:nvPr/>
          </p:nvSpPr>
          <p:spPr>
            <a:xfrm>
              <a:off x="4662625" y="3186253"/>
              <a:ext cx="123375" cy="191099"/>
            </a:xfrm>
            <a:custGeom>
              <a:avLst/>
              <a:gdLst/>
              <a:ahLst/>
              <a:cxnLst/>
              <a:rect l="l" t="t" r="r" b="b"/>
              <a:pathLst>
                <a:path w="4935" h="7644" extrusionOk="0">
                  <a:moveTo>
                    <a:pt x="3172" y="0"/>
                  </a:moveTo>
                  <a:cubicBezTo>
                    <a:pt x="2979" y="0"/>
                    <a:pt x="2808" y="71"/>
                    <a:pt x="2704" y="291"/>
                  </a:cubicBezTo>
                  <a:cubicBezTo>
                    <a:pt x="2621" y="486"/>
                    <a:pt x="2677" y="570"/>
                    <a:pt x="2481" y="709"/>
                  </a:cubicBezTo>
                  <a:cubicBezTo>
                    <a:pt x="2314" y="848"/>
                    <a:pt x="2286" y="1127"/>
                    <a:pt x="2258" y="1406"/>
                  </a:cubicBezTo>
                  <a:cubicBezTo>
                    <a:pt x="2230" y="1685"/>
                    <a:pt x="2203" y="1963"/>
                    <a:pt x="2203" y="2214"/>
                  </a:cubicBezTo>
                  <a:cubicBezTo>
                    <a:pt x="2203" y="2521"/>
                    <a:pt x="2314" y="2939"/>
                    <a:pt x="2175" y="3190"/>
                  </a:cubicBezTo>
                  <a:cubicBezTo>
                    <a:pt x="2063" y="3357"/>
                    <a:pt x="1840" y="3469"/>
                    <a:pt x="1757" y="3636"/>
                  </a:cubicBezTo>
                  <a:cubicBezTo>
                    <a:pt x="1645" y="3943"/>
                    <a:pt x="1617" y="4249"/>
                    <a:pt x="1645" y="4556"/>
                  </a:cubicBezTo>
                  <a:cubicBezTo>
                    <a:pt x="1673" y="4835"/>
                    <a:pt x="1589" y="5141"/>
                    <a:pt x="1422" y="5364"/>
                  </a:cubicBezTo>
                  <a:cubicBezTo>
                    <a:pt x="1227" y="5559"/>
                    <a:pt x="1032" y="5643"/>
                    <a:pt x="892" y="5866"/>
                  </a:cubicBezTo>
                  <a:cubicBezTo>
                    <a:pt x="642" y="6256"/>
                    <a:pt x="279" y="6563"/>
                    <a:pt x="140" y="6981"/>
                  </a:cubicBezTo>
                  <a:cubicBezTo>
                    <a:pt x="56" y="7176"/>
                    <a:pt x="0" y="7343"/>
                    <a:pt x="140" y="7483"/>
                  </a:cubicBezTo>
                  <a:cubicBezTo>
                    <a:pt x="251" y="7622"/>
                    <a:pt x="558" y="7594"/>
                    <a:pt x="697" y="7622"/>
                  </a:cubicBezTo>
                  <a:cubicBezTo>
                    <a:pt x="792" y="7633"/>
                    <a:pt x="867" y="7643"/>
                    <a:pt x="933" y="7643"/>
                  </a:cubicBezTo>
                  <a:cubicBezTo>
                    <a:pt x="1040" y="7643"/>
                    <a:pt x="1123" y="7615"/>
                    <a:pt x="1227" y="7511"/>
                  </a:cubicBezTo>
                  <a:cubicBezTo>
                    <a:pt x="1394" y="7343"/>
                    <a:pt x="1561" y="6842"/>
                    <a:pt x="1868" y="6730"/>
                  </a:cubicBezTo>
                  <a:cubicBezTo>
                    <a:pt x="1905" y="6723"/>
                    <a:pt x="1943" y="6719"/>
                    <a:pt x="1980" y="6719"/>
                  </a:cubicBezTo>
                  <a:cubicBezTo>
                    <a:pt x="2080" y="6719"/>
                    <a:pt x="2177" y="6745"/>
                    <a:pt x="2258" y="6786"/>
                  </a:cubicBezTo>
                  <a:cubicBezTo>
                    <a:pt x="2523" y="6855"/>
                    <a:pt x="2797" y="6900"/>
                    <a:pt x="3067" y="6900"/>
                  </a:cubicBezTo>
                  <a:cubicBezTo>
                    <a:pt x="3451" y="6900"/>
                    <a:pt x="3826" y="6808"/>
                    <a:pt x="4154" y="6563"/>
                  </a:cubicBezTo>
                  <a:cubicBezTo>
                    <a:pt x="4684" y="6117"/>
                    <a:pt x="4544" y="5504"/>
                    <a:pt x="4182" y="5030"/>
                  </a:cubicBezTo>
                  <a:cubicBezTo>
                    <a:pt x="4039" y="4840"/>
                    <a:pt x="3998" y="4711"/>
                    <a:pt x="3817" y="4711"/>
                  </a:cubicBezTo>
                  <a:cubicBezTo>
                    <a:pt x="3785" y="4711"/>
                    <a:pt x="3749" y="4715"/>
                    <a:pt x="3708" y="4723"/>
                  </a:cubicBezTo>
                  <a:cubicBezTo>
                    <a:pt x="3563" y="4744"/>
                    <a:pt x="3265" y="4856"/>
                    <a:pt x="3064" y="4856"/>
                  </a:cubicBezTo>
                  <a:cubicBezTo>
                    <a:pt x="2994" y="4856"/>
                    <a:pt x="2936" y="4843"/>
                    <a:pt x="2900" y="4807"/>
                  </a:cubicBezTo>
                  <a:cubicBezTo>
                    <a:pt x="2732" y="4639"/>
                    <a:pt x="2983" y="4110"/>
                    <a:pt x="3095" y="3970"/>
                  </a:cubicBezTo>
                  <a:cubicBezTo>
                    <a:pt x="3401" y="3636"/>
                    <a:pt x="3792" y="3441"/>
                    <a:pt x="3819" y="2939"/>
                  </a:cubicBezTo>
                  <a:cubicBezTo>
                    <a:pt x="3819" y="2716"/>
                    <a:pt x="3680" y="2493"/>
                    <a:pt x="3708" y="2242"/>
                  </a:cubicBezTo>
                  <a:cubicBezTo>
                    <a:pt x="3736" y="2019"/>
                    <a:pt x="4265" y="1991"/>
                    <a:pt x="4488" y="1908"/>
                  </a:cubicBezTo>
                  <a:cubicBezTo>
                    <a:pt x="4739" y="1824"/>
                    <a:pt x="4934" y="1796"/>
                    <a:pt x="4879" y="1490"/>
                  </a:cubicBezTo>
                  <a:cubicBezTo>
                    <a:pt x="4851" y="1294"/>
                    <a:pt x="4767" y="1099"/>
                    <a:pt x="4628" y="932"/>
                  </a:cubicBezTo>
                  <a:cubicBezTo>
                    <a:pt x="4488" y="625"/>
                    <a:pt x="4265" y="374"/>
                    <a:pt x="3987" y="207"/>
                  </a:cubicBezTo>
                  <a:cubicBezTo>
                    <a:pt x="3758" y="142"/>
                    <a:pt x="3444" y="0"/>
                    <a:pt x="317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19998;p55"/>
            <p:cNvSpPr/>
            <p:nvPr/>
          </p:nvSpPr>
          <p:spPr>
            <a:xfrm>
              <a:off x="4549725" y="3258950"/>
              <a:ext cx="54375" cy="79925"/>
            </a:xfrm>
            <a:custGeom>
              <a:avLst/>
              <a:gdLst/>
              <a:ahLst/>
              <a:cxnLst/>
              <a:rect l="l" t="t" r="r" b="b"/>
              <a:pathLst>
                <a:path w="2175" h="3197" extrusionOk="0">
                  <a:moveTo>
                    <a:pt x="510" y="1"/>
                  </a:moveTo>
                  <a:cubicBezTo>
                    <a:pt x="375" y="1"/>
                    <a:pt x="248" y="29"/>
                    <a:pt x="168" y="109"/>
                  </a:cubicBezTo>
                  <a:cubicBezTo>
                    <a:pt x="1" y="304"/>
                    <a:pt x="84" y="918"/>
                    <a:pt x="140" y="1141"/>
                  </a:cubicBezTo>
                  <a:cubicBezTo>
                    <a:pt x="224" y="1447"/>
                    <a:pt x="279" y="1754"/>
                    <a:pt x="252" y="2060"/>
                  </a:cubicBezTo>
                  <a:cubicBezTo>
                    <a:pt x="252" y="2451"/>
                    <a:pt x="168" y="2897"/>
                    <a:pt x="586" y="3092"/>
                  </a:cubicBezTo>
                  <a:cubicBezTo>
                    <a:pt x="781" y="3161"/>
                    <a:pt x="983" y="3196"/>
                    <a:pt x="1185" y="3196"/>
                  </a:cubicBezTo>
                  <a:cubicBezTo>
                    <a:pt x="1387" y="3196"/>
                    <a:pt x="1590" y="3161"/>
                    <a:pt x="1785" y="3092"/>
                  </a:cubicBezTo>
                  <a:cubicBezTo>
                    <a:pt x="1980" y="3008"/>
                    <a:pt x="2147" y="2841"/>
                    <a:pt x="2175" y="2618"/>
                  </a:cubicBezTo>
                  <a:cubicBezTo>
                    <a:pt x="1980" y="2367"/>
                    <a:pt x="1868" y="2088"/>
                    <a:pt x="1813" y="1782"/>
                  </a:cubicBezTo>
                  <a:cubicBezTo>
                    <a:pt x="1813" y="1698"/>
                    <a:pt x="1785" y="1587"/>
                    <a:pt x="1813" y="1475"/>
                  </a:cubicBezTo>
                  <a:cubicBezTo>
                    <a:pt x="1785" y="1447"/>
                    <a:pt x="1757" y="1419"/>
                    <a:pt x="1757" y="1364"/>
                  </a:cubicBezTo>
                  <a:cubicBezTo>
                    <a:pt x="1701" y="1196"/>
                    <a:pt x="1590" y="1029"/>
                    <a:pt x="1534" y="862"/>
                  </a:cubicBezTo>
                  <a:cubicBezTo>
                    <a:pt x="1478" y="695"/>
                    <a:pt x="1506" y="388"/>
                    <a:pt x="1339" y="221"/>
                  </a:cubicBezTo>
                  <a:cubicBezTo>
                    <a:pt x="1255" y="137"/>
                    <a:pt x="1144" y="109"/>
                    <a:pt x="1032" y="109"/>
                  </a:cubicBezTo>
                  <a:cubicBezTo>
                    <a:pt x="917" y="60"/>
                    <a:pt x="705" y="1"/>
                    <a:pt x="51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19999;p55"/>
            <p:cNvSpPr/>
            <p:nvPr/>
          </p:nvSpPr>
          <p:spPr>
            <a:xfrm>
              <a:off x="4594325" y="3296500"/>
              <a:ext cx="9775" cy="27225"/>
            </a:xfrm>
            <a:custGeom>
              <a:avLst/>
              <a:gdLst/>
              <a:ahLst/>
              <a:cxnLst/>
              <a:rect l="l" t="t" r="r" b="b"/>
              <a:pathLst>
                <a:path w="391" h="1089" extrusionOk="0">
                  <a:moveTo>
                    <a:pt x="29" y="1"/>
                  </a:moveTo>
                  <a:cubicBezTo>
                    <a:pt x="1" y="85"/>
                    <a:pt x="29" y="196"/>
                    <a:pt x="29" y="280"/>
                  </a:cubicBezTo>
                  <a:cubicBezTo>
                    <a:pt x="84" y="586"/>
                    <a:pt x="196" y="837"/>
                    <a:pt x="391" y="1088"/>
                  </a:cubicBezTo>
                  <a:cubicBezTo>
                    <a:pt x="391" y="949"/>
                    <a:pt x="391" y="809"/>
                    <a:pt x="335" y="698"/>
                  </a:cubicBezTo>
                  <a:cubicBezTo>
                    <a:pt x="252" y="447"/>
                    <a:pt x="140" y="224"/>
                    <a:pt x="29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20000;p55"/>
            <p:cNvSpPr/>
            <p:nvPr/>
          </p:nvSpPr>
          <p:spPr>
            <a:xfrm>
              <a:off x="2402625" y="2079500"/>
              <a:ext cx="873925" cy="833050"/>
            </a:xfrm>
            <a:custGeom>
              <a:avLst/>
              <a:gdLst/>
              <a:ahLst/>
              <a:cxnLst/>
              <a:rect l="l" t="t" r="r" b="b"/>
              <a:pathLst>
                <a:path w="34957" h="33322" extrusionOk="0">
                  <a:moveTo>
                    <a:pt x="5096" y="0"/>
                  </a:moveTo>
                  <a:cubicBezTo>
                    <a:pt x="4850" y="0"/>
                    <a:pt x="4594" y="91"/>
                    <a:pt x="4544" y="289"/>
                  </a:cubicBezTo>
                  <a:cubicBezTo>
                    <a:pt x="4517" y="485"/>
                    <a:pt x="4740" y="624"/>
                    <a:pt x="4740" y="847"/>
                  </a:cubicBezTo>
                  <a:cubicBezTo>
                    <a:pt x="4712" y="1181"/>
                    <a:pt x="4210" y="1265"/>
                    <a:pt x="3931" y="1349"/>
                  </a:cubicBezTo>
                  <a:cubicBezTo>
                    <a:pt x="3680" y="1432"/>
                    <a:pt x="2844" y="1404"/>
                    <a:pt x="2621" y="1683"/>
                  </a:cubicBezTo>
                  <a:cubicBezTo>
                    <a:pt x="2398" y="1934"/>
                    <a:pt x="2649" y="2631"/>
                    <a:pt x="2537" y="2993"/>
                  </a:cubicBezTo>
                  <a:cubicBezTo>
                    <a:pt x="2370" y="3467"/>
                    <a:pt x="1590" y="3607"/>
                    <a:pt x="1562" y="4108"/>
                  </a:cubicBezTo>
                  <a:cubicBezTo>
                    <a:pt x="1534" y="4471"/>
                    <a:pt x="1868" y="4666"/>
                    <a:pt x="1896" y="4973"/>
                  </a:cubicBezTo>
                  <a:cubicBezTo>
                    <a:pt x="1924" y="5056"/>
                    <a:pt x="1924" y="5140"/>
                    <a:pt x="1868" y="5223"/>
                  </a:cubicBezTo>
                  <a:cubicBezTo>
                    <a:pt x="1785" y="5279"/>
                    <a:pt x="1701" y="5307"/>
                    <a:pt x="1618" y="5335"/>
                  </a:cubicBezTo>
                  <a:lnTo>
                    <a:pt x="865" y="5614"/>
                  </a:lnTo>
                  <a:cubicBezTo>
                    <a:pt x="447" y="5781"/>
                    <a:pt x="391" y="5948"/>
                    <a:pt x="586" y="6366"/>
                  </a:cubicBezTo>
                  <a:cubicBezTo>
                    <a:pt x="753" y="6617"/>
                    <a:pt x="921" y="6840"/>
                    <a:pt x="1116" y="7063"/>
                  </a:cubicBezTo>
                  <a:cubicBezTo>
                    <a:pt x="1757" y="8039"/>
                    <a:pt x="168" y="7704"/>
                    <a:pt x="57" y="8401"/>
                  </a:cubicBezTo>
                  <a:cubicBezTo>
                    <a:pt x="1" y="8819"/>
                    <a:pt x="670" y="9014"/>
                    <a:pt x="726" y="9433"/>
                  </a:cubicBezTo>
                  <a:cubicBezTo>
                    <a:pt x="837" y="10046"/>
                    <a:pt x="280" y="10854"/>
                    <a:pt x="558" y="11412"/>
                  </a:cubicBezTo>
                  <a:cubicBezTo>
                    <a:pt x="670" y="11635"/>
                    <a:pt x="865" y="11830"/>
                    <a:pt x="1116" y="11913"/>
                  </a:cubicBezTo>
                  <a:cubicBezTo>
                    <a:pt x="1339" y="11969"/>
                    <a:pt x="1618" y="11886"/>
                    <a:pt x="1757" y="12081"/>
                  </a:cubicBezTo>
                  <a:cubicBezTo>
                    <a:pt x="1924" y="12276"/>
                    <a:pt x="1841" y="12638"/>
                    <a:pt x="2008" y="12861"/>
                  </a:cubicBezTo>
                  <a:cubicBezTo>
                    <a:pt x="2259" y="13140"/>
                    <a:pt x="2677" y="13279"/>
                    <a:pt x="2621" y="13725"/>
                  </a:cubicBezTo>
                  <a:cubicBezTo>
                    <a:pt x="2510" y="14394"/>
                    <a:pt x="1478" y="14589"/>
                    <a:pt x="1701" y="15342"/>
                  </a:cubicBezTo>
                  <a:cubicBezTo>
                    <a:pt x="1896" y="15900"/>
                    <a:pt x="2342" y="16318"/>
                    <a:pt x="2677" y="16819"/>
                  </a:cubicBezTo>
                  <a:cubicBezTo>
                    <a:pt x="2816" y="17043"/>
                    <a:pt x="2816" y="17266"/>
                    <a:pt x="3039" y="17321"/>
                  </a:cubicBezTo>
                  <a:cubicBezTo>
                    <a:pt x="3082" y="17331"/>
                    <a:pt x="3122" y="17335"/>
                    <a:pt x="3160" y="17335"/>
                  </a:cubicBezTo>
                  <a:cubicBezTo>
                    <a:pt x="3327" y="17335"/>
                    <a:pt x="3458" y="17262"/>
                    <a:pt x="3599" y="17262"/>
                  </a:cubicBezTo>
                  <a:cubicBezTo>
                    <a:pt x="3617" y="17262"/>
                    <a:pt x="3634" y="17263"/>
                    <a:pt x="3652" y="17266"/>
                  </a:cubicBezTo>
                  <a:cubicBezTo>
                    <a:pt x="3931" y="17321"/>
                    <a:pt x="3987" y="17544"/>
                    <a:pt x="3848" y="17795"/>
                  </a:cubicBezTo>
                  <a:cubicBezTo>
                    <a:pt x="3787" y="17931"/>
                    <a:pt x="3735" y="17977"/>
                    <a:pt x="3659" y="17977"/>
                  </a:cubicBezTo>
                  <a:cubicBezTo>
                    <a:pt x="3596" y="17977"/>
                    <a:pt x="3516" y="17945"/>
                    <a:pt x="3402" y="17907"/>
                  </a:cubicBezTo>
                  <a:cubicBezTo>
                    <a:pt x="3318" y="17888"/>
                    <a:pt x="3250" y="17876"/>
                    <a:pt x="3186" y="17876"/>
                  </a:cubicBezTo>
                  <a:cubicBezTo>
                    <a:pt x="3058" y="17876"/>
                    <a:pt x="2946" y="17925"/>
                    <a:pt x="2760" y="18074"/>
                  </a:cubicBezTo>
                  <a:cubicBezTo>
                    <a:pt x="2482" y="18297"/>
                    <a:pt x="2705" y="18548"/>
                    <a:pt x="2900" y="18827"/>
                  </a:cubicBezTo>
                  <a:cubicBezTo>
                    <a:pt x="3095" y="19105"/>
                    <a:pt x="3346" y="19551"/>
                    <a:pt x="3680" y="19579"/>
                  </a:cubicBezTo>
                  <a:cubicBezTo>
                    <a:pt x="3715" y="19588"/>
                    <a:pt x="3747" y="19592"/>
                    <a:pt x="3776" y="19592"/>
                  </a:cubicBezTo>
                  <a:cubicBezTo>
                    <a:pt x="3932" y="19592"/>
                    <a:pt x="4018" y="19478"/>
                    <a:pt x="4182" y="19384"/>
                  </a:cubicBezTo>
                  <a:cubicBezTo>
                    <a:pt x="4433" y="19273"/>
                    <a:pt x="4712" y="19189"/>
                    <a:pt x="4990" y="19189"/>
                  </a:cubicBezTo>
                  <a:cubicBezTo>
                    <a:pt x="5353" y="19245"/>
                    <a:pt x="5659" y="19468"/>
                    <a:pt x="5855" y="19746"/>
                  </a:cubicBezTo>
                  <a:cubicBezTo>
                    <a:pt x="5576" y="20694"/>
                    <a:pt x="4266" y="19830"/>
                    <a:pt x="4015" y="20750"/>
                  </a:cubicBezTo>
                  <a:cubicBezTo>
                    <a:pt x="3959" y="21168"/>
                    <a:pt x="4098" y="21586"/>
                    <a:pt x="4433" y="21865"/>
                  </a:cubicBezTo>
                  <a:cubicBezTo>
                    <a:pt x="4580" y="21970"/>
                    <a:pt x="4651" y="22015"/>
                    <a:pt x="4702" y="22015"/>
                  </a:cubicBezTo>
                  <a:cubicBezTo>
                    <a:pt x="4785" y="22015"/>
                    <a:pt x="4809" y="21889"/>
                    <a:pt x="5018" y="21698"/>
                  </a:cubicBezTo>
                  <a:cubicBezTo>
                    <a:pt x="5353" y="21391"/>
                    <a:pt x="5938" y="21419"/>
                    <a:pt x="6301" y="21140"/>
                  </a:cubicBezTo>
                  <a:cubicBezTo>
                    <a:pt x="6440" y="21029"/>
                    <a:pt x="6384" y="20945"/>
                    <a:pt x="6496" y="20834"/>
                  </a:cubicBezTo>
                  <a:cubicBezTo>
                    <a:pt x="6648" y="20653"/>
                    <a:pt x="6783" y="20579"/>
                    <a:pt x="6913" y="20579"/>
                  </a:cubicBezTo>
                  <a:cubicBezTo>
                    <a:pt x="7164" y="20579"/>
                    <a:pt x="7391" y="20856"/>
                    <a:pt x="7666" y="21168"/>
                  </a:cubicBezTo>
                  <a:cubicBezTo>
                    <a:pt x="8057" y="21586"/>
                    <a:pt x="7834" y="22032"/>
                    <a:pt x="7973" y="22506"/>
                  </a:cubicBezTo>
                  <a:cubicBezTo>
                    <a:pt x="8140" y="23008"/>
                    <a:pt x="8586" y="23510"/>
                    <a:pt x="8280" y="24095"/>
                  </a:cubicBezTo>
                  <a:cubicBezTo>
                    <a:pt x="8001" y="24652"/>
                    <a:pt x="7025" y="25098"/>
                    <a:pt x="7360" y="25851"/>
                  </a:cubicBezTo>
                  <a:cubicBezTo>
                    <a:pt x="7611" y="26492"/>
                    <a:pt x="8419" y="26520"/>
                    <a:pt x="8614" y="27161"/>
                  </a:cubicBezTo>
                  <a:cubicBezTo>
                    <a:pt x="8726" y="27663"/>
                    <a:pt x="8782" y="28165"/>
                    <a:pt x="8754" y="28639"/>
                  </a:cubicBezTo>
                  <a:cubicBezTo>
                    <a:pt x="8698" y="29308"/>
                    <a:pt x="8391" y="29921"/>
                    <a:pt x="8503" y="30590"/>
                  </a:cubicBezTo>
                  <a:cubicBezTo>
                    <a:pt x="9172" y="30785"/>
                    <a:pt x="9478" y="30506"/>
                    <a:pt x="9255" y="31482"/>
                  </a:cubicBezTo>
                  <a:cubicBezTo>
                    <a:pt x="9116" y="32012"/>
                    <a:pt x="8809" y="32708"/>
                    <a:pt x="9534" y="32959"/>
                  </a:cubicBezTo>
                  <a:cubicBezTo>
                    <a:pt x="9690" y="33015"/>
                    <a:pt x="9818" y="33040"/>
                    <a:pt x="9926" y="33040"/>
                  </a:cubicBezTo>
                  <a:cubicBezTo>
                    <a:pt x="10568" y="33040"/>
                    <a:pt x="10466" y="32167"/>
                    <a:pt x="11039" y="31928"/>
                  </a:cubicBezTo>
                  <a:cubicBezTo>
                    <a:pt x="11104" y="31901"/>
                    <a:pt x="11164" y="31889"/>
                    <a:pt x="11220" y="31889"/>
                  </a:cubicBezTo>
                  <a:cubicBezTo>
                    <a:pt x="11746" y="31889"/>
                    <a:pt x="11917" y="32969"/>
                    <a:pt x="12043" y="33322"/>
                  </a:cubicBezTo>
                  <a:cubicBezTo>
                    <a:pt x="12202" y="33220"/>
                    <a:pt x="12376" y="33172"/>
                    <a:pt x="12550" y="33172"/>
                  </a:cubicBezTo>
                  <a:cubicBezTo>
                    <a:pt x="12711" y="33172"/>
                    <a:pt x="12871" y="33213"/>
                    <a:pt x="13019" y="33294"/>
                  </a:cubicBezTo>
                  <a:cubicBezTo>
                    <a:pt x="13214" y="32931"/>
                    <a:pt x="13548" y="32681"/>
                    <a:pt x="13938" y="32625"/>
                  </a:cubicBezTo>
                  <a:cubicBezTo>
                    <a:pt x="14106" y="32569"/>
                    <a:pt x="14245" y="32541"/>
                    <a:pt x="14412" y="32541"/>
                  </a:cubicBezTo>
                  <a:cubicBezTo>
                    <a:pt x="14747" y="32513"/>
                    <a:pt x="15053" y="32430"/>
                    <a:pt x="15304" y="32235"/>
                  </a:cubicBezTo>
                  <a:cubicBezTo>
                    <a:pt x="15611" y="31900"/>
                    <a:pt x="15499" y="31705"/>
                    <a:pt x="15221" y="31315"/>
                  </a:cubicBezTo>
                  <a:lnTo>
                    <a:pt x="15109" y="31175"/>
                  </a:lnTo>
                  <a:cubicBezTo>
                    <a:pt x="14858" y="30785"/>
                    <a:pt x="14914" y="30646"/>
                    <a:pt x="14998" y="30395"/>
                  </a:cubicBezTo>
                  <a:cubicBezTo>
                    <a:pt x="15081" y="30255"/>
                    <a:pt x="15109" y="30144"/>
                    <a:pt x="15137" y="30004"/>
                  </a:cubicBezTo>
                  <a:cubicBezTo>
                    <a:pt x="15221" y="29558"/>
                    <a:pt x="14886" y="29057"/>
                    <a:pt x="14635" y="28722"/>
                  </a:cubicBezTo>
                  <a:cubicBezTo>
                    <a:pt x="14580" y="28639"/>
                    <a:pt x="14524" y="28583"/>
                    <a:pt x="14468" y="28527"/>
                  </a:cubicBezTo>
                  <a:cubicBezTo>
                    <a:pt x="14329" y="28416"/>
                    <a:pt x="14217" y="28248"/>
                    <a:pt x="14189" y="28081"/>
                  </a:cubicBezTo>
                  <a:cubicBezTo>
                    <a:pt x="14161" y="27970"/>
                    <a:pt x="14161" y="27858"/>
                    <a:pt x="14189" y="27774"/>
                  </a:cubicBezTo>
                  <a:cubicBezTo>
                    <a:pt x="14217" y="27691"/>
                    <a:pt x="14217" y="27635"/>
                    <a:pt x="14217" y="27579"/>
                  </a:cubicBezTo>
                  <a:cubicBezTo>
                    <a:pt x="14189" y="27412"/>
                    <a:pt x="14106" y="27273"/>
                    <a:pt x="13994" y="27161"/>
                  </a:cubicBezTo>
                  <a:cubicBezTo>
                    <a:pt x="13855" y="27022"/>
                    <a:pt x="13743" y="26827"/>
                    <a:pt x="13715" y="26659"/>
                  </a:cubicBezTo>
                  <a:cubicBezTo>
                    <a:pt x="13688" y="26492"/>
                    <a:pt x="13715" y="26325"/>
                    <a:pt x="13771" y="26186"/>
                  </a:cubicBezTo>
                  <a:cubicBezTo>
                    <a:pt x="13827" y="26018"/>
                    <a:pt x="13827" y="25823"/>
                    <a:pt x="13771" y="25656"/>
                  </a:cubicBezTo>
                  <a:cubicBezTo>
                    <a:pt x="13715" y="25628"/>
                    <a:pt x="13632" y="25628"/>
                    <a:pt x="13548" y="25600"/>
                  </a:cubicBezTo>
                  <a:cubicBezTo>
                    <a:pt x="13242" y="25544"/>
                    <a:pt x="12907" y="25461"/>
                    <a:pt x="12796" y="25154"/>
                  </a:cubicBezTo>
                  <a:cubicBezTo>
                    <a:pt x="12768" y="25043"/>
                    <a:pt x="12768" y="24903"/>
                    <a:pt x="12851" y="24792"/>
                  </a:cubicBezTo>
                  <a:cubicBezTo>
                    <a:pt x="12991" y="24569"/>
                    <a:pt x="13381" y="24541"/>
                    <a:pt x="13660" y="24541"/>
                  </a:cubicBezTo>
                  <a:lnTo>
                    <a:pt x="13743" y="24541"/>
                  </a:lnTo>
                  <a:cubicBezTo>
                    <a:pt x="14468" y="24513"/>
                    <a:pt x="15165" y="24095"/>
                    <a:pt x="15527" y="23454"/>
                  </a:cubicBezTo>
                  <a:cubicBezTo>
                    <a:pt x="15918" y="22868"/>
                    <a:pt x="16057" y="22673"/>
                    <a:pt x="16782" y="22673"/>
                  </a:cubicBezTo>
                  <a:cubicBezTo>
                    <a:pt x="17200" y="22673"/>
                    <a:pt x="17506" y="22618"/>
                    <a:pt x="17674" y="22199"/>
                  </a:cubicBezTo>
                  <a:cubicBezTo>
                    <a:pt x="17729" y="22060"/>
                    <a:pt x="17729" y="21893"/>
                    <a:pt x="17702" y="21753"/>
                  </a:cubicBezTo>
                  <a:cubicBezTo>
                    <a:pt x="17674" y="21530"/>
                    <a:pt x="17729" y="21280"/>
                    <a:pt x="17869" y="21112"/>
                  </a:cubicBezTo>
                  <a:cubicBezTo>
                    <a:pt x="18203" y="20889"/>
                    <a:pt x="18566" y="20722"/>
                    <a:pt x="18956" y="20638"/>
                  </a:cubicBezTo>
                  <a:cubicBezTo>
                    <a:pt x="18984" y="20555"/>
                    <a:pt x="19040" y="20471"/>
                    <a:pt x="19068" y="20360"/>
                  </a:cubicBezTo>
                  <a:cubicBezTo>
                    <a:pt x="19151" y="20053"/>
                    <a:pt x="19318" y="19802"/>
                    <a:pt x="19569" y="19579"/>
                  </a:cubicBezTo>
                  <a:cubicBezTo>
                    <a:pt x="19812" y="19447"/>
                    <a:pt x="20072" y="19367"/>
                    <a:pt x="20350" y="19367"/>
                  </a:cubicBezTo>
                  <a:cubicBezTo>
                    <a:pt x="20423" y="19367"/>
                    <a:pt x="20497" y="19372"/>
                    <a:pt x="20573" y="19384"/>
                  </a:cubicBezTo>
                  <a:cubicBezTo>
                    <a:pt x="20632" y="19391"/>
                    <a:pt x="20691" y="19394"/>
                    <a:pt x="20750" y="19394"/>
                  </a:cubicBezTo>
                  <a:cubicBezTo>
                    <a:pt x="20941" y="19394"/>
                    <a:pt x="21127" y="19358"/>
                    <a:pt x="21298" y="19273"/>
                  </a:cubicBezTo>
                  <a:cubicBezTo>
                    <a:pt x="21409" y="19189"/>
                    <a:pt x="21409" y="19105"/>
                    <a:pt x="21437" y="18938"/>
                  </a:cubicBezTo>
                  <a:cubicBezTo>
                    <a:pt x="21465" y="18715"/>
                    <a:pt x="21576" y="18492"/>
                    <a:pt x="21744" y="18381"/>
                  </a:cubicBezTo>
                  <a:cubicBezTo>
                    <a:pt x="21860" y="18305"/>
                    <a:pt x="21976" y="18273"/>
                    <a:pt x="22088" y="18273"/>
                  </a:cubicBezTo>
                  <a:cubicBezTo>
                    <a:pt x="22431" y="18273"/>
                    <a:pt x="22746" y="18568"/>
                    <a:pt x="22998" y="18799"/>
                  </a:cubicBezTo>
                  <a:cubicBezTo>
                    <a:pt x="23054" y="18882"/>
                    <a:pt x="23137" y="18938"/>
                    <a:pt x="23193" y="18994"/>
                  </a:cubicBezTo>
                  <a:cubicBezTo>
                    <a:pt x="23472" y="18576"/>
                    <a:pt x="23862" y="18576"/>
                    <a:pt x="24252" y="18548"/>
                  </a:cubicBezTo>
                  <a:cubicBezTo>
                    <a:pt x="24392" y="18548"/>
                    <a:pt x="24559" y="18548"/>
                    <a:pt x="24726" y="18520"/>
                  </a:cubicBezTo>
                  <a:cubicBezTo>
                    <a:pt x="24949" y="18492"/>
                    <a:pt x="25144" y="18408"/>
                    <a:pt x="25339" y="18269"/>
                  </a:cubicBezTo>
                  <a:cubicBezTo>
                    <a:pt x="25451" y="18185"/>
                    <a:pt x="25590" y="18102"/>
                    <a:pt x="25758" y="18046"/>
                  </a:cubicBezTo>
                  <a:cubicBezTo>
                    <a:pt x="26000" y="17930"/>
                    <a:pt x="26183" y="17882"/>
                    <a:pt x="26330" y="17882"/>
                  </a:cubicBezTo>
                  <a:cubicBezTo>
                    <a:pt x="26571" y="17882"/>
                    <a:pt x="26717" y="18012"/>
                    <a:pt x="26873" y="18185"/>
                  </a:cubicBezTo>
                  <a:cubicBezTo>
                    <a:pt x="27012" y="18381"/>
                    <a:pt x="27207" y="18492"/>
                    <a:pt x="27402" y="18576"/>
                  </a:cubicBezTo>
                  <a:cubicBezTo>
                    <a:pt x="27491" y="18620"/>
                    <a:pt x="27590" y="18643"/>
                    <a:pt x="27686" y="18643"/>
                  </a:cubicBezTo>
                  <a:cubicBezTo>
                    <a:pt x="27830" y="18643"/>
                    <a:pt x="27971" y="18592"/>
                    <a:pt x="28071" y="18492"/>
                  </a:cubicBezTo>
                  <a:cubicBezTo>
                    <a:pt x="28211" y="18297"/>
                    <a:pt x="28238" y="18046"/>
                    <a:pt x="28127" y="17851"/>
                  </a:cubicBezTo>
                  <a:lnTo>
                    <a:pt x="28127" y="17795"/>
                  </a:lnTo>
                  <a:cubicBezTo>
                    <a:pt x="27848" y="17154"/>
                    <a:pt x="27876" y="17070"/>
                    <a:pt x="28461" y="16764"/>
                  </a:cubicBezTo>
                  <a:lnTo>
                    <a:pt x="28573" y="16708"/>
                  </a:lnTo>
                  <a:cubicBezTo>
                    <a:pt x="29075" y="16429"/>
                    <a:pt x="29103" y="16401"/>
                    <a:pt x="29103" y="15816"/>
                  </a:cubicBezTo>
                  <a:cubicBezTo>
                    <a:pt x="29103" y="15537"/>
                    <a:pt x="29158" y="15258"/>
                    <a:pt x="29214" y="14980"/>
                  </a:cubicBezTo>
                  <a:cubicBezTo>
                    <a:pt x="29326" y="14534"/>
                    <a:pt x="29437" y="14032"/>
                    <a:pt x="29298" y="13753"/>
                  </a:cubicBezTo>
                  <a:cubicBezTo>
                    <a:pt x="29242" y="13642"/>
                    <a:pt x="29130" y="13530"/>
                    <a:pt x="28991" y="13474"/>
                  </a:cubicBezTo>
                  <a:cubicBezTo>
                    <a:pt x="28880" y="13419"/>
                    <a:pt x="28768" y="13335"/>
                    <a:pt x="28684" y="13251"/>
                  </a:cubicBezTo>
                  <a:cubicBezTo>
                    <a:pt x="28629" y="13224"/>
                    <a:pt x="28601" y="13196"/>
                    <a:pt x="28545" y="13168"/>
                  </a:cubicBezTo>
                  <a:cubicBezTo>
                    <a:pt x="28406" y="13112"/>
                    <a:pt x="28406" y="13001"/>
                    <a:pt x="28434" y="12805"/>
                  </a:cubicBezTo>
                  <a:cubicBezTo>
                    <a:pt x="28489" y="12555"/>
                    <a:pt x="28907" y="12304"/>
                    <a:pt x="29075" y="12248"/>
                  </a:cubicBezTo>
                  <a:cubicBezTo>
                    <a:pt x="29127" y="12240"/>
                    <a:pt x="29181" y="12237"/>
                    <a:pt x="29237" y="12237"/>
                  </a:cubicBezTo>
                  <a:cubicBezTo>
                    <a:pt x="29387" y="12237"/>
                    <a:pt x="29545" y="12263"/>
                    <a:pt x="29688" y="12304"/>
                  </a:cubicBezTo>
                  <a:cubicBezTo>
                    <a:pt x="29776" y="12329"/>
                    <a:pt x="29869" y="12343"/>
                    <a:pt x="29963" y="12343"/>
                  </a:cubicBezTo>
                  <a:cubicBezTo>
                    <a:pt x="30078" y="12343"/>
                    <a:pt x="30194" y="12322"/>
                    <a:pt x="30301" y="12276"/>
                  </a:cubicBezTo>
                  <a:lnTo>
                    <a:pt x="30385" y="12220"/>
                  </a:lnTo>
                  <a:cubicBezTo>
                    <a:pt x="30580" y="12164"/>
                    <a:pt x="30747" y="12053"/>
                    <a:pt x="30915" y="11913"/>
                  </a:cubicBezTo>
                  <a:cubicBezTo>
                    <a:pt x="30942" y="11886"/>
                    <a:pt x="30970" y="11830"/>
                    <a:pt x="30970" y="11774"/>
                  </a:cubicBezTo>
                  <a:cubicBezTo>
                    <a:pt x="30970" y="11690"/>
                    <a:pt x="30998" y="11635"/>
                    <a:pt x="31026" y="11551"/>
                  </a:cubicBezTo>
                  <a:lnTo>
                    <a:pt x="31054" y="11523"/>
                  </a:lnTo>
                  <a:cubicBezTo>
                    <a:pt x="31165" y="11300"/>
                    <a:pt x="31333" y="11105"/>
                    <a:pt x="31528" y="10966"/>
                  </a:cubicBezTo>
                  <a:cubicBezTo>
                    <a:pt x="32308" y="10380"/>
                    <a:pt x="32364" y="10129"/>
                    <a:pt x="31862" y="9405"/>
                  </a:cubicBezTo>
                  <a:cubicBezTo>
                    <a:pt x="31639" y="9126"/>
                    <a:pt x="31556" y="8791"/>
                    <a:pt x="31639" y="8429"/>
                  </a:cubicBezTo>
                  <a:cubicBezTo>
                    <a:pt x="31717" y="7964"/>
                    <a:pt x="32130" y="7642"/>
                    <a:pt x="32612" y="7642"/>
                  </a:cubicBezTo>
                  <a:cubicBezTo>
                    <a:pt x="32649" y="7642"/>
                    <a:pt x="32688" y="7644"/>
                    <a:pt x="32726" y="7649"/>
                  </a:cubicBezTo>
                  <a:cubicBezTo>
                    <a:pt x="32767" y="7657"/>
                    <a:pt x="32810" y="7660"/>
                    <a:pt x="32855" y="7660"/>
                  </a:cubicBezTo>
                  <a:cubicBezTo>
                    <a:pt x="32961" y="7660"/>
                    <a:pt x="33074" y="7640"/>
                    <a:pt x="33172" y="7621"/>
                  </a:cubicBezTo>
                  <a:cubicBezTo>
                    <a:pt x="33507" y="7453"/>
                    <a:pt x="33507" y="7175"/>
                    <a:pt x="33535" y="6840"/>
                  </a:cubicBezTo>
                  <a:cubicBezTo>
                    <a:pt x="33535" y="6589"/>
                    <a:pt x="33618" y="6338"/>
                    <a:pt x="33786" y="6115"/>
                  </a:cubicBezTo>
                  <a:cubicBezTo>
                    <a:pt x="33953" y="5948"/>
                    <a:pt x="34148" y="5865"/>
                    <a:pt x="34371" y="5809"/>
                  </a:cubicBezTo>
                  <a:cubicBezTo>
                    <a:pt x="34566" y="5781"/>
                    <a:pt x="34733" y="5697"/>
                    <a:pt x="34873" y="5558"/>
                  </a:cubicBezTo>
                  <a:cubicBezTo>
                    <a:pt x="34929" y="5474"/>
                    <a:pt x="34956" y="5363"/>
                    <a:pt x="34929" y="5251"/>
                  </a:cubicBezTo>
                  <a:lnTo>
                    <a:pt x="34929" y="5251"/>
                  </a:lnTo>
                  <a:cubicBezTo>
                    <a:pt x="34678" y="5335"/>
                    <a:pt x="34427" y="5419"/>
                    <a:pt x="34176" y="5502"/>
                  </a:cubicBezTo>
                  <a:lnTo>
                    <a:pt x="33925" y="5642"/>
                  </a:lnTo>
                  <a:cubicBezTo>
                    <a:pt x="33786" y="5697"/>
                    <a:pt x="33646" y="5781"/>
                    <a:pt x="33479" y="5865"/>
                  </a:cubicBezTo>
                  <a:cubicBezTo>
                    <a:pt x="33312" y="5920"/>
                    <a:pt x="33200" y="6004"/>
                    <a:pt x="33061" y="6088"/>
                  </a:cubicBezTo>
                  <a:cubicBezTo>
                    <a:pt x="32838" y="6255"/>
                    <a:pt x="32559" y="6366"/>
                    <a:pt x="32280" y="6366"/>
                  </a:cubicBezTo>
                  <a:cubicBezTo>
                    <a:pt x="31723" y="6366"/>
                    <a:pt x="31639" y="6171"/>
                    <a:pt x="31556" y="5865"/>
                  </a:cubicBezTo>
                  <a:cubicBezTo>
                    <a:pt x="31556" y="5753"/>
                    <a:pt x="31500" y="5642"/>
                    <a:pt x="31444" y="5530"/>
                  </a:cubicBezTo>
                  <a:cubicBezTo>
                    <a:pt x="31389" y="5402"/>
                    <a:pt x="31262" y="5334"/>
                    <a:pt x="31055" y="5334"/>
                  </a:cubicBezTo>
                  <a:cubicBezTo>
                    <a:pt x="30947" y="5334"/>
                    <a:pt x="30817" y="5352"/>
                    <a:pt x="30664" y="5391"/>
                  </a:cubicBezTo>
                  <a:lnTo>
                    <a:pt x="30413" y="5446"/>
                  </a:lnTo>
                  <a:cubicBezTo>
                    <a:pt x="30049" y="5553"/>
                    <a:pt x="29619" y="5675"/>
                    <a:pt x="29208" y="5675"/>
                  </a:cubicBezTo>
                  <a:cubicBezTo>
                    <a:pt x="28864" y="5675"/>
                    <a:pt x="28533" y="5589"/>
                    <a:pt x="28266" y="5335"/>
                  </a:cubicBezTo>
                  <a:cubicBezTo>
                    <a:pt x="28155" y="5251"/>
                    <a:pt x="28071" y="5112"/>
                    <a:pt x="28015" y="5000"/>
                  </a:cubicBezTo>
                  <a:cubicBezTo>
                    <a:pt x="27960" y="4889"/>
                    <a:pt x="27904" y="4805"/>
                    <a:pt x="27820" y="4722"/>
                  </a:cubicBezTo>
                  <a:cubicBezTo>
                    <a:pt x="27542" y="4471"/>
                    <a:pt x="27179" y="4331"/>
                    <a:pt x="26789" y="4304"/>
                  </a:cubicBezTo>
                  <a:cubicBezTo>
                    <a:pt x="26538" y="4276"/>
                    <a:pt x="26287" y="4192"/>
                    <a:pt x="26036" y="4108"/>
                  </a:cubicBezTo>
                  <a:cubicBezTo>
                    <a:pt x="25730" y="3941"/>
                    <a:pt x="25395" y="3858"/>
                    <a:pt x="25061" y="3830"/>
                  </a:cubicBezTo>
                  <a:cubicBezTo>
                    <a:pt x="24615" y="3858"/>
                    <a:pt x="24559" y="3997"/>
                    <a:pt x="24447" y="4387"/>
                  </a:cubicBezTo>
                  <a:lnTo>
                    <a:pt x="24420" y="4527"/>
                  </a:lnTo>
                  <a:cubicBezTo>
                    <a:pt x="24336" y="4833"/>
                    <a:pt x="24197" y="5279"/>
                    <a:pt x="23862" y="5363"/>
                  </a:cubicBezTo>
                  <a:cubicBezTo>
                    <a:pt x="23611" y="5363"/>
                    <a:pt x="23388" y="5335"/>
                    <a:pt x="23165" y="5196"/>
                  </a:cubicBezTo>
                  <a:cubicBezTo>
                    <a:pt x="22998" y="5112"/>
                    <a:pt x="22831" y="5084"/>
                    <a:pt x="22636" y="5056"/>
                  </a:cubicBezTo>
                  <a:cubicBezTo>
                    <a:pt x="22245" y="5056"/>
                    <a:pt x="22078" y="5223"/>
                    <a:pt x="22078" y="5697"/>
                  </a:cubicBezTo>
                  <a:cubicBezTo>
                    <a:pt x="22078" y="5809"/>
                    <a:pt x="22078" y="5920"/>
                    <a:pt x="22078" y="6032"/>
                  </a:cubicBezTo>
                  <a:cubicBezTo>
                    <a:pt x="22134" y="6283"/>
                    <a:pt x="22050" y="6561"/>
                    <a:pt x="21799" y="6729"/>
                  </a:cubicBezTo>
                  <a:cubicBezTo>
                    <a:pt x="21604" y="6924"/>
                    <a:pt x="21325" y="7035"/>
                    <a:pt x="21047" y="7063"/>
                  </a:cubicBezTo>
                  <a:lnTo>
                    <a:pt x="20796" y="7091"/>
                  </a:lnTo>
                  <a:cubicBezTo>
                    <a:pt x="20573" y="7091"/>
                    <a:pt x="20350" y="7119"/>
                    <a:pt x="20155" y="7230"/>
                  </a:cubicBezTo>
                  <a:cubicBezTo>
                    <a:pt x="20043" y="7286"/>
                    <a:pt x="19904" y="7370"/>
                    <a:pt x="19792" y="7453"/>
                  </a:cubicBezTo>
                  <a:cubicBezTo>
                    <a:pt x="19514" y="7676"/>
                    <a:pt x="19179" y="7816"/>
                    <a:pt x="18844" y="7844"/>
                  </a:cubicBezTo>
                  <a:lnTo>
                    <a:pt x="18482" y="7844"/>
                  </a:lnTo>
                  <a:cubicBezTo>
                    <a:pt x="18448" y="7839"/>
                    <a:pt x="18412" y="7836"/>
                    <a:pt x="18376" y="7836"/>
                  </a:cubicBezTo>
                  <a:cubicBezTo>
                    <a:pt x="18209" y="7836"/>
                    <a:pt x="18029" y="7886"/>
                    <a:pt x="17869" y="7955"/>
                  </a:cubicBezTo>
                  <a:cubicBezTo>
                    <a:pt x="17674" y="8067"/>
                    <a:pt x="17534" y="8234"/>
                    <a:pt x="17506" y="8457"/>
                  </a:cubicBezTo>
                  <a:cubicBezTo>
                    <a:pt x="17451" y="8652"/>
                    <a:pt x="17367" y="8819"/>
                    <a:pt x="17228" y="8931"/>
                  </a:cubicBezTo>
                  <a:cubicBezTo>
                    <a:pt x="17088" y="9070"/>
                    <a:pt x="16921" y="9126"/>
                    <a:pt x="16726" y="9126"/>
                  </a:cubicBezTo>
                  <a:cubicBezTo>
                    <a:pt x="16531" y="9098"/>
                    <a:pt x="16336" y="9070"/>
                    <a:pt x="16141" y="9014"/>
                  </a:cubicBezTo>
                  <a:lnTo>
                    <a:pt x="15918" y="8987"/>
                  </a:lnTo>
                  <a:cubicBezTo>
                    <a:pt x="15695" y="8931"/>
                    <a:pt x="15499" y="8875"/>
                    <a:pt x="15276" y="8791"/>
                  </a:cubicBezTo>
                  <a:cubicBezTo>
                    <a:pt x="15053" y="8708"/>
                    <a:pt x="14830" y="8652"/>
                    <a:pt x="14580" y="8596"/>
                  </a:cubicBezTo>
                  <a:cubicBezTo>
                    <a:pt x="14524" y="8624"/>
                    <a:pt x="14468" y="8652"/>
                    <a:pt x="14412" y="8680"/>
                  </a:cubicBezTo>
                  <a:cubicBezTo>
                    <a:pt x="14329" y="8736"/>
                    <a:pt x="14245" y="8791"/>
                    <a:pt x="14134" y="8791"/>
                  </a:cubicBezTo>
                  <a:lnTo>
                    <a:pt x="13966" y="8819"/>
                  </a:lnTo>
                  <a:cubicBezTo>
                    <a:pt x="13827" y="8847"/>
                    <a:pt x="13681" y="8861"/>
                    <a:pt x="13534" y="8861"/>
                  </a:cubicBezTo>
                  <a:cubicBezTo>
                    <a:pt x="13388" y="8861"/>
                    <a:pt x="13242" y="8847"/>
                    <a:pt x="13102" y="8819"/>
                  </a:cubicBezTo>
                  <a:cubicBezTo>
                    <a:pt x="12684" y="8680"/>
                    <a:pt x="12322" y="8457"/>
                    <a:pt x="12015" y="8178"/>
                  </a:cubicBezTo>
                  <a:cubicBezTo>
                    <a:pt x="11736" y="7899"/>
                    <a:pt x="11402" y="7676"/>
                    <a:pt x="11039" y="7565"/>
                  </a:cubicBezTo>
                  <a:cubicBezTo>
                    <a:pt x="10813" y="7516"/>
                    <a:pt x="10586" y="7487"/>
                    <a:pt x="10365" y="7487"/>
                  </a:cubicBezTo>
                  <a:cubicBezTo>
                    <a:pt x="10205" y="7487"/>
                    <a:pt x="10048" y="7502"/>
                    <a:pt x="9897" y="7537"/>
                  </a:cubicBezTo>
                  <a:cubicBezTo>
                    <a:pt x="9757" y="7593"/>
                    <a:pt x="9618" y="7649"/>
                    <a:pt x="9506" y="7760"/>
                  </a:cubicBezTo>
                  <a:cubicBezTo>
                    <a:pt x="9331" y="7910"/>
                    <a:pt x="9111" y="8015"/>
                    <a:pt x="8867" y="8015"/>
                  </a:cubicBezTo>
                  <a:cubicBezTo>
                    <a:pt x="8839" y="8015"/>
                    <a:pt x="8810" y="8014"/>
                    <a:pt x="8782" y="8011"/>
                  </a:cubicBezTo>
                  <a:cubicBezTo>
                    <a:pt x="8391" y="7955"/>
                    <a:pt x="8057" y="7426"/>
                    <a:pt x="7834" y="7063"/>
                  </a:cubicBezTo>
                  <a:cubicBezTo>
                    <a:pt x="7778" y="6980"/>
                    <a:pt x="7750" y="6924"/>
                    <a:pt x="7694" y="6868"/>
                  </a:cubicBezTo>
                  <a:cubicBezTo>
                    <a:pt x="7499" y="6589"/>
                    <a:pt x="7276" y="6338"/>
                    <a:pt x="7025" y="6143"/>
                  </a:cubicBezTo>
                  <a:cubicBezTo>
                    <a:pt x="6747" y="5892"/>
                    <a:pt x="6496" y="5614"/>
                    <a:pt x="6273" y="5307"/>
                  </a:cubicBezTo>
                  <a:cubicBezTo>
                    <a:pt x="6133" y="5028"/>
                    <a:pt x="6022" y="4750"/>
                    <a:pt x="5994" y="4415"/>
                  </a:cubicBezTo>
                  <a:cubicBezTo>
                    <a:pt x="5966" y="4220"/>
                    <a:pt x="5938" y="4053"/>
                    <a:pt x="5855" y="3858"/>
                  </a:cubicBezTo>
                  <a:cubicBezTo>
                    <a:pt x="5771" y="3690"/>
                    <a:pt x="5632" y="3523"/>
                    <a:pt x="5464" y="3412"/>
                  </a:cubicBezTo>
                  <a:cubicBezTo>
                    <a:pt x="5297" y="3300"/>
                    <a:pt x="5130" y="3133"/>
                    <a:pt x="5046" y="2938"/>
                  </a:cubicBezTo>
                  <a:cubicBezTo>
                    <a:pt x="4907" y="2519"/>
                    <a:pt x="5186" y="2185"/>
                    <a:pt x="5409" y="1906"/>
                  </a:cubicBezTo>
                  <a:cubicBezTo>
                    <a:pt x="5464" y="1823"/>
                    <a:pt x="5520" y="1739"/>
                    <a:pt x="5576" y="1655"/>
                  </a:cubicBezTo>
                  <a:cubicBezTo>
                    <a:pt x="5715" y="1488"/>
                    <a:pt x="5771" y="1293"/>
                    <a:pt x="5771" y="1070"/>
                  </a:cubicBezTo>
                  <a:cubicBezTo>
                    <a:pt x="5743" y="986"/>
                    <a:pt x="5715" y="847"/>
                    <a:pt x="5715" y="735"/>
                  </a:cubicBezTo>
                  <a:cubicBezTo>
                    <a:pt x="5659" y="568"/>
                    <a:pt x="5604" y="401"/>
                    <a:pt x="5604" y="206"/>
                  </a:cubicBezTo>
                  <a:cubicBezTo>
                    <a:pt x="5576" y="178"/>
                    <a:pt x="5548" y="150"/>
                    <a:pt x="5520" y="122"/>
                  </a:cubicBezTo>
                  <a:cubicBezTo>
                    <a:pt x="5429" y="43"/>
                    <a:pt x="5265" y="0"/>
                    <a:pt x="509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20001;p55"/>
            <p:cNvSpPr/>
            <p:nvPr/>
          </p:nvSpPr>
          <p:spPr>
            <a:xfrm>
              <a:off x="3199175" y="2023025"/>
              <a:ext cx="887150" cy="814125"/>
            </a:xfrm>
            <a:custGeom>
              <a:avLst/>
              <a:gdLst/>
              <a:ahLst/>
              <a:cxnLst/>
              <a:rect l="l" t="t" r="r" b="b"/>
              <a:pathLst>
                <a:path w="35486" h="32565" extrusionOk="0">
                  <a:moveTo>
                    <a:pt x="23144" y="1"/>
                  </a:moveTo>
                  <a:cubicBezTo>
                    <a:pt x="22838" y="1"/>
                    <a:pt x="22506" y="99"/>
                    <a:pt x="22133" y="291"/>
                  </a:cubicBezTo>
                  <a:cubicBezTo>
                    <a:pt x="22078" y="291"/>
                    <a:pt x="22050" y="346"/>
                    <a:pt x="22022" y="374"/>
                  </a:cubicBezTo>
                  <a:cubicBezTo>
                    <a:pt x="21938" y="458"/>
                    <a:pt x="21882" y="514"/>
                    <a:pt x="21659" y="541"/>
                  </a:cubicBezTo>
                  <a:cubicBezTo>
                    <a:pt x="21548" y="541"/>
                    <a:pt x="21409" y="514"/>
                    <a:pt x="21269" y="486"/>
                  </a:cubicBezTo>
                  <a:cubicBezTo>
                    <a:pt x="21158" y="458"/>
                    <a:pt x="21074" y="430"/>
                    <a:pt x="20963" y="430"/>
                  </a:cubicBezTo>
                  <a:cubicBezTo>
                    <a:pt x="20321" y="458"/>
                    <a:pt x="20015" y="737"/>
                    <a:pt x="19625" y="1127"/>
                  </a:cubicBezTo>
                  <a:lnTo>
                    <a:pt x="19569" y="1210"/>
                  </a:lnTo>
                  <a:cubicBezTo>
                    <a:pt x="19318" y="1489"/>
                    <a:pt x="18956" y="1629"/>
                    <a:pt x="18593" y="1656"/>
                  </a:cubicBezTo>
                  <a:cubicBezTo>
                    <a:pt x="18370" y="1629"/>
                    <a:pt x="18147" y="1489"/>
                    <a:pt x="18036" y="1322"/>
                  </a:cubicBezTo>
                  <a:cubicBezTo>
                    <a:pt x="17980" y="1238"/>
                    <a:pt x="17952" y="1127"/>
                    <a:pt x="17952" y="1043"/>
                  </a:cubicBezTo>
                  <a:cubicBezTo>
                    <a:pt x="17924" y="932"/>
                    <a:pt x="17924" y="876"/>
                    <a:pt x="17868" y="848"/>
                  </a:cubicBezTo>
                  <a:cubicBezTo>
                    <a:pt x="17764" y="825"/>
                    <a:pt x="17661" y="811"/>
                    <a:pt x="17561" y="811"/>
                  </a:cubicBezTo>
                  <a:cubicBezTo>
                    <a:pt x="17419" y="811"/>
                    <a:pt x="17286" y="839"/>
                    <a:pt x="17171" y="904"/>
                  </a:cubicBezTo>
                  <a:cubicBezTo>
                    <a:pt x="16586" y="1183"/>
                    <a:pt x="16670" y="1907"/>
                    <a:pt x="16725" y="2604"/>
                  </a:cubicBezTo>
                  <a:cubicBezTo>
                    <a:pt x="16753" y="2939"/>
                    <a:pt x="16753" y="3273"/>
                    <a:pt x="16725" y="3608"/>
                  </a:cubicBezTo>
                  <a:cubicBezTo>
                    <a:pt x="16614" y="4082"/>
                    <a:pt x="16307" y="4221"/>
                    <a:pt x="16001" y="4360"/>
                  </a:cubicBezTo>
                  <a:cubicBezTo>
                    <a:pt x="15778" y="4444"/>
                    <a:pt x="15583" y="4555"/>
                    <a:pt x="15443" y="4695"/>
                  </a:cubicBezTo>
                  <a:cubicBezTo>
                    <a:pt x="15304" y="4862"/>
                    <a:pt x="15192" y="5001"/>
                    <a:pt x="15081" y="5197"/>
                  </a:cubicBezTo>
                  <a:cubicBezTo>
                    <a:pt x="15025" y="5308"/>
                    <a:pt x="14969" y="5420"/>
                    <a:pt x="14886" y="5531"/>
                  </a:cubicBezTo>
                  <a:cubicBezTo>
                    <a:pt x="14830" y="5615"/>
                    <a:pt x="14802" y="5643"/>
                    <a:pt x="14746" y="5671"/>
                  </a:cubicBezTo>
                  <a:cubicBezTo>
                    <a:pt x="14663" y="5754"/>
                    <a:pt x="14607" y="5866"/>
                    <a:pt x="14579" y="5977"/>
                  </a:cubicBezTo>
                  <a:cubicBezTo>
                    <a:pt x="14551" y="6117"/>
                    <a:pt x="14551" y="6256"/>
                    <a:pt x="14579" y="6423"/>
                  </a:cubicBezTo>
                  <a:cubicBezTo>
                    <a:pt x="14635" y="6618"/>
                    <a:pt x="14635" y="6841"/>
                    <a:pt x="14551" y="7036"/>
                  </a:cubicBezTo>
                  <a:cubicBezTo>
                    <a:pt x="14328" y="7566"/>
                    <a:pt x="13687" y="7594"/>
                    <a:pt x="13102" y="7622"/>
                  </a:cubicBezTo>
                  <a:cubicBezTo>
                    <a:pt x="13020" y="7610"/>
                    <a:pt x="12940" y="7605"/>
                    <a:pt x="12861" y="7605"/>
                  </a:cubicBezTo>
                  <a:cubicBezTo>
                    <a:pt x="12561" y="7605"/>
                    <a:pt x="12279" y="7685"/>
                    <a:pt x="12015" y="7817"/>
                  </a:cubicBezTo>
                  <a:cubicBezTo>
                    <a:pt x="11931" y="7873"/>
                    <a:pt x="11847" y="7984"/>
                    <a:pt x="11819" y="8124"/>
                  </a:cubicBezTo>
                  <a:cubicBezTo>
                    <a:pt x="11764" y="8319"/>
                    <a:pt x="11652" y="8402"/>
                    <a:pt x="11178" y="8430"/>
                  </a:cubicBezTo>
                  <a:cubicBezTo>
                    <a:pt x="10927" y="8430"/>
                    <a:pt x="10677" y="8430"/>
                    <a:pt x="10426" y="8402"/>
                  </a:cubicBezTo>
                  <a:cubicBezTo>
                    <a:pt x="10242" y="8392"/>
                    <a:pt x="10062" y="8386"/>
                    <a:pt x="9885" y="8386"/>
                  </a:cubicBezTo>
                  <a:cubicBezTo>
                    <a:pt x="9577" y="8386"/>
                    <a:pt x="9277" y="8405"/>
                    <a:pt x="8976" y="8458"/>
                  </a:cubicBezTo>
                  <a:cubicBezTo>
                    <a:pt x="8642" y="8514"/>
                    <a:pt x="8335" y="8681"/>
                    <a:pt x="8112" y="8932"/>
                  </a:cubicBezTo>
                  <a:cubicBezTo>
                    <a:pt x="8084" y="8988"/>
                    <a:pt x="8056" y="9043"/>
                    <a:pt x="8056" y="9099"/>
                  </a:cubicBezTo>
                  <a:cubicBezTo>
                    <a:pt x="8028" y="9294"/>
                    <a:pt x="7917" y="9434"/>
                    <a:pt x="7750" y="9489"/>
                  </a:cubicBezTo>
                  <a:lnTo>
                    <a:pt x="7694" y="9489"/>
                  </a:lnTo>
                  <a:cubicBezTo>
                    <a:pt x="7331" y="9406"/>
                    <a:pt x="6969" y="9266"/>
                    <a:pt x="6662" y="9071"/>
                  </a:cubicBezTo>
                  <a:cubicBezTo>
                    <a:pt x="6467" y="8904"/>
                    <a:pt x="6328" y="8737"/>
                    <a:pt x="6216" y="8542"/>
                  </a:cubicBezTo>
                  <a:cubicBezTo>
                    <a:pt x="6133" y="8402"/>
                    <a:pt x="6049" y="8291"/>
                    <a:pt x="5966" y="8207"/>
                  </a:cubicBezTo>
                  <a:cubicBezTo>
                    <a:pt x="5659" y="7873"/>
                    <a:pt x="5185" y="7845"/>
                    <a:pt x="4683" y="7789"/>
                  </a:cubicBezTo>
                  <a:cubicBezTo>
                    <a:pt x="4237" y="7789"/>
                    <a:pt x="3791" y="7650"/>
                    <a:pt x="3429" y="7427"/>
                  </a:cubicBezTo>
                  <a:lnTo>
                    <a:pt x="3345" y="7427"/>
                  </a:lnTo>
                  <a:cubicBezTo>
                    <a:pt x="3345" y="7455"/>
                    <a:pt x="3345" y="7482"/>
                    <a:pt x="3345" y="7482"/>
                  </a:cubicBezTo>
                  <a:cubicBezTo>
                    <a:pt x="3373" y="7650"/>
                    <a:pt x="3317" y="7817"/>
                    <a:pt x="3234" y="7956"/>
                  </a:cubicBezTo>
                  <a:cubicBezTo>
                    <a:pt x="3067" y="8096"/>
                    <a:pt x="2844" y="8207"/>
                    <a:pt x="2621" y="8263"/>
                  </a:cubicBezTo>
                  <a:cubicBezTo>
                    <a:pt x="2425" y="8291"/>
                    <a:pt x="2258" y="8374"/>
                    <a:pt x="2119" y="8514"/>
                  </a:cubicBezTo>
                  <a:cubicBezTo>
                    <a:pt x="2007" y="8681"/>
                    <a:pt x="1952" y="8876"/>
                    <a:pt x="1952" y="9099"/>
                  </a:cubicBezTo>
                  <a:cubicBezTo>
                    <a:pt x="1924" y="9434"/>
                    <a:pt x="1896" y="9824"/>
                    <a:pt x="1450" y="10047"/>
                  </a:cubicBezTo>
                  <a:cubicBezTo>
                    <a:pt x="1324" y="10110"/>
                    <a:pt x="1183" y="10141"/>
                    <a:pt x="1038" y="10141"/>
                  </a:cubicBezTo>
                  <a:cubicBezTo>
                    <a:pt x="990" y="10141"/>
                    <a:pt x="941" y="10138"/>
                    <a:pt x="892" y="10131"/>
                  </a:cubicBezTo>
                  <a:cubicBezTo>
                    <a:pt x="850" y="10124"/>
                    <a:pt x="809" y="10120"/>
                    <a:pt x="767" y="10120"/>
                  </a:cubicBezTo>
                  <a:cubicBezTo>
                    <a:pt x="643" y="10120"/>
                    <a:pt x="523" y="10151"/>
                    <a:pt x="418" y="10214"/>
                  </a:cubicBezTo>
                  <a:cubicBezTo>
                    <a:pt x="223" y="10326"/>
                    <a:pt x="84" y="10493"/>
                    <a:pt x="28" y="10716"/>
                  </a:cubicBezTo>
                  <a:cubicBezTo>
                    <a:pt x="0" y="10995"/>
                    <a:pt x="56" y="11301"/>
                    <a:pt x="223" y="11524"/>
                  </a:cubicBezTo>
                  <a:cubicBezTo>
                    <a:pt x="558" y="11970"/>
                    <a:pt x="641" y="12305"/>
                    <a:pt x="586" y="12556"/>
                  </a:cubicBezTo>
                  <a:cubicBezTo>
                    <a:pt x="697" y="12584"/>
                    <a:pt x="781" y="12639"/>
                    <a:pt x="892" y="12695"/>
                  </a:cubicBezTo>
                  <a:cubicBezTo>
                    <a:pt x="985" y="12787"/>
                    <a:pt x="1096" y="12842"/>
                    <a:pt x="1227" y="12842"/>
                  </a:cubicBezTo>
                  <a:cubicBezTo>
                    <a:pt x="1254" y="12842"/>
                    <a:pt x="1282" y="12839"/>
                    <a:pt x="1310" y="12834"/>
                  </a:cubicBezTo>
                  <a:cubicBezTo>
                    <a:pt x="1422" y="12779"/>
                    <a:pt x="1506" y="12695"/>
                    <a:pt x="1589" y="12584"/>
                  </a:cubicBezTo>
                  <a:cubicBezTo>
                    <a:pt x="1673" y="12388"/>
                    <a:pt x="1868" y="12277"/>
                    <a:pt x="2091" y="12249"/>
                  </a:cubicBezTo>
                  <a:cubicBezTo>
                    <a:pt x="2122" y="12246"/>
                    <a:pt x="2151" y="12244"/>
                    <a:pt x="2178" y="12244"/>
                  </a:cubicBezTo>
                  <a:cubicBezTo>
                    <a:pt x="2599" y="12244"/>
                    <a:pt x="2650" y="12630"/>
                    <a:pt x="2676" y="12918"/>
                  </a:cubicBezTo>
                  <a:cubicBezTo>
                    <a:pt x="2676" y="12974"/>
                    <a:pt x="2704" y="13030"/>
                    <a:pt x="2704" y="13113"/>
                  </a:cubicBezTo>
                  <a:cubicBezTo>
                    <a:pt x="2760" y="13253"/>
                    <a:pt x="2788" y="13280"/>
                    <a:pt x="2983" y="13336"/>
                  </a:cubicBezTo>
                  <a:lnTo>
                    <a:pt x="3094" y="13392"/>
                  </a:lnTo>
                  <a:cubicBezTo>
                    <a:pt x="3178" y="13420"/>
                    <a:pt x="3290" y="13476"/>
                    <a:pt x="3373" y="13531"/>
                  </a:cubicBezTo>
                  <a:cubicBezTo>
                    <a:pt x="3429" y="13559"/>
                    <a:pt x="3485" y="13615"/>
                    <a:pt x="3568" y="13643"/>
                  </a:cubicBezTo>
                  <a:cubicBezTo>
                    <a:pt x="3614" y="13658"/>
                    <a:pt x="3693" y="13682"/>
                    <a:pt x="3778" y="13682"/>
                  </a:cubicBezTo>
                  <a:cubicBezTo>
                    <a:pt x="3849" y="13682"/>
                    <a:pt x="3923" y="13665"/>
                    <a:pt x="3986" y="13615"/>
                  </a:cubicBezTo>
                  <a:cubicBezTo>
                    <a:pt x="4014" y="13531"/>
                    <a:pt x="4042" y="13448"/>
                    <a:pt x="4042" y="13364"/>
                  </a:cubicBezTo>
                  <a:cubicBezTo>
                    <a:pt x="4042" y="13225"/>
                    <a:pt x="4098" y="13085"/>
                    <a:pt x="4209" y="13002"/>
                  </a:cubicBezTo>
                  <a:cubicBezTo>
                    <a:pt x="4298" y="12949"/>
                    <a:pt x="4397" y="12929"/>
                    <a:pt x="4501" y="12929"/>
                  </a:cubicBezTo>
                  <a:cubicBezTo>
                    <a:pt x="4561" y="12929"/>
                    <a:pt x="4622" y="12936"/>
                    <a:pt x="4683" y="12946"/>
                  </a:cubicBezTo>
                  <a:lnTo>
                    <a:pt x="5018" y="12946"/>
                  </a:lnTo>
                  <a:cubicBezTo>
                    <a:pt x="5088" y="12960"/>
                    <a:pt x="5157" y="12967"/>
                    <a:pt x="5223" y="12967"/>
                  </a:cubicBezTo>
                  <a:cubicBezTo>
                    <a:pt x="5290" y="12967"/>
                    <a:pt x="5352" y="12960"/>
                    <a:pt x="5408" y="12946"/>
                  </a:cubicBezTo>
                  <a:cubicBezTo>
                    <a:pt x="5715" y="12862"/>
                    <a:pt x="5993" y="12723"/>
                    <a:pt x="6216" y="12528"/>
                  </a:cubicBezTo>
                  <a:cubicBezTo>
                    <a:pt x="6328" y="12388"/>
                    <a:pt x="6384" y="12277"/>
                    <a:pt x="6439" y="12138"/>
                  </a:cubicBezTo>
                  <a:cubicBezTo>
                    <a:pt x="6595" y="11852"/>
                    <a:pt x="6775" y="11519"/>
                    <a:pt x="7203" y="11519"/>
                  </a:cubicBezTo>
                  <a:cubicBezTo>
                    <a:pt x="7235" y="11519"/>
                    <a:pt x="7269" y="11520"/>
                    <a:pt x="7304" y="11524"/>
                  </a:cubicBezTo>
                  <a:cubicBezTo>
                    <a:pt x="7973" y="11608"/>
                    <a:pt x="8001" y="11998"/>
                    <a:pt x="8001" y="12388"/>
                  </a:cubicBezTo>
                  <a:cubicBezTo>
                    <a:pt x="8001" y="12500"/>
                    <a:pt x="8001" y="12584"/>
                    <a:pt x="8001" y="12695"/>
                  </a:cubicBezTo>
                  <a:cubicBezTo>
                    <a:pt x="8056" y="12974"/>
                    <a:pt x="8196" y="13030"/>
                    <a:pt x="8474" y="13113"/>
                  </a:cubicBezTo>
                  <a:cubicBezTo>
                    <a:pt x="8642" y="13141"/>
                    <a:pt x="8809" y="13197"/>
                    <a:pt x="8948" y="13308"/>
                  </a:cubicBezTo>
                  <a:cubicBezTo>
                    <a:pt x="9227" y="13531"/>
                    <a:pt x="9311" y="13949"/>
                    <a:pt x="9143" y="14284"/>
                  </a:cubicBezTo>
                  <a:cubicBezTo>
                    <a:pt x="9060" y="14507"/>
                    <a:pt x="8920" y="14702"/>
                    <a:pt x="8725" y="14869"/>
                  </a:cubicBezTo>
                  <a:cubicBezTo>
                    <a:pt x="8604" y="14902"/>
                    <a:pt x="8483" y="14918"/>
                    <a:pt x="8362" y="14918"/>
                  </a:cubicBezTo>
                  <a:cubicBezTo>
                    <a:pt x="8177" y="14918"/>
                    <a:pt x="7991" y="14881"/>
                    <a:pt x="7805" y="14814"/>
                  </a:cubicBezTo>
                  <a:lnTo>
                    <a:pt x="7722" y="14786"/>
                  </a:lnTo>
                  <a:cubicBezTo>
                    <a:pt x="7666" y="14897"/>
                    <a:pt x="7582" y="15009"/>
                    <a:pt x="7499" y="15092"/>
                  </a:cubicBezTo>
                  <a:cubicBezTo>
                    <a:pt x="7387" y="15232"/>
                    <a:pt x="7248" y="15315"/>
                    <a:pt x="7108" y="15371"/>
                  </a:cubicBezTo>
                  <a:lnTo>
                    <a:pt x="7081" y="15399"/>
                  </a:lnTo>
                  <a:cubicBezTo>
                    <a:pt x="7053" y="15413"/>
                    <a:pt x="7025" y="15420"/>
                    <a:pt x="6997" y="15420"/>
                  </a:cubicBezTo>
                  <a:cubicBezTo>
                    <a:pt x="6969" y="15420"/>
                    <a:pt x="6941" y="15413"/>
                    <a:pt x="6913" y="15399"/>
                  </a:cubicBezTo>
                  <a:lnTo>
                    <a:pt x="6885" y="15399"/>
                  </a:lnTo>
                  <a:cubicBezTo>
                    <a:pt x="6858" y="15427"/>
                    <a:pt x="6830" y="15455"/>
                    <a:pt x="6830" y="15510"/>
                  </a:cubicBezTo>
                  <a:cubicBezTo>
                    <a:pt x="6830" y="15566"/>
                    <a:pt x="6913" y="15706"/>
                    <a:pt x="6997" y="15789"/>
                  </a:cubicBezTo>
                  <a:cubicBezTo>
                    <a:pt x="7081" y="15873"/>
                    <a:pt x="7136" y="15984"/>
                    <a:pt x="7164" y="16096"/>
                  </a:cubicBezTo>
                  <a:cubicBezTo>
                    <a:pt x="7192" y="16263"/>
                    <a:pt x="7136" y="16458"/>
                    <a:pt x="7025" y="16598"/>
                  </a:cubicBezTo>
                  <a:cubicBezTo>
                    <a:pt x="6969" y="16681"/>
                    <a:pt x="6913" y="16793"/>
                    <a:pt x="6913" y="16904"/>
                  </a:cubicBezTo>
                  <a:cubicBezTo>
                    <a:pt x="6997" y="17155"/>
                    <a:pt x="7192" y="17378"/>
                    <a:pt x="7443" y="17490"/>
                  </a:cubicBezTo>
                  <a:cubicBezTo>
                    <a:pt x="7458" y="17497"/>
                    <a:pt x="7473" y="17501"/>
                    <a:pt x="7488" y="17501"/>
                  </a:cubicBezTo>
                  <a:cubicBezTo>
                    <a:pt x="7529" y="17501"/>
                    <a:pt x="7569" y="17475"/>
                    <a:pt x="7610" y="17434"/>
                  </a:cubicBezTo>
                  <a:lnTo>
                    <a:pt x="7694" y="17294"/>
                  </a:lnTo>
                  <a:lnTo>
                    <a:pt x="7777" y="17434"/>
                  </a:lnTo>
                  <a:cubicBezTo>
                    <a:pt x="7833" y="17490"/>
                    <a:pt x="7889" y="17573"/>
                    <a:pt x="7917" y="17629"/>
                  </a:cubicBezTo>
                  <a:cubicBezTo>
                    <a:pt x="8001" y="17768"/>
                    <a:pt x="8112" y="17936"/>
                    <a:pt x="8224" y="17991"/>
                  </a:cubicBezTo>
                  <a:cubicBezTo>
                    <a:pt x="8307" y="17991"/>
                    <a:pt x="8363" y="17963"/>
                    <a:pt x="8419" y="17936"/>
                  </a:cubicBezTo>
                  <a:cubicBezTo>
                    <a:pt x="8530" y="17824"/>
                    <a:pt x="8614" y="17685"/>
                    <a:pt x="8670" y="17517"/>
                  </a:cubicBezTo>
                  <a:cubicBezTo>
                    <a:pt x="8736" y="17296"/>
                    <a:pt x="8837" y="17005"/>
                    <a:pt x="9182" y="17005"/>
                  </a:cubicBezTo>
                  <a:cubicBezTo>
                    <a:pt x="9272" y="17005"/>
                    <a:pt x="9379" y="17025"/>
                    <a:pt x="9506" y="17071"/>
                  </a:cubicBezTo>
                  <a:cubicBezTo>
                    <a:pt x="9729" y="17183"/>
                    <a:pt x="9868" y="17406"/>
                    <a:pt x="9896" y="17657"/>
                  </a:cubicBezTo>
                  <a:cubicBezTo>
                    <a:pt x="9868" y="17936"/>
                    <a:pt x="9617" y="18047"/>
                    <a:pt x="9394" y="18131"/>
                  </a:cubicBezTo>
                  <a:cubicBezTo>
                    <a:pt x="9311" y="18159"/>
                    <a:pt x="9227" y="18186"/>
                    <a:pt x="9143" y="18242"/>
                  </a:cubicBezTo>
                  <a:cubicBezTo>
                    <a:pt x="8893" y="18465"/>
                    <a:pt x="9032" y="18744"/>
                    <a:pt x="9283" y="19134"/>
                  </a:cubicBezTo>
                  <a:cubicBezTo>
                    <a:pt x="9339" y="19246"/>
                    <a:pt x="9394" y="19329"/>
                    <a:pt x="9450" y="19441"/>
                  </a:cubicBezTo>
                  <a:lnTo>
                    <a:pt x="9478" y="19497"/>
                  </a:lnTo>
                  <a:cubicBezTo>
                    <a:pt x="9673" y="19887"/>
                    <a:pt x="9840" y="20277"/>
                    <a:pt x="9924" y="20667"/>
                  </a:cubicBezTo>
                  <a:lnTo>
                    <a:pt x="9924" y="20723"/>
                  </a:lnTo>
                  <a:cubicBezTo>
                    <a:pt x="10035" y="21281"/>
                    <a:pt x="10119" y="21643"/>
                    <a:pt x="10704" y="21782"/>
                  </a:cubicBezTo>
                  <a:lnTo>
                    <a:pt x="10983" y="21782"/>
                  </a:lnTo>
                  <a:cubicBezTo>
                    <a:pt x="11095" y="21782"/>
                    <a:pt x="11234" y="21782"/>
                    <a:pt x="11373" y="21810"/>
                  </a:cubicBezTo>
                  <a:cubicBezTo>
                    <a:pt x="11624" y="21950"/>
                    <a:pt x="11819" y="22201"/>
                    <a:pt x="11847" y="22507"/>
                  </a:cubicBezTo>
                  <a:lnTo>
                    <a:pt x="11875" y="22619"/>
                  </a:lnTo>
                  <a:cubicBezTo>
                    <a:pt x="11903" y="22702"/>
                    <a:pt x="11959" y="22814"/>
                    <a:pt x="12015" y="22870"/>
                  </a:cubicBezTo>
                  <a:cubicBezTo>
                    <a:pt x="12210" y="23009"/>
                    <a:pt x="12433" y="23065"/>
                    <a:pt x="12656" y="23093"/>
                  </a:cubicBezTo>
                  <a:cubicBezTo>
                    <a:pt x="12907" y="23120"/>
                    <a:pt x="13157" y="23204"/>
                    <a:pt x="13353" y="23371"/>
                  </a:cubicBezTo>
                  <a:cubicBezTo>
                    <a:pt x="13520" y="23594"/>
                    <a:pt x="13576" y="23901"/>
                    <a:pt x="13520" y="24180"/>
                  </a:cubicBezTo>
                  <a:cubicBezTo>
                    <a:pt x="13492" y="24319"/>
                    <a:pt x="13380" y="24458"/>
                    <a:pt x="13241" y="24542"/>
                  </a:cubicBezTo>
                  <a:cubicBezTo>
                    <a:pt x="13213" y="24598"/>
                    <a:pt x="13157" y="24626"/>
                    <a:pt x="13130" y="24681"/>
                  </a:cubicBezTo>
                  <a:cubicBezTo>
                    <a:pt x="13018" y="24793"/>
                    <a:pt x="12962" y="24932"/>
                    <a:pt x="12879" y="25044"/>
                  </a:cubicBezTo>
                  <a:cubicBezTo>
                    <a:pt x="12795" y="25211"/>
                    <a:pt x="12711" y="25378"/>
                    <a:pt x="12572" y="25518"/>
                  </a:cubicBezTo>
                  <a:cubicBezTo>
                    <a:pt x="12600" y="25629"/>
                    <a:pt x="12544" y="25769"/>
                    <a:pt x="12461" y="25852"/>
                  </a:cubicBezTo>
                  <a:lnTo>
                    <a:pt x="12433" y="25880"/>
                  </a:lnTo>
                  <a:cubicBezTo>
                    <a:pt x="12572" y="26019"/>
                    <a:pt x="12628" y="26187"/>
                    <a:pt x="12656" y="26354"/>
                  </a:cubicBezTo>
                  <a:cubicBezTo>
                    <a:pt x="12684" y="26549"/>
                    <a:pt x="12628" y="26744"/>
                    <a:pt x="12544" y="26884"/>
                  </a:cubicBezTo>
                  <a:cubicBezTo>
                    <a:pt x="12488" y="26967"/>
                    <a:pt x="12461" y="27051"/>
                    <a:pt x="12433" y="27134"/>
                  </a:cubicBezTo>
                  <a:cubicBezTo>
                    <a:pt x="12321" y="27776"/>
                    <a:pt x="12461" y="28445"/>
                    <a:pt x="12823" y="28974"/>
                  </a:cubicBezTo>
                  <a:cubicBezTo>
                    <a:pt x="12934" y="29114"/>
                    <a:pt x="13018" y="29225"/>
                    <a:pt x="13130" y="29309"/>
                  </a:cubicBezTo>
                  <a:cubicBezTo>
                    <a:pt x="13408" y="29615"/>
                    <a:pt x="13631" y="29950"/>
                    <a:pt x="13799" y="30340"/>
                  </a:cubicBezTo>
                  <a:cubicBezTo>
                    <a:pt x="13882" y="30647"/>
                    <a:pt x="13938" y="30953"/>
                    <a:pt x="13938" y="31260"/>
                  </a:cubicBezTo>
                  <a:lnTo>
                    <a:pt x="13938" y="31399"/>
                  </a:lnTo>
                  <a:lnTo>
                    <a:pt x="13938" y="31817"/>
                  </a:lnTo>
                  <a:lnTo>
                    <a:pt x="13938" y="31901"/>
                  </a:lnTo>
                  <a:cubicBezTo>
                    <a:pt x="13938" y="31957"/>
                    <a:pt x="13938" y="32040"/>
                    <a:pt x="13910" y="32124"/>
                  </a:cubicBezTo>
                  <a:cubicBezTo>
                    <a:pt x="13882" y="32236"/>
                    <a:pt x="13882" y="32375"/>
                    <a:pt x="13882" y="32486"/>
                  </a:cubicBezTo>
                  <a:cubicBezTo>
                    <a:pt x="13882" y="32514"/>
                    <a:pt x="13882" y="32514"/>
                    <a:pt x="13910" y="32542"/>
                  </a:cubicBezTo>
                  <a:lnTo>
                    <a:pt x="13966" y="32542"/>
                  </a:lnTo>
                  <a:cubicBezTo>
                    <a:pt x="14189" y="32486"/>
                    <a:pt x="14412" y="32403"/>
                    <a:pt x="14607" y="32263"/>
                  </a:cubicBezTo>
                  <a:cubicBezTo>
                    <a:pt x="14663" y="32236"/>
                    <a:pt x="14718" y="32180"/>
                    <a:pt x="14774" y="32152"/>
                  </a:cubicBezTo>
                  <a:cubicBezTo>
                    <a:pt x="15048" y="32037"/>
                    <a:pt x="15336" y="31981"/>
                    <a:pt x="15624" y="31981"/>
                  </a:cubicBezTo>
                  <a:cubicBezTo>
                    <a:pt x="15894" y="31981"/>
                    <a:pt x="16163" y="32030"/>
                    <a:pt x="16419" y="32124"/>
                  </a:cubicBezTo>
                  <a:cubicBezTo>
                    <a:pt x="16475" y="32124"/>
                    <a:pt x="16502" y="32152"/>
                    <a:pt x="16558" y="32180"/>
                  </a:cubicBezTo>
                  <a:cubicBezTo>
                    <a:pt x="16586" y="32208"/>
                    <a:pt x="16642" y="32236"/>
                    <a:pt x="16698" y="32263"/>
                  </a:cubicBezTo>
                  <a:cubicBezTo>
                    <a:pt x="16753" y="32236"/>
                    <a:pt x="16809" y="32236"/>
                    <a:pt x="16837" y="32180"/>
                  </a:cubicBezTo>
                  <a:cubicBezTo>
                    <a:pt x="16921" y="32124"/>
                    <a:pt x="17032" y="32068"/>
                    <a:pt x="17144" y="32068"/>
                  </a:cubicBezTo>
                  <a:cubicBezTo>
                    <a:pt x="17506" y="32096"/>
                    <a:pt x="17868" y="32236"/>
                    <a:pt x="18147" y="32459"/>
                  </a:cubicBezTo>
                  <a:cubicBezTo>
                    <a:pt x="18328" y="32519"/>
                    <a:pt x="18523" y="32565"/>
                    <a:pt x="18723" y="32565"/>
                  </a:cubicBezTo>
                  <a:cubicBezTo>
                    <a:pt x="18800" y="32565"/>
                    <a:pt x="18878" y="32558"/>
                    <a:pt x="18956" y="32542"/>
                  </a:cubicBezTo>
                  <a:cubicBezTo>
                    <a:pt x="19346" y="32431"/>
                    <a:pt x="19067" y="31817"/>
                    <a:pt x="19123" y="31427"/>
                  </a:cubicBezTo>
                  <a:cubicBezTo>
                    <a:pt x="19151" y="30953"/>
                    <a:pt x="19374" y="30368"/>
                    <a:pt x="18760" y="30229"/>
                  </a:cubicBezTo>
                  <a:cubicBezTo>
                    <a:pt x="18342" y="30145"/>
                    <a:pt x="18063" y="30061"/>
                    <a:pt x="18091" y="29532"/>
                  </a:cubicBezTo>
                  <a:cubicBezTo>
                    <a:pt x="18119" y="29225"/>
                    <a:pt x="18426" y="29058"/>
                    <a:pt x="18398" y="28751"/>
                  </a:cubicBezTo>
                  <a:cubicBezTo>
                    <a:pt x="18342" y="28222"/>
                    <a:pt x="17645" y="28305"/>
                    <a:pt x="17422" y="27943"/>
                  </a:cubicBezTo>
                  <a:cubicBezTo>
                    <a:pt x="17255" y="27664"/>
                    <a:pt x="17645" y="27469"/>
                    <a:pt x="17896" y="27246"/>
                  </a:cubicBezTo>
                  <a:cubicBezTo>
                    <a:pt x="18203" y="26967"/>
                    <a:pt x="18510" y="27023"/>
                    <a:pt x="18844" y="26828"/>
                  </a:cubicBezTo>
                  <a:cubicBezTo>
                    <a:pt x="19179" y="26633"/>
                    <a:pt x="19179" y="26410"/>
                    <a:pt x="19234" y="26047"/>
                  </a:cubicBezTo>
                  <a:cubicBezTo>
                    <a:pt x="19290" y="25713"/>
                    <a:pt x="19262" y="25852"/>
                    <a:pt x="19429" y="25685"/>
                  </a:cubicBezTo>
                  <a:cubicBezTo>
                    <a:pt x="19569" y="25546"/>
                    <a:pt x="19736" y="25406"/>
                    <a:pt x="19931" y="25295"/>
                  </a:cubicBezTo>
                  <a:cubicBezTo>
                    <a:pt x="20071" y="25239"/>
                    <a:pt x="20266" y="25239"/>
                    <a:pt x="20433" y="25127"/>
                  </a:cubicBezTo>
                  <a:cubicBezTo>
                    <a:pt x="20767" y="24849"/>
                    <a:pt x="20628" y="24152"/>
                    <a:pt x="20656" y="23734"/>
                  </a:cubicBezTo>
                  <a:cubicBezTo>
                    <a:pt x="20695" y="23722"/>
                    <a:pt x="20731" y="23716"/>
                    <a:pt x="20763" y="23716"/>
                  </a:cubicBezTo>
                  <a:cubicBezTo>
                    <a:pt x="21026" y="23716"/>
                    <a:pt x="21067" y="24086"/>
                    <a:pt x="21241" y="24235"/>
                  </a:cubicBezTo>
                  <a:cubicBezTo>
                    <a:pt x="21403" y="24397"/>
                    <a:pt x="21757" y="24597"/>
                    <a:pt x="22016" y="24597"/>
                  </a:cubicBezTo>
                  <a:cubicBezTo>
                    <a:pt x="22069" y="24597"/>
                    <a:pt x="22118" y="24589"/>
                    <a:pt x="22161" y="24570"/>
                  </a:cubicBezTo>
                  <a:cubicBezTo>
                    <a:pt x="22384" y="24431"/>
                    <a:pt x="22301" y="24208"/>
                    <a:pt x="22356" y="24012"/>
                  </a:cubicBezTo>
                  <a:cubicBezTo>
                    <a:pt x="22496" y="23260"/>
                    <a:pt x="22691" y="23232"/>
                    <a:pt x="23193" y="22842"/>
                  </a:cubicBezTo>
                  <a:cubicBezTo>
                    <a:pt x="23583" y="22451"/>
                    <a:pt x="23889" y="21978"/>
                    <a:pt x="24057" y="21448"/>
                  </a:cubicBezTo>
                  <a:cubicBezTo>
                    <a:pt x="24084" y="21443"/>
                    <a:pt x="24109" y="21441"/>
                    <a:pt x="24132" y="21441"/>
                  </a:cubicBezTo>
                  <a:cubicBezTo>
                    <a:pt x="24365" y="21441"/>
                    <a:pt x="24386" y="21678"/>
                    <a:pt x="24614" y="21755"/>
                  </a:cubicBezTo>
                  <a:cubicBezTo>
                    <a:pt x="24653" y="21767"/>
                    <a:pt x="24689" y="21773"/>
                    <a:pt x="24724" y="21773"/>
                  </a:cubicBezTo>
                  <a:cubicBezTo>
                    <a:pt x="24917" y="21773"/>
                    <a:pt x="25062" y="21602"/>
                    <a:pt x="25227" y="21532"/>
                  </a:cubicBezTo>
                  <a:cubicBezTo>
                    <a:pt x="25590" y="21392"/>
                    <a:pt x="26287" y="21532"/>
                    <a:pt x="26092" y="20863"/>
                  </a:cubicBezTo>
                  <a:cubicBezTo>
                    <a:pt x="25952" y="20417"/>
                    <a:pt x="25869" y="20584"/>
                    <a:pt x="26119" y="20194"/>
                  </a:cubicBezTo>
                  <a:cubicBezTo>
                    <a:pt x="26287" y="19998"/>
                    <a:pt x="26342" y="19748"/>
                    <a:pt x="26287" y="19497"/>
                  </a:cubicBezTo>
                  <a:cubicBezTo>
                    <a:pt x="26232" y="19277"/>
                    <a:pt x="25258" y="17516"/>
                    <a:pt x="25175" y="17516"/>
                  </a:cubicBezTo>
                  <a:cubicBezTo>
                    <a:pt x="25174" y="17516"/>
                    <a:pt x="25173" y="17517"/>
                    <a:pt x="25172" y="17517"/>
                  </a:cubicBezTo>
                  <a:lnTo>
                    <a:pt x="25172" y="17517"/>
                  </a:lnTo>
                  <a:cubicBezTo>
                    <a:pt x="25618" y="17127"/>
                    <a:pt x="25924" y="16932"/>
                    <a:pt x="25952" y="16291"/>
                  </a:cubicBezTo>
                  <a:cubicBezTo>
                    <a:pt x="25980" y="15845"/>
                    <a:pt x="25924" y="15427"/>
                    <a:pt x="25841" y="14981"/>
                  </a:cubicBezTo>
                  <a:cubicBezTo>
                    <a:pt x="25785" y="14814"/>
                    <a:pt x="25701" y="14618"/>
                    <a:pt x="25673" y="14423"/>
                  </a:cubicBezTo>
                  <a:cubicBezTo>
                    <a:pt x="25646" y="14033"/>
                    <a:pt x="25729" y="14089"/>
                    <a:pt x="25952" y="13838"/>
                  </a:cubicBezTo>
                  <a:cubicBezTo>
                    <a:pt x="26175" y="13615"/>
                    <a:pt x="26928" y="13308"/>
                    <a:pt x="26649" y="13030"/>
                  </a:cubicBezTo>
                  <a:cubicBezTo>
                    <a:pt x="26733" y="12500"/>
                    <a:pt x="27011" y="12054"/>
                    <a:pt x="27457" y="11775"/>
                  </a:cubicBezTo>
                  <a:cubicBezTo>
                    <a:pt x="27820" y="11496"/>
                    <a:pt x="28099" y="11413"/>
                    <a:pt x="28154" y="10939"/>
                  </a:cubicBezTo>
                  <a:cubicBezTo>
                    <a:pt x="29018" y="10939"/>
                    <a:pt x="29102" y="10521"/>
                    <a:pt x="29130" y="9768"/>
                  </a:cubicBezTo>
                  <a:cubicBezTo>
                    <a:pt x="29688" y="9768"/>
                    <a:pt x="29966" y="9963"/>
                    <a:pt x="30412" y="10298"/>
                  </a:cubicBezTo>
                  <a:cubicBezTo>
                    <a:pt x="30705" y="10521"/>
                    <a:pt x="30858" y="10590"/>
                    <a:pt x="31019" y="10590"/>
                  </a:cubicBezTo>
                  <a:cubicBezTo>
                    <a:pt x="31179" y="10590"/>
                    <a:pt x="31346" y="10521"/>
                    <a:pt x="31667" y="10465"/>
                  </a:cubicBezTo>
                  <a:cubicBezTo>
                    <a:pt x="31676" y="10464"/>
                    <a:pt x="31686" y="10463"/>
                    <a:pt x="31696" y="10463"/>
                  </a:cubicBezTo>
                  <a:cubicBezTo>
                    <a:pt x="32010" y="10463"/>
                    <a:pt x="33087" y="10978"/>
                    <a:pt x="33672" y="10978"/>
                  </a:cubicBezTo>
                  <a:cubicBezTo>
                    <a:pt x="33949" y="10978"/>
                    <a:pt x="34115" y="10862"/>
                    <a:pt x="34036" y="10521"/>
                  </a:cubicBezTo>
                  <a:cubicBezTo>
                    <a:pt x="34677" y="10270"/>
                    <a:pt x="35486" y="10186"/>
                    <a:pt x="35374" y="9406"/>
                  </a:cubicBezTo>
                  <a:cubicBezTo>
                    <a:pt x="34928" y="9239"/>
                    <a:pt x="34538" y="8988"/>
                    <a:pt x="34203" y="8625"/>
                  </a:cubicBezTo>
                  <a:cubicBezTo>
                    <a:pt x="34008" y="8374"/>
                    <a:pt x="33952" y="7956"/>
                    <a:pt x="33757" y="7733"/>
                  </a:cubicBezTo>
                  <a:cubicBezTo>
                    <a:pt x="33395" y="7371"/>
                    <a:pt x="32670" y="7482"/>
                    <a:pt x="32196" y="7232"/>
                  </a:cubicBezTo>
                  <a:cubicBezTo>
                    <a:pt x="31973" y="7120"/>
                    <a:pt x="31890" y="6897"/>
                    <a:pt x="31722" y="6730"/>
                  </a:cubicBezTo>
                  <a:cubicBezTo>
                    <a:pt x="31555" y="6535"/>
                    <a:pt x="31249" y="6451"/>
                    <a:pt x="31081" y="6228"/>
                  </a:cubicBezTo>
                  <a:cubicBezTo>
                    <a:pt x="30830" y="5866"/>
                    <a:pt x="30942" y="5392"/>
                    <a:pt x="30691" y="5113"/>
                  </a:cubicBezTo>
                  <a:cubicBezTo>
                    <a:pt x="30538" y="4936"/>
                    <a:pt x="30320" y="4909"/>
                    <a:pt x="30085" y="4909"/>
                  </a:cubicBezTo>
                  <a:cubicBezTo>
                    <a:pt x="29981" y="4909"/>
                    <a:pt x="29873" y="4914"/>
                    <a:pt x="29766" y="4914"/>
                  </a:cubicBezTo>
                  <a:cubicBezTo>
                    <a:pt x="29546" y="4914"/>
                    <a:pt x="29331" y="4891"/>
                    <a:pt x="29158" y="4751"/>
                  </a:cubicBezTo>
                  <a:cubicBezTo>
                    <a:pt x="28935" y="4583"/>
                    <a:pt x="28795" y="4221"/>
                    <a:pt x="28572" y="3998"/>
                  </a:cubicBezTo>
                  <a:cubicBezTo>
                    <a:pt x="28377" y="3775"/>
                    <a:pt x="27876" y="3580"/>
                    <a:pt x="27820" y="3190"/>
                  </a:cubicBezTo>
                  <a:cubicBezTo>
                    <a:pt x="28322" y="2939"/>
                    <a:pt x="27931" y="2270"/>
                    <a:pt x="28433" y="2019"/>
                  </a:cubicBezTo>
                  <a:cubicBezTo>
                    <a:pt x="28795" y="1852"/>
                    <a:pt x="29437" y="2102"/>
                    <a:pt x="29688" y="1684"/>
                  </a:cubicBezTo>
                  <a:cubicBezTo>
                    <a:pt x="29883" y="1406"/>
                    <a:pt x="29688" y="848"/>
                    <a:pt x="29492" y="625"/>
                  </a:cubicBezTo>
                  <a:cubicBezTo>
                    <a:pt x="29465" y="569"/>
                    <a:pt x="29409" y="514"/>
                    <a:pt x="29381" y="486"/>
                  </a:cubicBezTo>
                  <a:cubicBezTo>
                    <a:pt x="29046" y="486"/>
                    <a:pt x="28712" y="541"/>
                    <a:pt x="28405" y="653"/>
                  </a:cubicBezTo>
                  <a:cubicBezTo>
                    <a:pt x="28099" y="792"/>
                    <a:pt x="27820" y="932"/>
                    <a:pt x="27569" y="1127"/>
                  </a:cubicBezTo>
                  <a:cubicBezTo>
                    <a:pt x="27067" y="1438"/>
                    <a:pt x="26544" y="1769"/>
                    <a:pt x="25966" y="1769"/>
                  </a:cubicBezTo>
                  <a:cubicBezTo>
                    <a:pt x="25870" y="1769"/>
                    <a:pt x="25773" y="1760"/>
                    <a:pt x="25673" y="1740"/>
                  </a:cubicBezTo>
                  <a:cubicBezTo>
                    <a:pt x="25227" y="1629"/>
                    <a:pt x="24893" y="1350"/>
                    <a:pt x="24670" y="987"/>
                  </a:cubicBezTo>
                  <a:lnTo>
                    <a:pt x="24503" y="792"/>
                  </a:lnTo>
                  <a:cubicBezTo>
                    <a:pt x="24072" y="258"/>
                    <a:pt x="23641" y="1"/>
                    <a:pt x="23144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20002;p55"/>
            <p:cNvSpPr/>
            <p:nvPr/>
          </p:nvSpPr>
          <p:spPr>
            <a:xfrm>
              <a:off x="3292550" y="1700525"/>
              <a:ext cx="632800" cy="552775"/>
            </a:xfrm>
            <a:custGeom>
              <a:avLst/>
              <a:gdLst/>
              <a:ahLst/>
              <a:cxnLst/>
              <a:rect l="l" t="t" r="r" b="b"/>
              <a:pathLst>
                <a:path w="25312" h="22111" extrusionOk="0">
                  <a:moveTo>
                    <a:pt x="20804" y="0"/>
                  </a:moveTo>
                  <a:cubicBezTo>
                    <a:pt x="20508" y="0"/>
                    <a:pt x="20198" y="79"/>
                    <a:pt x="19931" y="201"/>
                  </a:cubicBezTo>
                  <a:cubicBezTo>
                    <a:pt x="19708" y="312"/>
                    <a:pt x="19513" y="368"/>
                    <a:pt x="19290" y="424"/>
                  </a:cubicBezTo>
                  <a:cubicBezTo>
                    <a:pt x="18997" y="1256"/>
                    <a:pt x="18295" y="2002"/>
                    <a:pt x="17430" y="2002"/>
                  </a:cubicBezTo>
                  <a:cubicBezTo>
                    <a:pt x="17310" y="2002"/>
                    <a:pt x="17186" y="1987"/>
                    <a:pt x="17060" y="1957"/>
                  </a:cubicBezTo>
                  <a:cubicBezTo>
                    <a:pt x="16865" y="1901"/>
                    <a:pt x="16670" y="1817"/>
                    <a:pt x="16503" y="1734"/>
                  </a:cubicBezTo>
                  <a:cubicBezTo>
                    <a:pt x="16308" y="1594"/>
                    <a:pt x="16085" y="1511"/>
                    <a:pt x="15862" y="1483"/>
                  </a:cubicBezTo>
                  <a:cubicBezTo>
                    <a:pt x="15471" y="1427"/>
                    <a:pt x="15109" y="1344"/>
                    <a:pt x="14719" y="1260"/>
                  </a:cubicBezTo>
                  <a:cubicBezTo>
                    <a:pt x="14440" y="1204"/>
                    <a:pt x="14189" y="1121"/>
                    <a:pt x="13910" y="1093"/>
                  </a:cubicBezTo>
                  <a:cubicBezTo>
                    <a:pt x="13803" y="1073"/>
                    <a:pt x="13670" y="1062"/>
                    <a:pt x="13525" y="1062"/>
                  </a:cubicBezTo>
                  <a:cubicBezTo>
                    <a:pt x="13068" y="1062"/>
                    <a:pt x="12492" y="1166"/>
                    <a:pt x="12238" y="1399"/>
                  </a:cubicBezTo>
                  <a:cubicBezTo>
                    <a:pt x="12098" y="1539"/>
                    <a:pt x="11959" y="1734"/>
                    <a:pt x="11903" y="1957"/>
                  </a:cubicBezTo>
                  <a:cubicBezTo>
                    <a:pt x="11792" y="2263"/>
                    <a:pt x="11625" y="2514"/>
                    <a:pt x="11374" y="2709"/>
                  </a:cubicBezTo>
                  <a:cubicBezTo>
                    <a:pt x="10928" y="2988"/>
                    <a:pt x="10398" y="3155"/>
                    <a:pt x="9896" y="3183"/>
                  </a:cubicBezTo>
                  <a:cubicBezTo>
                    <a:pt x="9562" y="3211"/>
                    <a:pt x="9255" y="3295"/>
                    <a:pt x="8949" y="3378"/>
                  </a:cubicBezTo>
                  <a:cubicBezTo>
                    <a:pt x="8224" y="3601"/>
                    <a:pt x="7834" y="4382"/>
                    <a:pt x="8084" y="5107"/>
                  </a:cubicBezTo>
                  <a:cubicBezTo>
                    <a:pt x="8168" y="5274"/>
                    <a:pt x="8280" y="5441"/>
                    <a:pt x="8391" y="5609"/>
                  </a:cubicBezTo>
                  <a:cubicBezTo>
                    <a:pt x="8586" y="5832"/>
                    <a:pt x="8698" y="6110"/>
                    <a:pt x="8753" y="6417"/>
                  </a:cubicBezTo>
                  <a:cubicBezTo>
                    <a:pt x="8753" y="6835"/>
                    <a:pt x="8503" y="7058"/>
                    <a:pt x="8224" y="7281"/>
                  </a:cubicBezTo>
                  <a:cubicBezTo>
                    <a:pt x="8112" y="7365"/>
                    <a:pt x="8001" y="7448"/>
                    <a:pt x="7917" y="7560"/>
                  </a:cubicBezTo>
                  <a:lnTo>
                    <a:pt x="7889" y="7560"/>
                  </a:lnTo>
                  <a:cubicBezTo>
                    <a:pt x="7499" y="7978"/>
                    <a:pt x="7137" y="8340"/>
                    <a:pt x="7248" y="8870"/>
                  </a:cubicBezTo>
                  <a:cubicBezTo>
                    <a:pt x="7276" y="9009"/>
                    <a:pt x="7332" y="9121"/>
                    <a:pt x="7415" y="9232"/>
                  </a:cubicBezTo>
                  <a:cubicBezTo>
                    <a:pt x="7555" y="9372"/>
                    <a:pt x="7638" y="9567"/>
                    <a:pt x="7666" y="9790"/>
                  </a:cubicBezTo>
                  <a:cubicBezTo>
                    <a:pt x="7666" y="10542"/>
                    <a:pt x="6802" y="10877"/>
                    <a:pt x="5938" y="11211"/>
                  </a:cubicBezTo>
                  <a:cubicBezTo>
                    <a:pt x="5464" y="11351"/>
                    <a:pt x="5046" y="11574"/>
                    <a:pt x="4656" y="11880"/>
                  </a:cubicBezTo>
                  <a:cubicBezTo>
                    <a:pt x="4433" y="12131"/>
                    <a:pt x="4098" y="12661"/>
                    <a:pt x="4405" y="13135"/>
                  </a:cubicBezTo>
                  <a:cubicBezTo>
                    <a:pt x="4516" y="13274"/>
                    <a:pt x="4712" y="13358"/>
                    <a:pt x="4907" y="13386"/>
                  </a:cubicBezTo>
                  <a:cubicBezTo>
                    <a:pt x="5074" y="13386"/>
                    <a:pt x="5213" y="13441"/>
                    <a:pt x="5381" y="13525"/>
                  </a:cubicBezTo>
                  <a:cubicBezTo>
                    <a:pt x="5994" y="13860"/>
                    <a:pt x="6356" y="14556"/>
                    <a:pt x="6245" y="15253"/>
                  </a:cubicBezTo>
                  <a:lnTo>
                    <a:pt x="6245" y="15393"/>
                  </a:lnTo>
                  <a:lnTo>
                    <a:pt x="5882" y="15337"/>
                  </a:lnTo>
                  <a:cubicBezTo>
                    <a:pt x="5481" y="15276"/>
                    <a:pt x="4994" y="15199"/>
                    <a:pt x="4532" y="15199"/>
                  </a:cubicBezTo>
                  <a:cubicBezTo>
                    <a:pt x="3935" y="15199"/>
                    <a:pt x="3378" y="15327"/>
                    <a:pt x="3095" y="15783"/>
                  </a:cubicBezTo>
                  <a:cubicBezTo>
                    <a:pt x="2927" y="15978"/>
                    <a:pt x="2900" y="16257"/>
                    <a:pt x="2983" y="16480"/>
                  </a:cubicBezTo>
                  <a:cubicBezTo>
                    <a:pt x="3011" y="16563"/>
                    <a:pt x="3039" y="16647"/>
                    <a:pt x="3039" y="16731"/>
                  </a:cubicBezTo>
                  <a:cubicBezTo>
                    <a:pt x="3206" y="17455"/>
                    <a:pt x="2983" y="17846"/>
                    <a:pt x="2704" y="18375"/>
                  </a:cubicBezTo>
                  <a:cubicBezTo>
                    <a:pt x="2621" y="18515"/>
                    <a:pt x="2565" y="18654"/>
                    <a:pt x="2481" y="18794"/>
                  </a:cubicBezTo>
                  <a:cubicBezTo>
                    <a:pt x="2258" y="19240"/>
                    <a:pt x="2063" y="19658"/>
                    <a:pt x="1478" y="19853"/>
                  </a:cubicBezTo>
                  <a:cubicBezTo>
                    <a:pt x="1255" y="19909"/>
                    <a:pt x="1032" y="19964"/>
                    <a:pt x="781" y="20020"/>
                  </a:cubicBezTo>
                  <a:cubicBezTo>
                    <a:pt x="558" y="20048"/>
                    <a:pt x="335" y="20104"/>
                    <a:pt x="112" y="20159"/>
                  </a:cubicBezTo>
                  <a:lnTo>
                    <a:pt x="1" y="20215"/>
                  </a:lnTo>
                  <a:cubicBezTo>
                    <a:pt x="307" y="20355"/>
                    <a:pt x="642" y="20410"/>
                    <a:pt x="1004" y="20438"/>
                  </a:cubicBezTo>
                  <a:cubicBezTo>
                    <a:pt x="1534" y="20466"/>
                    <a:pt x="2035" y="20522"/>
                    <a:pt x="2426" y="20912"/>
                  </a:cubicBezTo>
                  <a:cubicBezTo>
                    <a:pt x="2537" y="21024"/>
                    <a:pt x="2621" y="21135"/>
                    <a:pt x="2704" y="21274"/>
                  </a:cubicBezTo>
                  <a:cubicBezTo>
                    <a:pt x="2788" y="21442"/>
                    <a:pt x="2927" y="21609"/>
                    <a:pt x="3095" y="21720"/>
                  </a:cubicBezTo>
                  <a:cubicBezTo>
                    <a:pt x="3373" y="21916"/>
                    <a:pt x="3680" y="22027"/>
                    <a:pt x="3987" y="22111"/>
                  </a:cubicBezTo>
                  <a:cubicBezTo>
                    <a:pt x="4070" y="22111"/>
                    <a:pt x="4098" y="22055"/>
                    <a:pt x="4154" y="21888"/>
                  </a:cubicBezTo>
                  <a:cubicBezTo>
                    <a:pt x="4154" y="21804"/>
                    <a:pt x="4210" y="21720"/>
                    <a:pt x="4266" y="21637"/>
                  </a:cubicBezTo>
                  <a:cubicBezTo>
                    <a:pt x="4516" y="21358"/>
                    <a:pt x="4851" y="21135"/>
                    <a:pt x="5241" y="21079"/>
                  </a:cubicBezTo>
                  <a:cubicBezTo>
                    <a:pt x="5559" y="21026"/>
                    <a:pt x="5877" y="21007"/>
                    <a:pt x="6195" y="21007"/>
                  </a:cubicBezTo>
                  <a:cubicBezTo>
                    <a:pt x="6379" y="21007"/>
                    <a:pt x="6563" y="21013"/>
                    <a:pt x="6746" y="21024"/>
                  </a:cubicBezTo>
                  <a:cubicBezTo>
                    <a:pt x="6914" y="21024"/>
                    <a:pt x="7081" y="21036"/>
                    <a:pt x="7248" y="21036"/>
                  </a:cubicBezTo>
                  <a:cubicBezTo>
                    <a:pt x="7332" y="21036"/>
                    <a:pt x="7415" y="21033"/>
                    <a:pt x="7499" y="21024"/>
                  </a:cubicBezTo>
                  <a:cubicBezTo>
                    <a:pt x="7889" y="21024"/>
                    <a:pt x="7889" y="20968"/>
                    <a:pt x="7917" y="20884"/>
                  </a:cubicBezTo>
                  <a:cubicBezTo>
                    <a:pt x="7945" y="20717"/>
                    <a:pt x="8057" y="20578"/>
                    <a:pt x="8196" y="20466"/>
                  </a:cubicBezTo>
                  <a:cubicBezTo>
                    <a:pt x="8513" y="20295"/>
                    <a:pt x="8873" y="20210"/>
                    <a:pt x="9238" y="20210"/>
                  </a:cubicBezTo>
                  <a:cubicBezTo>
                    <a:pt x="9290" y="20210"/>
                    <a:pt x="9342" y="20212"/>
                    <a:pt x="9395" y="20215"/>
                  </a:cubicBezTo>
                  <a:cubicBezTo>
                    <a:pt x="9952" y="20215"/>
                    <a:pt x="10482" y="20187"/>
                    <a:pt x="10677" y="19769"/>
                  </a:cubicBezTo>
                  <a:cubicBezTo>
                    <a:pt x="10705" y="19630"/>
                    <a:pt x="10705" y="19463"/>
                    <a:pt x="10677" y="19295"/>
                  </a:cubicBezTo>
                  <a:cubicBezTo>
                    <a:pt x="10621" y="19100"/>
                    <a:pt x="10621" y="18905"/>
                    <a:pt x="10677" y="18738"/>
                  </a:cubicBezTo>
                  <a:cubicBezTo>
                    <a:pt x="10705" y="18598"/>
                    <a:pt x="10788" y="18459"/>
                    <a:pt x="10900" y="18375"/>
                  </a:cubicBezTo>
                  <a:lnTo>
                    <a:pt x="11011" y="18236"/>
                  </a:lnTo>
                  <a:cubicBezTo>
                    <a:pt x="11067" y="18124"/>
                    <a:pt x="11123" y="18041"/>
                    <a:pt x="11206" y="17901"/>
                  </a:cubicBezTo>
                  <a:cubicBezTo>
                    <a:pt x="11290" y="17706"/>
                    <a:pt x="11429" y="17539"/>
                    <a:pt x="11569" y="17372"/>
                  </a:cubicBezTo>
                  <a:cubicBezTo>
                    <a:pt x="11736" y="17205"/>
                    <a:pt x="11959" y="17093"/>
                    <a:pt x="12182" y="17009"/>
                  </a:cubicBezTo>
                  <a:cubicBezTo>
                    <a:pt x="12489" y="16870"/>
                    <a:pt x="12712" y="16759"/>
                    <a:pt x="12767" y="16396"/>
                  </a:cubicBezTo>
                  <a:cubicBezTo>
                    <a:pt x="12823" y="16090"/>
                    <a:pt x="12823" y="15783"/>
                    <a:pt x="12767" y="15476"/>
                  </a:cubicBezTo>
                  <a:cubicBezTo>
                    <a:pt x="12712" y="14752"/>
                    <a:pt x="12656" y="13915"/>
                    <a:pt x="13353" y="13553"/>
                  </a:cubicBezTo>
                  <a:cubicBezTo>
                    <a:pt x="13463" y="13498"/>
                    <a:pt x="13730" y="13419"/>
                    <a:pt x="13971" y="13419"/>
                  </a:cubicBezTo>
                  <a:cubicBezTo>
                    <a:pt x="14097" y="13419"/>
                    <a:pt x="14215" y="13440"/>
                    <a:pt x="14301" y="13497"/>
                  </a:cubicBezTo>
                  <a:cubicBezTo>
                    <a:pt x="14412" y="13581"/>
                    <a:pt x="14468" y="13720"/>
                    <a:pt x="14468" y="13860"/>
                  </a:cubicBezTo>
                  <a:cubicBezTo>
                    <a:pt x="14468" y="13915"/>
                    <a:pt x="14496" y="13971"/>
                    <a:pt x="14524" y="14027"/>
                  </a:cubicBezTo>
                  <a:cubicBezTo>
                    <a:pt x="14607" y="14166"/>
                    <a:pt x="14747" y="14250"/>
                    <a:pt x="14914" y="14278"/>
                  </a:cubicBezTo>
                  <a:cubicBezTo>
                    <a:pt x="15221" y="14250"/>
                    <a:pt x="15499" y="14110"/>
                    <a:pt x="15694" y="13887"/>
                  </a:cubicBezTo>
                  <a:lnTo>
                    <a:pt x="15778" y="13832"/>
                  </a:lnTo>
                  <a:cubicBezTo>
                    <a:pt x="16196" y="13414"/>
                    <a:pt x="16503" y="13079"/>
                    <a:pt x="17255" y="13051"/>
                  </a:cubicBezTo>
                  <a:cubicBezTo>
                    <a:pt x="17367" y="13051"/>
                    <a:pt x="17506" y="13079"/>
                    <a:pt x="17618" y="13107"/>
                  </a:cubicBezTo>
                  <a:cubicBezTo>
                    <a:pt x="17729" y="13135"/>
                    <a:pt x="17841" y="13163"/>
                    <a:pt x="17952" y="13163"/>
                  </a:cubicBezTo>
                  <a:cubicBezTo>
                    <a:pt x="18120" y="13135"/>
                    <a:pt x="18120" y="13107"/>
                    <a:pt x="18147" y="13079"/>
                  </a:cubicBezTo>
                  <a:cubicBezTo>
                    <a:pt x="18203" y="13023"/>
                    <a:pt x="18287" y="12968"/>
                    <a:pt x="18343" y="12912"/>
                  </a:cubicBezTo>
                  <a:cubicBezTo>
                    <a:pt x="18747" y="12715"/>
                    <a:pt x="19108" y="12614"/>
                    <a:pt x="19443" y="12614"/>
                  </a:cubicBezTo>
                  <a:cubicBezTo>
                    <a:pt x="20010" y="12614"/>
                    <a:pt x="20500" y="12902"/>
                    <a:pt x="20991" y="13497"/>
                  </a:cubicBezTo>
                  <a:cubicBezTo>
                    <a:pt x="21046" y="13553"/>
                    <a:pt x="21102" y="13609"/>
                    <a:pt x="21158" y="13692"/>
                  </a:cubicBezTo>
                  <a:cubicBezTo>
                    <a:pt x="21353" y="13999"/>
                    <a:pt x="21660" y="14250"/>
                    <a:pt x="22022" y="14389"/>
                  </a:cubicBezTo>
                  <a:cubicBezTo>
                    <a:pt x="22083" y="14397"/>
                    <a:pt x="22143" y="14401"/>
                    <a:pt x="22203" y="14401"/>
                  </a:cubicBezTo>
                  <a:cubicBezTo>
                    <a:pt x="22746" y="14401"/>
                    <a:pt x="23248" y="14077"/>
                    <a:pt x="23750" y="13776"/>
                  </a:cubicBezTo>
                  <a:cubicBezTo>
                    <a:pt x="24029" y="13581"/>
                    <a:pt x="24336" y="13414"/>
                    <a:pt x="24642" y="13274"/>
                  </a:cubicBezTo>
                  <a:cubicBezTo>
                    <a:pt x="24865" y="13218"/>
                    <a:pt x="25088" y="13163"/>
                    <a:pt x="25311" y="13135"/>
                  </a:cubicBezTo>
                  <a:cubicBezTo>
                    <a:pt x="25088" y="13079"/>
                    <a:pt x="24865" y="12995"/>
                    <a:pt x="24698" y="12856"/>
                  </a:cubicBezTo>
                  <a:cubicBezTo>
                    <a:pt x="24391" y="12605"/>
                    <a:pt x="24475" y="12410"/>
                    <a:pt x="24364" y="12048"/>
                  </a:cubicBezTo>
                  <a:cubicBezTo>
                    <a:pt x="24085" y="11295"/>
                    <a:pt x="23388" y="11546"/>
                    <a:pt x="23137" y="10793"/>
                  </a:cubicBezTo>
                  <a:cubicBezTo>
                    <a:pt x="22970" y="10682"/>
                    <a:pt x="22998" y="10570"/>
                    <a:pt x="23026" y="10403"/>
                  </a:cubicBezTo>
                  <a:cubicBezTo>
                    <a:pt x="23081" y="10152"/>
                    <a:pt x="23137" y="10124"/>
                    <a:pt x="22942" y="9929"/>
                  </a:cubicBezTo>
                  <a:cubicBezTo>
                    <a:pt x="22886" y="9846"/>
                    <a:pt x="22691" y="9734"/>
                    <a:pt x="22663" y="9678"/>
                  </a:cubicBezTo>
                  <a:cubicBezTo>
                    <a:pt x="22580" y="9511"/>
                    <a:pt x="22663" y="9539"/>
                    <a:pt x="22747" y="9372"/>
                  </a:cubicBezTo>
                  <a:cubicBezTo>
                    <a:pt x="22830" y="9177"/>
                    <a:pt x="22830" y="8981"/>
                    <a:pt x="22719" y="8786"/>
                  </a:cubicBezTo>
                  <a:cubicBezTo>
                    <a:pt x="22673" y="8791"/>
                    <a:pt x="22625" y="8793"/>
                    <a:pt x="22578" y="8793"/>
                  </a:cubicBezTo>
                  <a:cubicBezTo>
                    <a:pt x="22339" y="8793"/>
                    <a:pt x="22087" y="8735"/>
                    <a:pt x="21855" y="8619"/>
                  </a:cubicBezTo>
                  <a:cubicBezTo>
                    <a:pt x="21715" y="8508"/>
                    <a:pt x="21660" y="8312"/>
                    <a:pt x="21520" y="8201"/>
                  </a:cubicBezTo>
                  <a:cubicBezTo>
                    <a:pt x="21297" y="7978"/>
                    <a:pt x="20963" y="7839"/>
                    <a:pt x="21186" y="7504"/>
                  </a:cubicBezTo>
                  <a:cubicBezTo>
                    <a:pt x="21261" y="7383"/>
                    <a:pt x="21362" y="7336"/>
                    <a:pt x="21469" y="7336"/>
                  </a:cubicBezTo>
                  <a:cubicBezTo>
                    <a:pt x="21559" y="7336"/>
                    <a:pt x="21654" y="7369"/>
                    <a:pt x="21743" y="7420"/>
                  </a:cubicBezTo>
                  <a:cubicBezTo>
                    <a:pt x="21894" y="7521"/>
                    <a:pt x="22064" y="7571"/>
                    <a:pt x="22237" y="7571"/>
                  </a:cubicBezTo>
                  <a:cubicBezTo>
                    <a:pt x="22352" y="7571"/>
                    <a:pt x="22468" y="7549"/>
                    <a:pt x="22580" y="7504"/>
                  </a:cubicBezTo>
                  <a:cubicBezTo>
                    <a:pt x="22886" y="7365"/>
                    <a:pt x="22858" y="7114"/>
                    <a:pt x="22830" y="6807"/>
                  </a:cubicBezTo>
                  <a:cubicBezTo>
                    <a:pt x="22830" y="6612"/>
                    <a:pt x="22775" y="6417"/>
                    <a:pt x="22691" y="6250"/>
                  </a:cubicBezTo>
                  <a:cubicBezTo>
                    <a:pt x="22552" y="6082"/>
                    <a:pt x="22217" y="6166"/>
                    <a:pt x="22050" y="5999"/>
                  </a:cubicBezTo>
                  <a:cubicBezTo>
                    <a:pt x="22245" y="5943"/>
                    <a:pt x="22106" y="5720"/>
                    <a:pt x="22106" y="5609"/>
                  </a:cubicBezTo>
                  <a:cubicBezTo>
                    <a:pt x="22057" y="5593"/>
                    <a:pt x="22008" y="5587"/>
                    <a:pt x="21960" y="5587"/>
                  </a:cubicBezTo>
                  <a:cubicBezTo>
                    <a:pt x="21690" y="5587"/>
                    <a:pt x="21431" y="5788"/>
                    <a:pt x="21160" y="5788"/>
                  </a:cubicBezTo>
                  <a:cubicBezTo>
                    <a:pt x="21122" y="5788"/>
                    <a:pt x="21085" y="5785"/>
                    <a:pt x="21046" y="5776"/>
                  </a:cubicBezTo>
                  <a:cubicBezTo>
                    <a:pt x="21074" y="5692"/>
                    <a:pt x="21046" y="5581"/>
                    <a:pt x="21019" y="5469"/>
                  </a:cubicBezTo>
                  <a:cubicBezTo>
                    <a:pt x="21242" y="5330"/>
                    <a:pt x="21660" y="4967"/>
                    <a:pt x="21938" y="4940"/>
                  </a:cubicBezTo>
                  <a:cubicBezTo>
                    <a:pt x="22078" y="4940"/>
                    <a:pt x="22189" y="5079"/>
                    <a:pt x="22301" y="5135"/>
                  </a:cubicBezTo>
                  <a:cubicBezTo>
                    <a:pt x="22499" y="5267"/>
                    <a:pt x="22715" y="5347"/>
                    <a:pt x="22935" y="5347"/>
                  </a:cubicBezTo>
                  <a:cubicBezTo>
                    <a:pt x="22993" y="5347"/>
                    <a:pt x="23051" y="5341"/>
                    <a:pt x="23109" y="5330"/>
                  </a:cubicBezTo>
                  <a:cubicBezTo>
                    <a:pt x="23527" y="5218"/>
                    <a:pt x="23806" y="4856"/>
                    <a:pt x="23778" y="4438"/>
                  </a:cubicBezTo>
                  <a:cubicBezTo>
                    <a:pt x="23750" y="4215"/>
                    <a:pt x="23667" y="3992"/>
                    <a:pt x="23527" y="3797"/>
                  </a:cubicBezTo>
                  <a:cubicBezTo>
                    <a:pt x="23480" y="3761"/>
                    <a:pt x="23416" y="3751"/>
                    <a:pt x="23347" y="3751"/>
                  </a:cubicBezTo>
                  <a:cubicBezTo>
                    <a:pt x="23254" y="3751"/>
                    <a:pt x="23149" y="3769"/>
                    <a:pt x="23053" y="3769"/>
                  </a:cubicBezTo>
                  <a:cubicBezTo>
                    <a:pt x="22970" y="3769"/>
                    <a:pt x="22806" y="3799"/>
                    <a:pt x="22658" y="3799"/>
                  </a:cubicBezTo>
                  <a:cubicBezTo>
                    <a:pt x="22560" y="3799"/>
                    <a:pt x="22468" y="3785"/>
                    <a:pt x="22412" y="3741"/>
                  </a:cubicBezTo>
                  <a:cubicBezTo>
                    <a:pt x="22301" y="3657"/>
                    <a:pt x="22384" y="3546"/>
                    <a:pt x="22357" y="3434"/>
                  </a:cubicBezTo>
                  <a:cubicBezTo>
                    <a:pt x="22245" y="3100"/>
                    <a:pt x="21883" y="3100"/>
                    <a:pt x="21688" y="2849"/>
                  </a:cubicBezTo>
                  <a:cubicBezTo>
                    <a:pt x="21576" y="2570"/>
                    <a:pt x="21660" y="2236"/>
                    <a:pt x="21911" y="2040"/>
                  </a:cubicBezTo>
                  <a:cubicBezTo>
                    <a:pt x="21959" y="2022"/>
                    <a:pt x="22005" y="2014"/>
                    <a:pt x="22049" y="2014"/>
                  </a:cubicBezTo>
                  <a:cubicBezTo>
                    <a:pt x="22340" y="2014"/>
                    <a:pt x="22557" y="2362"/>
                    <a:pt x="22775" y="2459"/>
                  </a:cubicBezTo>
                  <a:cubicBezTo>
                    <a:pt x="22807" y="2452"/>
                    <a:pt x="22836" y="2449"/>
                    <a:pt x="22864" y="2449"/>
                  </a:cubicBezTo>
                  <a:cubicBezTo>
                    <a:pt x="23195" y="2449"/>
                    <a:pt x="23219" y="2879"/>
                    <a:pt x="23527" y="2905"/>
                  </a:cubicBezTo>
                  <a:cubicBezTo>
                    <a:pt x="24810" y="1567"/>
                    <a:pt x="22245" y="1567"/>
                    <a:pt x="22914" y="535"/>
                  </a:cubicBezTo>
                  <a:cubicBezTo>
                    <a:pt x="22803" y="424"/>
                    <a:pt x="22663" y="340"/>
                    <a:pt x="22496" y="284"/>
                  </a:cubicBezTo>
                  <a:cubicBezTo>
                    <a:pt x="21994" y="173"/>
                    <a:pt x="21465" y="61"/>
                    <a:pt x="20935" y="6"/>
                  </a:cubicBezTo>
                  <a:cubicBezTo>
                    <a:pt x="20892" y="2"/>
                    <a:pt x="20848" y="0"/>
                    <a:pt x="2080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20003;p55"/>
            <p:cNvSpPr/>
            <p:nvPr/>
          </p:nvSpPr>
          <p:spPr>
            <a:xfrm>
              <a:off x="3297425" y="2673500"/>
              <a:ext cx="382625" cy="443000"/>
            </a:xfrm>
            <a:custGeom>
              <a:avLst/>
              <a:gdLst/>
              <a:ahLst/>
              <a:cxnLst/>
              <a:rect l="l" t="t" r="r" b="b"/>
              <a:pathLst>
                <a:path w="15305" h="17720" extrusionOk="0">
                  <a:moveTo>
                    <a:pt x="7165" y="0"/>
                  </a:moveTo>
                  <a:cubicBezTo>
                    <a:pt x="6886" y="0"/>
                    <a:pt x="6719" y="28"/>
                    <a:pt x="6691" y="84"/>
                  </a:cubicBezTo>
                  <a:cubicBezTo>
                    <a:pt x="6691" y="140"/>
                    <a:pt x="6691" y="168"/>
                    <a:pt x="6691" y="223"/>
                  </a:cubicBezTo>
                  <a:lnTo>
                    <a:pt x="6691" y="335"/>
                  </a:lnTo>
                  <a:cubicBezTo>
                    <a:pt x="6663" y="446"/>
                    <a:pt x="6663" y="530"/>
                    <a:pt x="6635" y="642"/>
                  </a:cubicBezTo>
                  <a:cubicBezTo>
                    <a:pt x="6607" y="669"/>
                    <a:pt x="6607" y="725"/>
                    <a:pt x="6607" y="753"/>
                  </a:cubicBezTo>
                  <a:cubicBezTo>
                    <a:pt x="6551" y="1171"/>
                    <a:pt x="6579" y="1589"/>
                    <a:pt x="6719" y="2007"/>
                  </a:cubicBezTo>
                  <a:lnTo>
                    <a:pt x="6747" y="2147"/>
                  </a:lnTo>
                  <a:cubicBezTo>
                    <a:pt x="6886" y="2509"/>
                    <a:pt x="6802" y="2899"/>
                    <a:pt x="6579" y="3206"/>
                  </a:cubicBezTo>
                  <a:cubicBezTo>
                    <a:pt x="6468" y="3318"/>
                    <a:pt x="6412" y="3457"/>
                    <a:pt x="6356" y="3624"/>
                  </a:cubicBezTo>
                  <a:cubicBezTo>
                    <a:pt x="6301" y="3708"/>
                    <a:pt x="6273" y="3819"/>
                    <a:pt x="6217" y="3903"/>
                  </a:cubicBezTo>
                  <a:cubicBezTo>
                    <a:pt x="6161" y="3987"/>
                    <a:pt x="6105" y="4070"/>
                    <a:pt x="6050" y="4154"/>
                  </a:cubicBezTo>
                  <a:cubicBezTo>
                    <a:pt x="5966" y="4237"/>
                    <a:pt x="5910" y="4321"/>
                    <a:pt x="5855" y="4433"/>
                  </a:cubicBezTo>
                  <a:cubicBezTo>
                    <a:pt x="5827" y="4516"/>
                    <a:pt x="5910" y="4600"/>
                    <a:pt x="5994" y="4739"/>
                  </a:cubicBezTo>
                  <a:cubicBezTo>
                    <a:pt x="6105" y="4851"/>
                    <a:pt x="6161" y="4990"/>
                    <a:pt x="6161" y="5129"/>
                  </a:cubicBezTo>
                  <a:cubicBezTo>
                    <a:pt x="6133" y="5269"/>
                    <a:pt x="6050" y="5380"/>
                    <a:pt x="5910" y="5464"/>
                  </a:cubicBezTo>
                  <a:cubicBezTo>
                    <a:pt x="5715" y="5575"/>
                    <a:pt x="5464" y="5659"/>
                    <a:pt x="5213" y="5659"/>
                  </a:cubicBezTo>
                  <a:cubicBezTo>
                    <a:pt x="4823" y="5659"/>
                    <a:pt x="4767" y="5687"/>
                    <a:pt x="4572" y="5966"/>
                  </a:cubicBezTo>
                  <a:cubicBezTo>
                    <a:pt x="4349" y="6217"/>
                    <a:pt x="4098" y="6440"/>
                    <a:pt x="3820" y="6579"/>
                  </a:cubicBezTo>
                  <a:cubicBezTo>
                    <a:pt x="3429" y="6830"/>
                    <a:pt x="3067" y="7025"/>
                    <a:pt x="2955" y="7499"/>
                  </a:cubicBezTo>
                  <a:cubicBezTo>
                    <a:pt x="2928" y="7638"/>
                    <a:pt x="2928" y="7806"/>
                    <a:pt x="2955" y="7973"/>
                  </a:cubicBezTo>
                  <a:cubicBezTo>
                    <a:pt x="3011" y="8224"/>
                    <a:pt x="2955" y="8502"/>
                    <a:pt x="2844" y="8753"/>
                  </a:cubicBezTo>
                  <a:cubicBezTo>
                    <a:pt x="2732" y="8837"/>
                    <a:pt x="2593" y="8921"/>
                    <a:pt x="2454" y="8921"/>
                  </a:cubicBezTo>
                  <a:cubicBezTo>
                    <a:pt x="2398" y="8948"/>
                    <a:pt x="2370" y="8948"/>
                    <a:pt x="2314" y="8976"/>
                  </a:cubicBezTo>
                  <a:cubicBezTo>
                    <a:pt x="2091" y="9060"/>
                    <a:pt x="1896" y="9171"/>
                    <a:pt x="1701" y="9311"/>
                  </a:cubicBezTo>
                  <a:cubicBezTo>
                    <a:pt x="1478" y="9506"/>
                    <a:pt x="1311" y="9729"/>
                    <a:pt x="1227" y="10008"/>
                  </a:cubicBezTo>
                  <a:cubicBezTo>
                    <a:pt x="1199" y="10063"/>
                    <a:pt x="1199" y="10119"/>
                    <a:pt x="1171" y="10147"/>
                  </a:cubicBezTo>
                  <a:cubicBezTo>
                    <a:pt x="1088" y="10314"/>
                    <a:pt x="1032" y="10454"/>
                    <a:pt x="976" y="10621"/>
                  </a:cubicBezTo>
                  <a:cubicBezTo>
                    <a:pt x="781" y="11123"/>
                    <a:pt x="530" y="11597"/>
                    <a:pt x="168" y="11987"/>
                  </a:cubicBezTo>
                  <a:lnTo>
                    <a:pt x="1" y="12154"/>
                  </a:lnTo>
                  <a:cubicBezTo>
                    <a:pt x="84" y="12321"/>
                    <a:pt x="224" y="12489"/>
                    <a:pt x="419" y="12572"/>
                  </a:cubicBezTo>
                  <a:cubicBezTo>
                    <a:pt x="478" y="12592"/>
                    <a:pt x="540" y="12599"/>
                    <a:pt x="602" y="12599"/>
                  </a:cubicBezTo>
                  <a:cubicBezTo>
                    <a:pt x="793" y="12599"/>
                    <a:pt x="994" y="12529"/>
                    <a:pt x="1182" y="12529"/>
                  </a:cubicBezTo>
                  <a:cubicBezTo>
                    <a:pt x="1275" y="12529"/>
                    <a:pt x="1366" y="12546"/>
                    <a:pt x="1450" y="12600"/>
                  </a:cubicBezTo>
                  <a:cubicBezTo>
                    <a:pt x="1729" y="12851"/>
                    <a:pt x="1952" y="13130"/>
                    <a:pt x="2147" y="13436"/>
                  </a:cubicBezTo>
                  <a:cubicBezTo>
                    <a:pt x="3067" y="14356"/>
                    <a:pt x="1673" y="15137"/>
                    <a:pt x="1729" y="16252"/>
                  </a:cubicBezTo>
                  <a:cubicBezTo>
                    <a:pt x="1778" y="16821"/>
                    <a:pt x="2421" y="17719"/>
                    <a:pt x="3052" y="17719"/>
                  </a:cubicBezTo>
                  <a:cubicBezTo>
                    <a:pt x="3132" y="17719"/>
                    <a:pt x="3212" y="17705"/>
                    <a:pt x="3290" y="17673"/>
                  </a:cubicBezTo>
                  <a:cubicBezTo>
                    <a:pt x="3485" y="17618"/>
                    <a:pt x="3569" y="17339"/>
                    <a:pt x="3764" y="17227"/>
                  </a:cubicBezTo>
                  <a:cubicBezTo>
                    <a:pt x="3931" y="17199"/>
                    <a:pt x="4071" y="17172"/>
                    <a:pt x="4238" y="17172"/>
                  </a:cubicBezTo>
                  <a:cubicBezTo>
                    <a:pt x="5241" y="16921"/>
                    <a:pt x="5910" y="16140"/>
                    <a:pt x="6524" y="15388"/>
                  </a:cubicBezTo>
                  <a:cubicBezTo>
                    <a:pt x="7165" y="14635"/>
                    <a:pt x="8419" y="14719"/>
                    <a:pt x="9227" y="14189"/>
                  </a:cubicBezTo>
                  <a:cubicBezTo>
                    <a:pt x="9785" y="13827"/>
                    <a:pt x="10342" y="13408"/>
                    <a:pt x="10816" y="12962"/>
                  </a:cubicBezTo>
                  <a:cubicBezTo>
                    <a:pt x="11011" y="13269"/>
                    <a:pt x="11123" y="13548"/>
                    <a:pt x="11318" y="13854"/>
                  </a:cubicBezTo>
                  <a:cubicBezTo>
                    <a:pt x="11708" y="14523"/>
                    <a:pt x="11708" y="14579"/>
                    <a:pt x="11430" y="15220"/>
                  </a:cubicBezTo>
                  <a:cubicBezTo>
                    <a:pt x="11234" y="15611"/>
                    <a:pt x="11207" y="16057"/>
                    <a:pt x="11346" y="16447"/>
                  </a:cubicBezTo>
                  <a:cubicBezTo>
                    <a:pt x="11402" y="16642"/>
                    <a:pt x="11680" y="17562"/>
                    <a:pt x="11931" y="17562"/>
                  </a:cubicBezTo>
                  <a:cubicBezTo>
                    <a:pt x="12071" y="17562"/>
                    <a:pt x="12294" y="17227"/>
                    <a:pt x="12433" y="17116"/>
                  </a:cubicBezTo>
                  <a:cubicBezTo>
                    <a:pt x="12823" y="16809"/>
                    <a:pt x="13325" y="16781"/>
                    <a:pt x="13715" y="16530"/>
                  </a:cubicBezTo>
                  <a:cubicBezTo>
                    <a:pt x="14245" y="16168"/>
                    <a:pt x="14217" y="15638"/>
                    <a:pt x="14217" y="15081"/>
                  </a:cubicBezTo>
                  <a:cubicBezTo>
                    <a:pt x="14217" y="14746"/>
                    <a:pt x="14133" y="14050"/>
                    <a:pt x="14384" y="13771"/>
                  </a:cubicBezTo>
                  <a:cubicBezTo>
                    <a:pt x="14607" y="13520"/>
                    <a:pt x="15081" y="13604"/>
                    <a:pt x="15193" y="13241"/>
                  </a:cubicBezTo>
                  <a:cubicBezTo>
                    <a:pt x="15304" y="12879"/>
                    <a:pt x="14858" y="12544"/>
                    <a:pt x="14663" y="12266"/>
                  </a:cubicBezTo>
                  <a:cubicBezTo>
                    <a:pt x="14499" y="12412"/>
                    <a:pt x="14154" y="12654"/>
                    <a:pt x="13897" y="12654"/>
                  </a:cubicBezTo>
                  <a:cubicBezTo>
                    <a:pt x="13763" y="12654"/>
                    <a:pt x="13652" y="12587"/>
                    <a:pt x="13604" y="12405"/>
                  </a:cubicBezTo>
                  <a:cubicBezTo>
                    <a:pt x="13492" y="12043"/>
                    <a:pt x="13966" y="11541"/>
                    <a:pt x="13855" y="11067"/>
                  </a:cubicBezTo>
                  <a:cubicBezTo>
                    <a:pt x="13771" y="10509"/>
                    <a:pt x="13437" y="10454"/>
                    <a:pt x="13018" y="10175"/>
                  </a:cubicBezTo>
                  <a:cubicBezTo>
                    <a:pt x="12377" y="9701"/>
                    <a:pt x="12349" y="9199"/>
                    <a:pt x="12377" y="8447"/>
                  </a:cubicBezTo>
                  <a:cubicBezTo>
                    <a:pt x="12879" y="8419"/>
                    <a:pt x="13966" y="8419"/>
                    <a:pt x="14189" y="7917"/>
                  </a:cubicBezTo>
                  <a:cubicBezTo>
                    <a:pt x="14301" y="7666"/>
                    <a:pt x="14078" y="7332"/>
                    <a:pt x="14022" y="7109"/>
                  </a:cubicBezTo>
                  <a:cubicBezTo>
                    <a:pt x="13994" y="6913"/>
                    <a:pt x="13994" y="6718"/>
                    <a:pt x="14022" y="6523"/>
                  </a:cubicBezTo>
                  <a:cubicBezTo>
                    <a:pt x="13799" y="6384"/>
                    <a:pt x="13520" y="6300"/>
                    <a:pt x="13241" y="6272"/>
                  </a:cubicBezTo>
                  <a:cubicBezTo>
                    <a:pt x="13186" y="6272"/>
                    <a:pt x="13130" y="6300"/>
                    <a:pt x="13074" y="6356"/>
                  </a:cubicBezTo>
                  <a:cubicBezTo>
                    <a:pt x="12991" y="6412"/>
                    <a:pt x="12907" y="6440"/>
                    <a:pt x="12823" y="6440"/>
                  </a:cubicBezTo>
                  <a:cubicBezTo>
                    <a:pt x="12712" y="6440"/>
                    <a:pt x="12628" y="6412"/>
                    <a:pt x="12545" y="6356"/>
                  </a:cubicBezTo>
                  <a:lnTo>
                    <a:pt x="12461" y="6300"/>
                  </a:lnTo>
                  <a:cubicBezTo>
                    <a:pt x="12244" y="6224"/>
                    <a:pt x="12015" y="6188"/>
                    <a:pt x="11785" y="6188"/>
                  </a:cubicBezTo>
                  <a:cubicBezTo>
                    <a:pt x="11513" y="6188"/>
                    <a:pt x="11240" y="6238"/>
                    <a:pt x="10984" y="6328"/>
                  </a:cubicBezTo>
                  <a:lnTo>
                    <a:pt x="10816" y="6440"/>
                  </a:lnTo>
                  <a:cubicBezTo>
                    <a:pt x="10621" y="6579"/>
                    <a:pt x="10370" y="6690"/>
                    <a:pt x="10119" y="6746"/>
                  </a:cubicBezTo>
                  <a:cubicBezTo>
                    <a:pt x="10071" y="6754"/>
                    <a:pt x="10027" y="6760"/>
                    <a:pt x="9988" y="6760"/>
                  </a:cubicBezTo>
                  <a:cubicBezTo>
                    <a:pt x="9892" y="6760"/>
                    <a:pt x="9825" y="6726"/>
                    <a:pt x="9785" y="6607"/>
                  </a:cubicBezTo>
                  <a:cubicBezTo>
                    <a:pt x="9785" y="6579"/>
                    <a:pt x="9785" y="6551"/>
                    <a:pt x="9785" y="6523"/>
                  </a:cubicBezTo>
                  <a:cubicBezTo>
                    <a:pt x="9757" y="6384"/>
                    <a:pt x="9757" y="6217"/>
                    <a:pt x="9785" y="6077"/>
                  </a:cubicBezTo>
                  <a:cubicBezTo>
                    <a:pt x="9813" y="5994"/>
                    <a:pt x="9813" y="5938"/>
                    <a:pt x="9813" y="5882"/>
                  </a:cubicBezTo>
                  <a:lnTo>
                    <a:pt x="9813" y="5771"/>
                  </a:lnTo>
                  <a:lnTo>
                    <a:pt x="9813" y="5380"/>
                  </a:lnTo>
                  <a:lnTo>
                    <a:pt x="9813" y="5325"/>
                  </a:lnTo>
                  <a:cubicBezTo>
                    <a:pt x="9813" y="5046"/>
                    <a:pt x="9785" y="4739"/>
                    <a:pt x="9701" y="4460"/>
                  </a:cubicBezTo>
                  <a:cubicBezTo>
                    <a:pt x="9534" y="4098"/>
                    <a:pt x="9339" y="3791"/>
                    <a:pt x="9060" y="3513"/>
                  </a:cubicBezTo>
                  <a:cubicBezTo>
                    <a:pt x="8977" y="3401"/>
                    <a:pt x="8865" y="3290"/>
                    <a:pt x="8754" y="3150"/>
                  </a:cubicBezTo>
                  <a:cubicBezTo>
                    <a:pt x="8335" y="2565"/>
                    <a:pt x="8196" y="1840"/>
                    <a:pt x="8335" y="1115"/>
                  </a:cubicBezTo>
                  <a:cubicBezTo>
                    <a:pt x="8363" y="1032"/>
                    <a:pt x="8391" y="920"/>
                    <a:pt x="8447" y="809"/>
                  </a:cubicBezTo>
                  <a:cubicBezTo>
                    <a:pt x="8531" y="697"/>
                    <a:pt x="8558" y="558"/>
                    <a:pt x="8531" y="446"/>
                  </a:cubicBezTo>
                  <a:cubicBezTo>
                    <a:pt x="8531" y="279"/>
                    <a:pt x="8475" y="140"/>
                    <a:pt x="8363" y="28"/>
                  </a:cubicBezTo>
                  <a:cubicBezTo>
                    <a:pt x="8196" y="56"/>
                    <a:pt x="8029" y="70"/>
                    <a:pt x="7862" y="70"/>
                  </a:cubicBezTo>
                  <a:cubicBezTo>
                    <a:pt x="7694" y="70"/>
                    <a:pt x="7527" y="56"/>
                    <a:pt x="7360" y="28"/>
                  </a:cubicBezTo>
                  <a:lnTo>
                    <a:pt x="7165" y="0"/>
                  </a:ln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20004;p55"/>
            <p:cNvSpPr/>
            <p:nvPr/>
          </p:nvSpPr>
          <p:spPr>
            <a:xfrm>
              <a:off x="2728775" y="2317850"/>
              <a:ext cx="804925" cy="693650"/>
            </a:xfrm>
            <a:custGeom>
              <a:avLst/>
              <a:gdLst/>
              <a:ahLst/>
              <a:cxnLst/>
              <a:rect l="l" t="t" r="r" b="b"/>
              <a:pathLst>
                <a:path w="32197" h="27746" extrusionOk="0">
                  <a:moveTo>
                    <a:pt x="25993" y="1"/>
                  </a:moveTo>
                  <a:cubicBezTo>
                    <a:pt x="25753" y="1"/>
                    <a:pt x="25630" y="188"/>
                    <a:pt x="25506" y="484"/>
                  </a:cubicBezTo>
                  <a:cubicBezTo>
                    <a:pt x="25423" y="651"/>
                    <a:pt x="25339" y="791"/>
                    <a:pt x="25255" y="902"/>
                  </a:cubicBezTo>
                  <a:cubicBezTo>
                    <a:pt x="24977" y="1153"/>
                    <a:pt x="24670" y="1320"/>
                    <a:pt x="24308" y="1404"/>
                  </a:cubicBezTo>
                  <a:cubicBezTo>
                    <a:pt x="24238" y="1418"/>
                    <a:pt x="24161" y="1425"/>
                    <a:pt x="24085" y="1425"/>
                  </a:cubicBezTo>
                  <a:cubicBezTo>
                    <a:pt x="24008" y="1425"/>
                    <a:pt x="23931" y="1418"/>
                    <a:pt x="23862" y="1404"/>
                  </a:cubicBezTo>
                  <a:lnTo>
                    <a:pt x="23499" y="1404"/>
                  </a:lnTo>
                  <a:cubicBezTo>
                    <a:pt x="23444" y="1390"/>
                    <a:pt x="23388" y="1383"/>
                    <a:pt x="23332" y="1383"/>
                  </a:cubicBezTo>
                  <a:cubicBezTo>
                    <a:pt x="23276" y="1383"/>
                    <a:pt x="23221" y="1390"/>
                    <a:pt x="23165" y="1404"/>
                  </a:cubicBezTo>
                  <a:cubicBezTo>
                    <a:pt x="23109" y="1432"/>
                    <a:pt x="23109" y="1487"/>
                    <a:pt x="23109" y="1599"/>
                  </a:cubicBezTo>
                  <a:cubicBezTo>
                    <a:pt x="23109" y="1738"/>
                    <a:pt x="23053" y="1878"/>
                    <a:pt x="22970" y="1989"/>
                  </a:cubicBezTo>
                  <a:cubicBezTo>
                    <a:pt x="22859" y="2084"/>
                    <a:pt x="22730" y="2134"/>
                    <a:pt x="22599" y="2134"/>
                  </a:cubicBezTo>
                  <a:cubicBezTo>
                    <a:pt x="22499" y="2134"/>
                    <a:pt x="22397" y="2105"/>
                    <a:pt x="22301" y="2045"/>
                  </a:cubicBezTo>
                  <a:cubicBezTo>
                    <a:pt x="22217" y="2017"/>
                    <a:pt x="22161" y="1989"/>
                    <a:pt x="22078" y="1933"/>
                  </a:cubicBezTo>
                  <a:cubicBezTo>
                    <a:pt x="21994" y="1878"/>
                    <a:pt x="21938" y="1850"/>
                    <a:pt x="21827" y="1822"/>
                  </a:cubicBezTo>
                  <a:lnTo>
                    <a:pt x="21743" y="1766"/>
                  </a:lnTo>
                  <a:cubicBezTo>
                    <a:pt x="21520" y="1710"/>
                    <a:pt x="21381" y="1655"/>
                    <a:pt x="21325" y="1348"/>
                  </a:cubicBezTo>
                  <a:cubicBezTo>
                    <a:pt x="21325" y="1292"/>
                    <a:pt x="21297" y="1237"/>
                    <a:pt x="21269" y="1153"/>
                  </a:cubicBezTo>
                  <a:cubicBezTo>
                    <a:pt x="21244" y="820"/>
                    <a:pt x="21195" y="676"/>
                    <a:pt x="20993" y="676"/>
                  </a:cubicBezTo>
                  <a:cubicBezTo>
                    <a:pt x="20975" y="676"/>
                    <a:pt x="20955" y="677"/>
                    <a:pt x="20935" y="679"/>
                  </a:cubicBezTo>
                  <a:cubicBezTo>
                    <a:pt x="20768" y="679"/>
                    <a:pt x="20684" y="818"/>
                    <a:pt x="20572" y="930"/>
                  </a:cubicBezTo>
                  <a:cubicBezTo>
                    <a:pt x="20489" y="1097"/>
                    <a:pt x="20349" y="1209"/>
                    <a:pt x="20182" y="1264"/>
                  </a:cubicBezTo>
                  <a:cubicBezTo>
                    <a:pt x="20132" y="1279"/>
                    <a:pt x="20078" y="1286"/>
                    <a:pt x="20022" y="1286"/>
                  </a:cubicBezTo>
                  <a:cubicBezTo>
                    <a:pt x="19863" y="1286"/>
                    <a:pt x="19693" y="1228"/>
                    <a:pt x="19569" y="1125"/>
                  </a:cubicBezTo>
                  <a:cubicBezTo>
                    <a:pt x="19485" y="1041"/>
                    <a:pt x="19402" y="1014"/>
                    <a:pt x="19290" y="986"/>
                  </a:cubicBezTo>
                  <a:cubicBezTo>
                    <a:pt x="19123" y="1209"/>
                    <a:pt x="18928" y="1432"/>
                    <a:pt x="18677" y="1571"/>
                  </a:cubicBezTo>
                  <a:cubicBezTo>
                    <a:pt x="18510" y="1710"/>
                    <a:pt x="18370" y="1878"/>
                    <a:pt x="18259" y="2073"/>
                  </a:cubicBezTo>
                  <a:lnTo>
                    <a:pt x="18231" y="2101"/>
                  </a:lnTo>
                  <a:cubicBezTo>
                    <a:pt x="18231" y="2156"/>
                    <a:pt x="18203" y="2184"/>
                    <a:pt x="18203" y="2240"/>
                  </a:cubicBezTo>
                  <a:cubicBezTo>
                    <a:pt x="18203" y="2324"/>
                    <a:pt x="18175" y="2435"/>
                    <a:pt x="18119" y="2491"/>
                  </a:cubicBezTo>
                  <a:cubicBezTo>
                    <a:pt x="17924" y="2658"/>
                    <a:pt x="17701" y="2798"/>
                    <a:pt x="17478" y="2881"/>
                  </a:cubicBezTo>
                  <a:lnTo>
                    <a:pt x="17395" y="2909"/>
                  </a:lnTo>
                  <a:cubicBezTo>
                    <a:pt x="17260" y="2977"/>
                    <a:pt x="17104" y="3013"/>
                    <a:pt x="16947" y="3013"/>
                  </a:cubicBezTo>
                  <a:cubicBezTo>
                    <a:pt x="16844" y="3013"/>
                    <a:pt x="16741" y="2998"/>
                    <a:pt x="16642" y="2965"/>
                  </a:cubicBezTo>
                  <a:cubicBezTo>
                    <a:pt x="16475" y="2909"/>
                    <a:pt x="16307" y="2909"/>
                    <a:pt x="16140" y="2909"/>
                  </a:cubicBezTo>
                  <a:cubicBezTo>
                    <a:pt x="15973" y="2965"/>
                    <a:pt x="15694" y="3160"/>
                    <a:pt x="15666" y="3299"/>
                  </a:cubicBezTo>
                  <a:cubicBezTo>
                    <a:pt x="15666" y="3355"/>
                    <a:pt x="15666" y="3383"/>
                    <a:pt x="15666" y="3411"/>
                  </a:cubicBezTo>
                  <a:cubicBezTo>
                    <a:pt x="15722" y="3439"/>
                    <a:pt x="15778" y="3467"/>
                    <a:pt x="15834" y="3522"/>
                  </a:cubicBezTo>
                  <a:cubicBezTo>
                    <a:pt x="15917" y="3606"/>
                    <a:pt x="16001" y="3662"/>
                    <a:pt x="16112" y="3717"/>
                  </a:cubicBezTo>
                  <a:cubicBezTo>
                    <a:pt x="16307" y="3773"/>
                    <a:pt x="16447" y="3913"/>
                    <a:pt x="16531" y="4108"/>
                  </a:cubicBezTo>
                  <a:cubicBezTo>
                    <a:pt x="16670" y="4442"/>
                    <a:pt x="16558" y="4972"/>
                    <a:pt x="16447" y="5446"/>
                  </a:cubicBezTo>
                  <a:cubicBezTo>
                    <a:pt x="16391" y="5724"/>
                    <a:pt x="16335" y="5975"/>
                    <a:pt x="16335" y="6254"/>
                  </a:cubicBezTo>
                  <a:cubicBezTo>
                    <a:pt x="16335" y="6951"/>
                    <a:pt x="16252" y="7035"/>
                    <a:pt x="15666" y="7341"/>
                  </a:cubicBezTo>
                  <a:lnTo>
                    <a:pt x="15583" y="7397"/>
                  </a:lnTo>
                  <a:cubicBezTo>
                    <a:pt x="15332" y="7509"/>
                    <a:pt x="15192" y="7592"/>
                    <a:pt x="15165" y="7676"/>
                  </a:cubicBezTo>
                  <a:cubicBezTo>
                    <a:pt x="15137" y="7732"/>
                    <a:pt x="15220" y="7899"/>
                    <a:pt x="15332" y="8150"/>
                  </a:cubicBezTo>
                  <a:lnTo>
                    <a:pt x="15332" y="8205"/>
                  </a:lnTo>
                  <a:cubicBezTo>
                    <a:pt x="15499" y="8484"/>
                    <a:pt x="15443" y="8847"/>
                    <a:pt x="15248" y="9097"/>
                  </a:cubicBezTo>
                  <a:cubicBezTo>
                    <a:pt x="15089" y="9239"/>
                    <a:pt x="14886" y="9313"/>
                    <a:pt x="14680" y="9313"/>
                  </a:cubicBezTo>
                  <a:cubicBezTo>
                    <a:pt x="14561" y="9313"/>
                    <a:pt x="14441" y="9288"/>
                    <a:pt x="14328" y="9237"/>
                  </a:cubicBezTo>
                  <a:cubicBezTo>
                    <a:pt x="14077" y="9153"/>
                    <a:pt x="13854" y="8986"/>
                    <a:pt x="13687" y="8791"/>
                  </a:cubicBezTo>
                  <a:cubicBezTo>
                    <a:pt x="13571" y="8657"/>
                    <a:pt x="13484" y="8564"/>
                    <a:pt x="13314" y="8564"/>
                  </a:cubicBezTo>
                  <a:cubicBezTo>
                    <a:pt x="13199" y="8564"/>
                    <a:pt x="13047" y="8606"/>
                    <a:pt x="12823" y="8707"/>
                  </a:cubicBezTo>
                  <a:cubicBezTo>
                    <a:pt x="12712" y="8763"/>
                    <a:pt x="12572" y="8819"/>
                    <a:pt x="12461" y="8902"/>
                  </a:cubicBezTo>
                  <a:cubicBezTo>
                    <a:pt x="12238" y="9042"/>
                    <a:pt x="12015" y="9153"/>
                    <a:pt x="11764" y="9181"/>
                  </a:cubicBezTo>
                  <a:cubicBezTo>
                    <a:pt x="11597" y="9209"/>
                    <a:pt x="11401" y="9237"/>
                    <a:pt x="11234" y="9237"/>
                  </a:cubicBezTo>
                  <a:cubicBezTo>
                    <a:pt x="10844" y="9237"/>
                    <a:pt x="10537" y="9237"/>
                    <a:pt x="10314" y="9655"/>
                  </a:cubicBezTo>
                  <a:lnTo>
                    <a:pt x="10259" y="9766"/>
                  </a:lnTo>
                  <a:lnTo>
                    <a:pt x="10147" y="9683"/>
                  </a:lnTo>
                  <a:cubicBezTo>
                    <a:pt x="10036" y="9599"/>
                    <a:pt x="9924" y="9516"/>
                    <a:pt x="9813" y="9404"/>
                  </a:cubicBezTo>
                  <a:cubicBezTo>
                    <a:pt x="9538" y="9151"/>
                    <a:pt x="9296" y="8945"/>
                    <a:pt x="9073" y="8945"/>
                  </a:cubicBezTo>
                  <a:cubicBezTo>
                    <a:pt x="9002" y="8945"/>
                    <a:pt x="8932" y="8966"/>
                    <a:pt x="8865" y="9014"/>
                  </a:cubicBezTo>
                  <a:cubicBezTo>
                    <a:pt x="8725" y="9097"/>
                    <a:pt x="8670" y="9265"/>
                    <a:pt x="8670" y="9404"/>
                  </a:cubicBezTo>
                  <a:cubicBezTo>
                    <a:pt x="8642" y="9599"/>
                    <a:pt x="8558" y="9794"/>
                    <a:pt x="8419" y="9906"/>
                  </a:cubicBezTo>
                  <a:cubicBezTo>
                    <a:pt x="8212" y="10009"/>
                    <a:pt x="7990" y="10067"/>
                    <a:pt x="7775" y="10067"/>
                  </a:cubicBezTo>
                  <a:cubicBezTo>
                    <a:pt x="7701" y="10067"/>
                    <a:pt x="7627" y="10060"/>
                    <a:pt x="7555" y="10045"/>
                  </a:cubicBezTo>
                  <a:cubicBezTo>
                    <a:pt x="7504" y="10041"/>
                    <a:pt x="7452" y="10038"/>
                    <a:pt x="7401" y="10038"/>
                  </a:cubicBezTo>
                  <a:cubicBezTo>
                    <a:pt x="7147" y="10038"/>
                    <a:pt x="6895" y="10096"/>
                    <a:pt x="6663" y="10212"/>
                  </a:cubicBezTo>
                  <a:cubicBezTo>
                    <a:pt x="6495" y="10408"/>
                    <a:pt x="6356" y="10658"/>
                    <a:pt x="6272" y="10909"/>
                  </a:cubicBezTo>
                  <a:cubicBezTo>
                    <a:pt x="6217" y="11049"/>
                    <a:pt x="6161" y="11160"/>
                    <a:pt x="6105" y="11244"/>
                  </a:cubicBezTo>
                  <a:lnTo>
                    <a:pt x="6077" y="11300"/>
                  </a:lnTo>
                  <a:lnTo>
                    <a:pt x="6022" y="11300"/>
                  </a:lnTo>
                  <a:cubicBezTo>
                    <a:pt x="5659" y="11383"/>
                    <a:pt x="5325" y="11523"/>
                    <a:pt x="5018" y="11718"/>
                  </a:cubicBezTo>
                  <a:cubicBezTo>
                    <a:pt x="4934" y="11857"/>
                    <a:pt x="4906" y="12024"/>
                    <a:pt x="4934" y="12192"/>
                  </a:cubicBezTo>
                  <a:cubicBezTo>
                    <a:pt x="4962" y="12359"/>
                    <a:pt x="4934" y="12554"/>
                    <a:pt x="4879" y="12721"/>
                  </a:cubicBezTo>
                  <a:cubicBezTo>
                    <a:pt x="4656" y="13279"/>
                    <a:pt x="4210" y="13334"/>
                    <a:pt x="3764" y="13334"/>
                  </a:cubicBezTo>
                  <a:cubicBezTo>
                    <a:pt x="3178" y="13334"/>
                    <a:pt x="3067" y="13474"/>
                    <a:pt x="2732" y="14031"/>
                  </a:cubicBezTo>
                  <a:cubicBezTo>
                    <a:pt x="2314" y="14756"/>
                    <a:pt x="1561" y="15174"/>
                    <a:pt x="753" y="15230"/>
                  </a:cubicBezTo>
                  <a:lnTo>
                    <a:pt x="669" y="15230"/>
                  </a:lnTo>
                  <a:cubicBezTo>
                    <a:pt x="474" y="15230"/>
                    <a:pt x="112" y="15258"/>
                    <a:pt x="28" y="15397"/>
                  </a:cubicBezTo>
                  <a:cubicBezTo>
                    <a:pt x="0" y="15425"/>
                    <a:pt x="0" y="15481"/>
                    <a:pt x="28" y="15537"/>
                  </a:cubicBezTo>
                  <a:cubicBezTo>
                    <a:pt x="84" y="15704"/>
                    <a:pt x="335" y="15760"/>
                    <a:pt x="586" y="15815"/>
                  </a:cubicBezTo>
                  <a:cubicBezTo>
                    <a:pt x="697" y="15843"/>
                    <a:pt x="809" y="15871"/>
                    <a:pt x="892" y="15899"/>
                  </a:cubicBezTo>
                  <a:lnTo>
                    <a:pt x="948" y="15927"/>
                  </a:lnTo>
                  <a:lnTo>
                    <a:pt x="948" y="15983"/>
                  </a:lnTo>
                  <a:cubicBezTo>
                    <a:pt x="1032" y="16206"/>
                    <a:pt x="1032" y="16456"/>
                    <a:pt x="948" y="16679"/>
                  </a:cubicBezTo>
                  <a:cubicBezTo>
                    <a:pt x="920" y="16791"/>
                    <a:pt x="892" y="16930"/>
                    <a:pt x="920" y="17042"/>
                  </a:cubicBezTo>
                  <a:cubicBezTo>
                    <a:pt x="948" y="17209"/>
                    <a:pt x="1032" y="17321"/>
                    <a:pt x="1115" y="17432"/>
                  </a:cubicBezTo>
                  <a:cubicBezTo>
                    <a:pt x="1283" y="17571"/>
                    <a:pt x="1394" y="17767"/>
                    <a:pt x="1422" y="17990"/>
                  </a:cubicBezTo>
                  <a:cubicBezTo>
                    <a:pt x="1422" y="18073"/>
                    <a:pt x="1422" y="18157"/>
                    <a:pt x="1394" y="18268"/>
                  </a:cubicBezTo>
                  <a:cubicBezTo>
                    <a:pt x="1366" y="18324"/>
                    <a:pt x="1366" y="18380"/>
                    <a:pt x="1366" y="18463"/>
                  </a:cubicBezTo>
                  <a:cubicBezTo>
                    <a:pt x="1422" y="18603"/>
                    <a:pt x="1478" y="18714"/>
                    <a:pt x="1589" y="18798"/>
                  </a:cubicBezTo>
                  <a:cubicBezTo>
                    <a:pt x="1673" y="18882"/>
                    <a:pt x="1729" y="18937"/>
                    <a:pt x="1784" y="18993"/>
                  </a:cubicBezTo>
                  <a:cubicBezTo>
                    <a:pt x="2063" y="19383"/>
                    <a:pt x="2426" y="19941"/>
                    <a:pt x="2342" y="20470"/>
                  </a:cubicBezTo>
                  <a:cubicBezTo>
                    <a:pt x="2314" y="20638"/>
                    <a:pt x="2258" y="20777"/>
                    <a:pt x="2203" y="20916"/>
                  </a:cubicBezTo>
                  <a:cubicBezTo>
                    <a:pt x="2119" y="21112"/>
                    <a:pt x="2091" y="21195"/>
                    <a:pt x="2286" y="21474"/>
                  </a:cubicBezTo>
                  <a:lnTo>
                    <a:pt x="2370" y="21613"/>
                  </a:lnTo>
                  <a:cubicBezTo>
                    <a:pt x="2621" y="21976"/>
                    <a:pt x="2899" y="22338"/>
                    <a:pt x="2453" y="22812"/>
                  </a:cubicBezTo>
                  <a:cubicBezTo>
                    <a:pt x="2147" y="23063"/>
                    <a:pt x="1784" y="23174"/>
                    <a:pt x="1394" y="23202"/>
                  </a:cubicBezTo>
                  <a:cubicBezTo>
                    <a:pt x="1255" y="23202"/>
                    <a:pt x="1115" y="23230"/>
                    <a:pt x="976" y="23258"/>
                  </a:cubicBezTo>
                  <a:cubicBezTo>
                    <a:pt x="642" y="23342"/>
                    <a:pt x="363" y="23593"/>
                    <a:pt x="223" y="23899"/>
                  </a:cubicBezTo>
                  <a:cubicBezTo>
                    <a:pt x="419" y="24039"/>
                    <a:pt x="586" y="24122"/>
                    <a:pt x="781" y="24206"/>
                  </a:cubicBezTo>
                  <a:cubicBezTo>
                    <a:pt x="890" y="24252"/>
                    <a:pt x="994" y="24271"/>
                    <a:pt x="1096" y="24271"/>
                  </a:cubicBezTo>
                  <a:cubicBezTo>
                    <a:pt x="1360" y="24271"/>
                    <a:pt x="1607" y="24147"/>
                    <a:pt x="1868" y="24066"/>
                  </a:cubicBezTo>
                  <a:cubicBezTo>
                    <a:pt x="2489" y="23824"/>
                    <a:pt x="2718" y="23424"/>
                    <a:pt x="3313" y="23424"/>
                  </a:cubicBezTo>
                  <a:cubicBezTo>
                    <a:pt x="3333" y="23424"/>
                    <a:pt x="3353" y="23424"/>
                    <a:pt x="3373" y="23425"/>
                  </a:cubicBezTo>
                  <a:cubicBezTo>
                    <a:pt x="4042" y="23425"/>
                    <a:pt x="4656" y="23620"/>
                    <a:pt x="5241" y="23927"/>
                  </a:cubicBezTo>
                  <a:cubicBezTo>
                    <a:pt x="5325" y="23732"/>
                    <a:pt x="5352" y="23509"/>
                    <a:pt x="5325" y="23314"/>
                  </a:cubicBezTo>
                  <a:cubicBezTo>
                    <a:pt x="5615" y="23235"/>
                    <a:pt x="5781" y="23005"/>
                    <a:pt x="6082" y="23005"/>
                  </a:cubicBezTo>
                  <a:cubicBezTo>
                    <a:pt x="6099" y="23005"/>
                    <a:pt x="6116" y="23006"/>
                    <a:pt x="6133" y="23007"/>
                  </a:cubicBezTo>
                  <a:cubicBezTo>
                    <a:pt x="6495" y="23397"/>
                    <a:pt x="6914" y="23843"/>
                    <a:pt x="6941" y="24401"/>
                  </a:cubicBezTo>
                  <a:cubicBezTo>
                    <a:pt x="6997" y="25098"/>
                    <a:pt x="6468" y="25349"/>
                    <a:pt x="6217" y="25906"/>
                  </a:cubicBezTo>
                  <a:cubicBezTo>
                    <a:pt x="5966" y="26464"/>
                    <a:pt x="6495" y="27384"/>
                    <a:pt x="6941" y="27746"/>
                  </a:cubicBezTo>
                  <a:cubicBezTo>
                    <a:pt x="7248" y="27495"/>
                    <a:pt x="7638" y="27495"/>
                    <a:pt x="7945" y="27216"/>
                  </a:cubicBezTo>
                  <a:cubicBezTo>
                    <a:pt x="8307" y="26882"/>
                    <a:pt x="8224" y="26715"/>
                    <a:pt x="8753" y="26519"/>
                  </a:cubicBezTo>
                  <a:cubicBezTo>
                    <a:pt x="9268" y="26314"/>
                    <a:pt x="9679" y="26183"/>
                    <a:pt x="10035" y="26183"/>
                  </a:cubicBezTo>
                  <a:cubicBezTo>
                    <a:pt x="10548" y="26183"/>
                    <a:pt x="10946" y="26453"/>
                    <a:pt x="11374" y="27161"/>
                  </a:cubicBezTo>
                  <a:cubicBezTo>
                    <a:pt x="11569" y="27105"/>
                    <a:pt x="11597" y="26993"/>
                    <a:pt x="11736" y="26910"/>
                  </a:cubicBezTo>
                  <a:cubicBezTo>
                    <a:pt x="12015" y="26687"/>
                    <a:pt x="12321" y="26492"/>
                    <a:pt x="12628" y="26324"/>
                  </a:cubicBezTo>
                  <a:cubicBezTo>
                    <a:pt x="12879" y="26157"/>
                    <a:pt x="13130" y="26046"/>
                    <a:pt x="13436" y="25990"/>
                  </a:cubicBezTo>
                  <a:cubicBezTo>
                    <a:pt x="13468" y="25986"/>
                    <a:pt x="13503" y="25985"/>
                    <a:pt x="13540" y="25985"/>
                  </a:cubicBezTo>
                  <a:cubicBezTo>
                    <a:pt x="13652" y="25985"/>
                    <a:pt x="13787" y="25997"/>
                    <a:pt x="13917" y="25997"/>
                  </a:cubicBezTo>
                  <a:cubicBezTo>
                    <a:pt x="14091" y="25997"/>
                    <a:pt x="14259" y="25976"/>
                    <a:pt x="14356" y="25878"/>
                  </a:cubicBezTo>
                  <a:cubicBezTo>
                    <a:pt x="14691" y="25544"/>
                    <a:pt x="14161" y="24847"/>
                    <a:pt x="14189" y="24429"/>
                  </a:cubicBezTo>
                  <a:cubicBezTo>
                    <a:pt x="14245" y="24122"/>
                    <a:pt x="14217" y="24206"/>
                    <a:pt x="14440" y="24066"/>
                  </a:cubicBezTo>
                  <a:cubicBezTo>
                    <a:pt x="14705" y="23983"/>
                    <a:pt x="14976" y="23941"/>
                    <a:pt x="15248" y="23941"/>
                  </a:cubicBezTo>
                  <a:cubicBezTo>
                    <a:pt x="15520" y="23941"/>
                    <a:pt x="15792" y="23983"/>
                    <a:pt x="16057" y="24066"/>
                  </a:cubicBezTo>
                  <a:cubicBezTo>
                    <a:pt x="16447" y="24289"/>
                    <a:pt x="16475" y="25014"/>
                    <a:pt x="16949" y="25293"/>
                  </a:cubicBezTo>
                  <a:cubicBezTo>
                    <a:pt x="17075" y="25359"/>
                    <a:pt x="17206" y="25385"/>
                    <a:pt x="17339" y="25385"/>
                  </a:cubicBezTo>
                  <a:cubicBezTo>
                    <a:pt x="17767" y="25385"/>
                    <a:pt x="18224" y="25126"/>
                    <a:pt x="18649" y="25126"/>
                  </a:cubicBezTo>
                  <a:cubicBezTo>
                    <a:pt x="18668" y="25125"/>
                    <a:pt x="18687" y="25124"/>
                    <a:pt x="18705" y="25124"/>
                  </a:cubicBezTo>
                  <a:cubicBezTo>
                    <a:pt x="19617" y="25124"/>
                    <a:pt x="18707" y="26501"/>
                    <a:pt x="18816" y="26993"/>
                  </a:cubicBezTo>
                  <a:cubicBezTo>
                    <a:pt x="18875" y="26997"/>
                    <a:pt x="18933" y="26998"/>
                    <a:pt x="18988" y="26998"/>
                  </a:cubicBezTo>
                  <a:cubicBezTo>
                    <a:pt x="19857" y="26998"/>
                    <a:pt x="20370" y="26602"/>
                    <a:pt x="21130" y="26157"/>
                  </a:cubicBezTo>
                  <a:cubicBezTo>
                    <a:pt x="21392" y="26014"/>
                    <a:pt x="21734" y="25709"/>
                    <a:pt x="22054" y="25709"/>
                  </a:cubicBezTo>
                  <a:cubicBezTo>
                    <a:pt x="22109" y="25709"/>
                    <a:pt x="22164" y="25718"/>
                    <a:pt x="22217" y="25739"/>
                  </a:cubicBezTo>
                  <a:cubicBezTo>
                    <a:pt x="22384" y="25823"/>
                    <a:pt x="22524" y="25962"/>
                    <a:pt x="22607" y="26101"/>
                  </a:cubicBezTo>
                  <a:lnTo>
                    <a:pt x="22719" y="26046"/>
                  </a:lnTo>
                  <a:cubicBezTo>
                    <a:pt x="23053" y="25655"/>
                    <a:pt x="23304" y="25237"/>
                    <a:pt x="23471" y="24735"/>
                  </a:cubicBezTo>
                  <a:cubicBezTo>
                    <a:pt x="23527" y="24596"/>
                    <a:pt x="23611" y="24429"/>
                    <a:pt x="23667" y="24289"/>
                  </a:cubicBezTo>
                  <a:cubicBezTo>
                    <a:pt x="23694" y="24234"/>
                    <a:pt x="23722" y="24178"/>
                    <a:pt x="23750" y="24122"/>
                  </a:cubicBezTo>
                  <a:cubicBezTo>
                    <a:pt x="23834" y="23816"/>
                    <a:pt x="24029" y="23537"/>
                    <a:pt x="24280" y="23342"/>
                  </a:cubicBezTo>
                  <a:cubicBezTo>
                    <a:pt x="24503" y="23202"/>
                    <a:pt x="24726" y="23091"/>
                    <a:pt x="24949" y="23007"/>
                  </a:cubicBezTo>
                  <a:cubicBezTo>
                    <a:pt x="25005" y="22979"/>
                    <a:pt x="25060" y="22951"/>
                    <a:pt x="25116" y="22951"/>
                  </a:cubicBezTo>
                  <a:cubicBezTo>
                    <a:pt x="25200" y="22924"/>
                    <a:pt x="25311" y="22896"/>
                    <a:pt x="25395" y="22840"/>
                  </a:cubicBezTo>
                  <a:cubicBezTo>
                    <a:pt x="25451" y="22645"/>
                    <a:pt x="25478" y="22422"/>
                    <a:pt x="25451" y="22227"/>
                  </a:cubicBezTo>
                  <a:cubicBezTo>
                    <a:pt x="25423" y="22032"/>
                    <a:pt x="25423" y="21864"/>
                    <a:pt x="25451" y="21669"/>
                  </a:cubicBezTo>
                  <a:cubicBezTo>
                    <a:pt x="25590" y="21139"/>
                    <a:pt x="26008" y="20861"/>
                    <a:pt x="26398" y="20638"/>
                  </a:cubicBezTo>
                  <a:cubicBezTo>
                    <a:pt x="26649" y="20498"/>
                    <a:pt x="26900" y="20303"/>
                    <a:pt x="27095" y="20080"/>
                  </a:cubicBezTo>
                  <a:cubicBezTo>
                    <a:pt x="27241" y="19813"/>
                    <a:pt x="27514" y="19651"/>
                    <a:pt x="27803" y="19651"/>
                  </a:cubicBezTo>
                  <a:cubicBezTo>
                    <a:pt x="27846" y="19651"/>
                    <a:pt x="27889" y="19655"/>
                    <a:pt x="27932" y="19662"/>
                  </a:cubicBezTo>
                  <a:cubicBezTo>
                    <a:pt x="28127" y="19662"/>
                    <a:pt x="28350" y="19606"/>
                    <a:pt x="28517" y="19495"/>
                  </a:cubicBezTo>
                  <a:cubicBezTo>
                    <a:pt x="28601" y="19439"/>
                    <a:pt x="28656" y="19383"/>
                    <a:pt x="28656" y="19355"/>
                  </a:cubicBezTo>
                  <a:cubicBezTo>
                    <a:pt x="28656" y="19300"/>
                    <a:pt x="28601" y="19188"/>
                    <a:pt x="28517" y="19105"/>
                  </a:cubicBezTo>
                  <a:cubicBezTo>
                    <a:pt x="28378" y="18993"/>
                    <a:pt x="28322" y="18798"/>
                    <a:pt x="28350" y="18603"/>
                  </a:cubicBezTo>
                  <a:cubicBezTo>
                    <a:pt x="28405" y="18463"/>
                    <a:pt x="28489" y="18352"/>
                    <a:pt x="28573" y="18268"/>
                  </a:cubicBezTo>
                  <a:cubicBezTo>
                    <a:pt x="28628" y="18185"/>
                    <a:pt x="28684" y="18129"/>
                    <a:pt x="28712" y="18045"/>
                  </a:cubicBezTo>
                  <a:cubicBezTo>
                    <a:pt x="28768" y="17962"/>
                    <a:pt x="28824" y="17850"/>
                    <a:pt x="28851" y="17767"/>
                  </a:cubicBezTo>
                  <a:cubicBezTo>
                    <a:pt x="28907" y="17599"/>
                    <a:pt x="28991" y="17460"/>
                    <a:pt x="29102" y="17321"/>
                  </a:cubicBezTo>
                  <a:cubicBezTo>
                    <a:pt x="29297" y="17070"/>
                    <a:pt x="29353" y="16735"/>
                    <a:pt x="29242" y="16429"/>
                  </a:cubicBezTo>
                  <a:lnTo>
                    <a:pt x="29214" y="16289"/>
                  </a:lnTo>
                  <a:cubicBezTo>
                    <a:pt x="29074" y="15843"/>
                    <a:pt x="29047" y="15397"/>
                    <a:pt x="29102" y="14951"/>
                  </a:cubicBezTo>
                  <a:cubicBezTo>
                    <a:pt x="29102" y="14895"/>
                    <a:pt x="29102" y="14868"/>
                    <a:pt x="29130" y="14812"/>
                  </a:cubicBezTo>
                  <a:cubicBezTo>
                    <a:pt x="29158" y="14728"/>
                    <a:pt x="29158" y="14645"/>
                    <a:pt x="29158" y="14561"/>
                  </a:cubicBezTo>
                  <a:lnTo>
                    <a:pt x="29158" y="14477"/>
                  </a:lnTo>
                  <a:cubicBezTo>
                    <a:pt x="29158" y="14394"/>
                    <a:pt x="29158" y="14282"/>
                    <a:pt x="29186" y="14199"/>
                  </a:cubicBezTo>
                  <a:cubicBezTo>
                    <a:pt x="29297" y="14059"/>
                    <a:pt x="29548" y="14003"/>
                    <a:pt x="29883" y="14003"/>
                  </a:cubicBezTo>
                  <a:lnTo>
                    <a:pt x="30078" y="14031"/>
                  </a:lnTo>
                  <a:cubicBezTo>
                    <a:pt x="30301" y="14059"/>
                    <a:pt x="30552" y="14087"/>
                    <a:pt x="30775" y="14087"/>
                  </a:cubicBezTo>
                  <a:lnTo>
                    <a:pt x="30775" y="14059"/>
                  </a:lnTo>
                  <a:cubicBezTo>
                    <a:pt x="30834" y="14039"/>
                    <a:pt x="30907" y="14020"/>
                    <a:pt x="30974" y="14020"/>
                  </a:cubicBezTo>
                  <a:cubicBezTo>
                    <a:pt x="31002" y="14020"/>
                    <a:pt x="31029" y="14023"/>
                    <a:pt x="31054" y="14031"/>
                  </a:cubicBezTo>
                  <a:cubicBezTo>
                    <a:pt x="31081" y="14003"/>
                    <a:pt x="31109" y="14003"/>
                    <a:pt x="31137" y="13976"/>
                  </a:cubicBezTo>
                  <a:cubicBezTo>
                    <a:pt x="31193" y="13920"/>
                    <a:pt x="31193" y="13836"/>
                    <a:pt x="31165" y="13780"/>
                  </a:cubicBezTo>
                  <a:lnTo>
                    <a:pt x="31165" y="13725"/>
                  </a:lnTo>
                  <a:lnTo>
                    <a:pt x="31221" y="13669"/>
                  </a:lnTo>
                  <a:cubicBezTo>
                    <a:pt x="31360" y="13530"/>
                    <a:pt x="31472" y="13390"/>
                    <a:pt x="31527" y="13223"/>
                  </a:cubicBezTo>
                  <a:cubicBezTo>
                    <a:pt x="31611" y="13084"/>
                    <a:pt x="31695" y="12944"/>
                    <a:pt x="31806" y="12805"/>
                  </a:cubicBezTo>
                  <a:cubicBezTo>
                    <a:pt x="31834" y="12749"/>
                    <a:pt x="31890" y="12693"/>
                    <a:pt x="31946" y="12665"/>
                  </a:cubicBezTo>
                  <a:cubicBezTo>
                    <a:pt x="32057" y="12610"/>
                    <a:pt x="32113" y="12498"/>
                    <a:pt x="32141" y="12415"/>
                  </a:cubicBezTo>
                  <a:cubicBezTo>
                    <a:pt x="32196" y="12192"/>
                    <a:pt x="32141" y="11996"/>
                    <a:pt x="32057" y="11801"/>
                  </a:cubicBezTo>
                  <a:cubicBezTo>
                    <a:pt x="31862" y="11690"/>
                    <a:pt x="31667" y="11606"/>
                    <a:pt x="31472" y="11606"/>
                  </a:cubicBezTo>
                  <a:cubicBezTo>
                    <a:pt x="31193" y="11578"/>
                    <a:pt x="30942" y="11495"/>
                    <a:pt x="30719" y="11327"/>
                  </a:cubicBezTo>
                  <a:cubicBezTo>
                    <a:pt x="30608" y="11216"/>
                    <a:pt x="30524" y="11104"/>
                    <a:pt x="30496" y="10937"/>
                  </a:cubicBezTo>
                  <a:lnTo>
                    <a:pt x="30468" y="10854"/>
                  </a:lnTo>
                  <a:cubicBezTo>
                    <a:pt x="30412" y="10603"/>
                    <a:pt x="30329" y="10408"/>
                    <a:pt x="30134" y="10324"/>
                  </a:cubicBezTo>
                  <a:cubicBezTo>
                    <a:pt x="30022" y="10296"/>
                    <a:pt x="29939" y="10296"/>
                    <a:pt x="29827" y="10296"/>
                  </a:cubicBezTo>
                  <a:cubicBezTo>
                    <a:pt x="29716" y="10296"/>
                    <a:pt x="29604" y="10296"/>
                    <a:pt x="29465" y="10268"/>
                  </a:cubicBezTo>
                  <a:cubicBezTo>
                    <a:pt x="28740" y="10073"/>
                    <a:pt x="28656" y="9599"/>
                    <a:pt x="28545" y="9042"/>
                  </a:cubicBezTo>
                  <a:lnTo>
                    <a:pt x="28545" y="8986"/>
                  </a:lnTo>
                  <a:cubicBezTo>
                    <a:pt x="28461" y="8596"/>
                    <a:pt x="28322" y="8205"/>
                    <a:pt x="28127" y="7871"/>
                  </a:cubicBezTo>
                  <a:lnTo>
                    <a:pt x="28099" y="7787"/>
                  </a:lnTo>
                  <a:cubicBezTo>
                    <a:pt x="28043" y="7704"/>
                    <a:pt x="27987" y="7592"/>
                    <a:pt x="27932" y="7509"/>
                  </a:cubicBezTo>
                  <a:cubicBezTo>
                    <a:pt x="27709" y="7174"/>
                    <a:pt x="27402" y="6700"/>
                    <a:pt x="27848" y="6338"/>
                  </a:cubicBezTo>
                  <a:cubicBezTo>
                    <a:pt x="27932" y="6254"/>
                    <a:pt x="28043" y="6198"/>
                    <a:pt x="28155" y="6170"/>
                  </a:cubicBezTo>
                  <a:cubicBezTo>
                    <a:pt x="28378" y="6087"/>
                    <a:pt x="28517" y="6031"/>
                    <a:pt x="28517" y="5892"/>
                  </a:cubicBezTo>
                  <a:cubicBezTo>
                    <a:pt x="28489" y="5724"/>
                    <a:pt x="28405" y="5613"/>
                    <a:pt x="28266" y="5529"/>
                  </a:cubicBezTo>
                  <a:cubicBezTo>
                    <a:pt x="28170" y="5493"/>
                    <a:pt x="28096" y="5475"/>
                    <a:pt x="28037" y="5475"/>
                  </a:cubicBezTo>
                  <a:cubicBezTo>
                    <a:pt x="27870" y="5475"/>
                    <a:pt x="27818" y="5610"/>
                    <a:pt x="27736" y="5836"/>
                  </a:cubicBezTo>
                  <a:cubicBezTo>
                    <a:pt x="27681" y="6059"/>
                    <a:pt x="27541" y="6226"/>
                    <a:pt x="27374" y="6366"/>
                  </a:cubicBezTo>
                  <a:cubicBezTo>
                    <a:pt x="27311" y="6428"/>
                    <a:pt x="27217" y="6460"/>
                    <a:pt x="27127" y="6460"/>
                  </a:cubicBezTo>
                  <a:cubicBezTo>
                    <a:pt x="27097" y="6460"/>
                    <a:pt x="27067" y="6456"/>
                    <a:pt x="27040" y="6449"/>
                  </a:cubicBezTo>
                  <a:cubicBezTo>
                    <a:pt x="26817" y="6393"/>
                    <a:pt x="26677" y="6198"/>
                    <a:pt x="26566" y="6003"/>
                  </a:cubicBezTo>
                  <a:lnTo>
                    <a:pt x="26538" y="5947"/>
                  </a:lnTo>
                  <a:cubicBezTo>
                    <a:pt x="26489" y="5980"/>
                    <a:pt x="26430" y="5994"/>
                    <a:pt x="26368" y="5994"/>
                  </a:cubicBezTo>
                  <a:cubicBezTo>
                    <a:pt x="26323" y="5994"/>
                    <a:pt x="26277" y="5987"/>
                    <a:pt x="26231" y="5975"/>
                  </a:cubicBezTo>
                  <a:cubicBezTo>
                    <a:pt x="25897" y="5836"/>
                    <a:pt x="25618" y="5529"/>
                    <a:pt x="25534" y="5167"/>
                  </a:cubicBezTo>
                  <a:cubicBezTo>
                    <a:pt x="25534" y="5000"/>
                    <a:pt x="25590" y="4860"/>
                    <a:pt x="25674" y="4721"/>
                  </a:cubicBezTo>
                  <a:cubicBezTo>
                    <a:pt x="25785" y="4609"/>
                    <a:pt x="25813" y="4498"/>
                    <a:pt x="25785" y="4386"/>
                  </a:cubicBezTo>
                  <a:cubicBezTo>
                    <a:pt x="25757" y="4303"/>
                    <a:pt x="25729" y="4247"/>
                    <a:pt x="25674" y="4191"/>
                  </a:cubicBezTo>
                  <a:cubicBezTo>
                    <a:pt x="25534" y="4052"/>
                    <a:pt x="25451" y="3885"/>
                    <a:pt x="25451" y="3717"/>
                  </a:cubicBezTo>
                  <a:cubicBezTo>
                    <a:pt x="25451" y="3606"/>
                    <a:pt x="25534" y="3522"/>
                    <a:pt x="25618" y="3439"/>
                  </a:cubicBezTo>
                  <a:cubicBezTo>
                    <a:pt x="25674" y="3411"/>
                    <a:pt x="25729" y="3411"/>
                    <a:pt x="25785" y="3411"/>
                  </a:cubicBezTo>
                  <a:lnTo>
                    <a:pt x="25841" y="3411"/>
                  </a:lnTo>
                  <a:cubicBezTo>
                    <a:pt x="25980" y="3355"/>
                    <a:pt x="26092" y="3271"/>
                    <a:pt x="26175" y="3188"/>
                  </a:cubicBezTo>
                  <a:cubicBezTo>
                    <a:pt x="26259" y="3076"/>
                    <a:pt x="26343" y="2965"/>
                    <a:pt x="26426" y="2825"/>
                  </a:cubicBezTo>
                  <a:lnTo>
                    <a:pt x="26454" y="2770"/>
                  </a:lnTo>
                  <a:lnTo>
                    <a:pt x="26538" y="2798"/>
                  </a:lnTo>
                  <a:lnTo>
                    <a:pt x="26705" y="2825"/>
                  </a:lnTo>
                  <a:cubicBezTo>
                    <a:pt x="26867" y="2879"/>
                    <a:pt x="27041" y="2910"/>
                    <a:pt x="27211" y="2910"/>
                  </a:cubicBezTo>
                  <a:cubicBezTo>
                    <a:pt x="27304" y="2910"/>
                    <a:pt x="27397" y="2901"/>
                    <a:pt x="27486" y="2881"/>
                  </a:cubicBezTo>
                  <a:cubicBezTo>
                    <a:pt x="27625" y="2770"/>
                    <a:pt x="27736" y="2602"/>
                    <a:pt x="27764" y="2435"/>
                  </a:cubicBezTo>
                  <a:cubicBezTo>
                    <a:pt x="27904" y="2184"/>
                    <a:pt x="27848" y="1906"/>
                    <a:pt x="27681" y="1738"/>
                  </a:cubicBezTo>
                  <a:cubicBezTo>
                    <a:pt x="27541" y="1655"/>
                    <a:pt x="27402" y="1599"/>
                    <a:pt x="27263" y="1571"/>
                  </a:cubicBezTo>
                  <a:cubicBezTo>
                    <a:pt x="26984" y="1487"/>
                    <a:pt x="26677" y="1404"/>
                    <a:pt x="26621" y="958"/>
                  </a:cubicBezTo>
                  <a:cubicBezTo>
                    <a:pt x="26621" y="846"/>
                    <a:pt x="26621" y="735"/>
                    <a:pt x="26621" y="651"/>
                  </a:cubicBezTo>
                  <a:cubicBezTo>
                    <a:pt x="26593" y="261"/>
                    <a:pt x="26566" y="66"/>
                    <a:pt x="26092" y="10"/>
                  </a:cubicBezTo>
                  <a:cubicBezTo>
                    <a:pt x="26057" y="4"/>
                    <a:pt x="26024" y="1"/>
                    <a:pt x="25993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20005;p55"/>
            <p:cNvSpPr/>
            <p:nvPr/>
          </p:nvSpPr>
          <p:spPr>
            <a:xfrm>
              <a:off x="1817250" y="2658875"/>
              <a:ext cx="306525" cy="283800"/>
            </a:xfrm>
            <a:custGeom>
              <a:avLst/>
              <a:gdLst/>
              <a:ahLst/>
              <a:cxnLst/>
              <a:rect l="l" t="t" r="r" b="b"/>
              <a:pathLst>
                <a:path w="12261" h="11352" extrusionOk="0">
                  <a:moveTo>
                    <a:pt x="5513" y="0"/>
                  </a:moveTo>
                  <a:cubicBezTo>
                    <a:pt x="5341" y="0"/>
                    <a:pt x="5266" y="111"/>
                    <a:pt x="5157" y="307"/>
                  </a:cubicBezTo>
                  <a:cubicBezTo>
                    <a:pt x="5046" y="474"/>
                    <a:pt x="5046" y="808"/>
                    <a:pt x="4934" y="920"/>
                  </a:cubicBezTo>
                  <a:cubicBezTo>
                    <a:pt x="4878" y="976"/>
                    <a:pt x="4821" y="1000"/>
                    <a:pt x="4763" y="1000"/>
                  </a:cubicBezTo>
                  <a:cubicBezTo>
                    <a:pt x="4457" y="1000"/>
                    <a:pt x="4132" y="334"/>
                    <a:pt x="3776" y="334"/>
                  </a:cubicBezTo>
                  <a:cubicBezTo>
                    <a:pt x="3735" y="334"/>
                    <a:pt x="3694" y="343"/>
                    <a:pt x="3652" y="362"/>
                  </a:cubicBezTo>
                  <a:cubicBezTo>
                    <a:pt x="3290" y="530"/>
                    <a:pt x="3234" y="1171"/>
                    <a:pt x="2983" y="1450"/>
                  </a:cubicBezTo>
                  <a:cubicBezTo>
                    <a:pt x="2868" y="1565"/>
                    <a:pt x="2729" y="1586"/>
                    <a:pt x="2581" y="1586"/>
                  </a:cubicBezTo>
                  <a:cubicBezTo>
                    <a:pt x="2494" y="1586"/>
                    <a:pt x="2404" y="1579"/>
                    <a:pt x="2314" y="1579"/>
                  </a:cubicBezTo>
                  <a:cubicBezTo>
                    <a:pt x="2221" y="1579"/>
                    <a:pt x="2127" y="1586"/>
                    <a:pt x="2035" y="1617"/>
                  </a:cubicBezTo>
                  <a:cubicBezTo>
                    <a:pt x="1840" y="1673"/>
                    <a:pt x="1729" y="2007"/>
                    <a:pt x="1701" y="2202"/>
                  </a:cubicBezTo>
                  <a:cubicBezTo>
                    <a:pt x="1673" y="2425"/>
                    <a:pt x="1729" y="2509"/>
                    <a:pt x="1589" y="2676"/>
                  </a:cubicBezTo>
                  <a:cubicBezTo>
                    <a:pt x="1450" y="2815"/>
                    <a:pt x="1171" y="2843"/>
                    <a:pt x="948" y="2899"/>
                  </a:cubicBezTo>
                  <a:cubicBezTo>
                    <a:pt x="670" y="2955"/>
                    <a:pt x="0" y="3234"/>
                    <a:pt x="140" y="3652"/>
                  </a:cubicBezTo>
                  <a:cubicBezTo>
                    <a:pt x="251" y="4070"/>
                    <a:pt x="1032" y="4153"/>
                    <a:pt x="1366" y="4209"/>
                  </a:cubicBezTo>
                  <a:cubicBezTo>
                    <a:pt x="1645" y="4237"/>
                    <a:pt x="1952" y="4265"/>
                    <a:pt x="2286" y="4293"/>
                  </a:cubicBezTo>
                  <a:cubicBezTo>
                    <a:pt x="2677" y="4293"/>
                    <a:pt x="3067" y="4209"/>
                    <a:pt x="3457" y="4070"/>
                  </a:cubicBezTo>
                  <a:cubicBezTo>
                    <a:pt x="3624" y="3986"/>
                    <a:pt x="3847" y="3903"/>
                    <a:pt x="4042" y="3875"/>
                  </a:cubicBezTo>
                  <a:cubicBezTo>
                    <a:pt x="4132" y="3875"/>
                    <a:pt x="4185" y="3910"/>
                    <a:pt x="4260" y="3910"/>
                  </a:cubicBezTo>
                  <a:cubicBezTo>
                    <a:pt x="4279" y="3910"/>
                    <a:pt x="4299" y="3908"/>
                    <a:pt x="4321" y="3903"/>
                  </a:cubicBezTo>
                  <a:cubicBezTo>
                    <a:pt x="4473" y="3903"/>
                    <a:pt x="4579" y="3787"/>
                    <a:pt x="4744" y="3787"/>
                  </a:cubicBezTo>
                  <a:cubicBezTo>
                    <a:pt x="4760" y="3787"/>
                    <a:pt x="4777" y="3789"/>
                    <a:pt x="4795" y="3791"/>
                  </a:cubicBezTo>
                  <a:cubicBezTo>
                    <a:pt x="5157" y="3903"/>
                    <a:pt x="5353" y="4265"/>
                    <a:pt x="5269" y="4599"/>
                  </a:cubicBezTo>
                  <a:cubicBezTo>
                    <a:pt x="5213" y="4822"/>
                    <a:pt x="5074" y="4990"/>
                    <a:pt x="5074" y="5241"/>
                  </a:cubicBezTo>
                  <a:cubicBezTo>
                    <a:pt x="5074" y="5798"/>
                    <a:pt x="5715" y="6160"/>
                    <a:pt x="6077" y="6495"/>
                  </a:cubicBezTo>
                  <a:cubicBezTo>
                    <a:pt x="6328" y="6690"/>
                    <a:pt x="6523" y="6941"/>
                    <a:pt x="6635" y="7220"/>
                  </a:cubicBezTo>
                  <a:cubicBezTo>
                    <a:pt x="6718" y="7638"/>
                    <a:pt x="6189" y="8084"/>
                    <a:pt x="6077" y="8446"/>
                  </a:cubicBezTo>
                  <a:cubicBezTo>
                    <a:pt x="5966" y="8781"/>
                    <a:pt x="6272" y="9087"/>
                    <a:pt x="6495" y="9283"/>
                  </a:cubicBezTo>
                  <a:cubicBezTo>
                    <a:pt x="6858" y="9561"/>
                    <a:pt x="7192" y="9478"/>
                    <a:pt x="7638" y="9561"/>
                  </a:cubicBezTo>
                  <a:cubicBezTo>
                    <a:pt x="8056" y="9645"/>
                    <a:pt x="8335" y="9896"/>
                    <a:pt x="8670" y="10063"/>
                  </a:cubicBezTo>
                  <a:cubicBezTo>
                    <a:pt x="9032" y="10230"/>
                    <a:pt x="9283" y="10175"/>
                    <a:pt x="9562" y="10286"/>
                  </a:cubicBezTo>
                  <a:cubicBezTo>
                    <a:pt x="9785" y="10370"/>
                    <a:pt x="9813" y="10481"/>
                    <a:pt x="9924" y="10648"/>
                  </a:cubicBezTo>
                  <a:cubicBezTo>
                    <a:pt x="10161" y="10950"/>
                    <a:pt x="10531" y="11351"/>
                    <a:pt x="10944" y="11351"/>
                  </a:cubicBezTo>
                  <a:cubicBezTo>
                    <a:pt x="11066" y="11351"/>
                    <a:pt x="11191" y="11316"/>
                    <a:pt x="11318" y="11234"/>
                  </a:cubicBezTo>
                  <a:cubicBezTo>
                    <a:pt x="11708" y="10955"/>
                    <a:pt x="11457" y="10509"/>
                    <a:pt x="11234" y="10202"/>
                  </a:cubicBezTo>
                  <a:cubicBezTo>
                    <a:pt x="11039" y="9896"/>
                    <a:pt x="10733" y="9533"/>
                    <a:pt x="10900" y="9143"/>
                  </a:cubicBezTo>
                  <a:cubicBezTo>
                    <a:pt x="11039" y="8781"/>
                    <a:pt x="11485" y="8669"/>
                    <a:pt x="11820" y="8586"/>
                  </a:cubicBezTo>
                  <a:cubicBezTo>
                    <a:pt x="11820" y="8279"/>
                    <a:pt x="11513" y="8028"/>
                    <a:pt x="11569" y="7749"/>
                  </a:cubicBezTo>
                  <a:cubicBezTo>
                    <a:pt x="11597" y="7471"/>
                    <a:pt x="11987" y="7471"/>
                    <a:pt x="12126" y="7248"/>
                  </a:cubicBezTo>
                  <a:cubicBezTo>
                    <a:pt x="12261" y="7001"/>
                    <a:pt x="11926" y="6790"/>
                    <a:pt x="11645" y="6790"/>
                  </a:cubicBezTo>
                  <a:cubicBezTo>
                    <a:pt x="11576" y="6790"/>
                    <a:pt x="11512" y="6802"/>
                    <a:pt x="11457" y="6829"/>
                  </a:cubicBezTo>
                  <a:cubicBezTo>
                    <a:pt x="11432" y="6840"/>
                    <a:pt x="11404" y="6844"/>
                    <a:pt x="11374" y="6844"/>
                  </a:cubicBezTo>
                  <a:cubicBezTo>
                    <a:pt x="11066" y="6844"/>
                    <a:pt x="10515" y="6371"/>
                    <a:pt x="10286" y="6244"/>
                  </a:cubicBezTo>
                  <a:cubicBezTo>
                    <a:pt x="10119" y="6133"/>
                    <a:pt x="9924" y="6021"/>
                    <a:pt x="9729" y="5965"/>
                  </a:cubicBezTo>
                  <a:cubicBezTo>
                    <a:pt x="9534" y="5937"/>
                    <a:pt x="9339" y="5910"/>
                    <a:pt x="9144" y="5882"/>
                  </a:cubicBezTo>
                  <a:cubicBezTo>
                    <a:pt x="8614" y="5687"/>
                    <a:pt x="8140" y="5296"/>
                    <a:pt x="7861" y="4767"/>
                  </a:cubicBezTo>
                  <a:cubicBezTo>
                    <a:pt x="7638" y="4432"/>
                    <a:pt x="7555" y="3986"/>
                    <a:pt x="7638" y="3568"/>
                  </a:cubicBezTo>
                  <a:cubicBezTo>
                    <a:pt x="7694" y="3178"/>
                    <a:pt x="8001" y="2843"/>
                    <a:pt x="8084" y="2453"/>
                  </a:cubicBezTo>
                  <a:cubicBezTo>
                    <a:pt x="8224" y="1645"/>
                    <a:pt x="7248" y="1617"/>
                    <a:pt x="6774" y="1282"/>
                  </a:cubicBezTo>
                  <a:cubicBezTo>
                    <a:pt x="6328" y="920"/>
                    <a:pt x="6272" y="223"/>
                    <a:pt x="5687" y="28"/>
                  </a:cubicBezTo>
                  <a:cubicBezTo>
                    <a:pt x="5619" y="9"/>
                    <a:pt x="5562" y="0"/>
                    <a:pt x="551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20006;p55"/>
            <p:cNvSpPr/>
            <p:nvPr/>
          </p:nvSpPr>
          <p:spPr>
            <a:xfrm>
              <a:off x="2226325" y="2820025"/>
              <a:ext cx="147075" cy="153550"/>
            </a:xfrm>
            <a:custGeom>
              <a:avLst/>
              <a:gdLst/>
              <a:ahLst/>
              <a:cxnLst/>
              <a:rect l="l" t="t" r="r" b="b"/>
              <a:pathLst>
                <a:path w="5883" h="6142" extrusionOk="0">
                  <a:moveTo>
                    <a:pt x="1352" y="0"/>
                  </a:moveTo>
                  <a:cubicBezTo>
                    <a:pt x="1262" y="0"/>
                    <a:pt x="1171" y="7"/>
                    <a:pt x="1087" y="21"/>
                  </a:cubicBezTo>
                  <a:cubicBezTo>
                    <a:pt x="948" y="105"/>
                    <a:pt x="976" y="300"/>
                    <a:pt x="725" y="356"/>
                  </a:cubicBezTo>
                  <a:cubicBezTo>
                    <a:pt x="697" y="690"/>
                    <a:pt x="837" y="1080"/>
                    <a:pt x="837" y="1443"/>
                  </a:cubicBezTo>
                  <a:cubicBezTo>
                    <a:pt x="837" y="1610"/>
                    <a:pt x="864" y="1861"/>
                    <a:pt x="809" y="1972"/>
                  </a:cubicBezTo>
                  <a:cubicBezTo>
                    <a:pt x="725" y="2112"/>
                    <a:pt x="363" y="2279"/>
                    <a:pt x="223" y="2474"/>
                  </a:cubicBezTo>
                  <a:cubicBezTo>
                    <a:pt x="84" y="2753"/>
                    <a:pt x="28" y="3060"/>
                    <a:pt x="84" y="3394"/>
                  </a:cubicBezTo>
                  <a:cubicBezTo>
                    <a:pt x="112" y="3896"/>
                    <a:pt x="0" y="4788"/>
                    <a:pt x="502" y="5094"/>
                  </a:cubicBezTo>
                  <a:cubicBezTo>
                    <a:pt x="565" y="5138"/>
                    <a:pt x="632" y="5157"/>
                    <a:pt x="701" y="5157"/>
                  </a:cubicBezTo>
                  <a:cubicBezTo>
                    <a:pt x="937" y="5157"/>
                    <a:pt x="1193" y="4939"/>
                    <a:pt x="1366" y="4788"/>
                  </a:cubicBezTo>
                  <a:cubicBezTo>
                    <a:pt x="1533" y="4621"/>
                    <a:pt x="1701" y="4509"/>
                    <a:pt x="1896" y="4398"/>
                  </a:cubicBezTo>
                  <a:cubicBezTo>
                    <a:pt x="1945" y="4391"/>
                    <a:pt x="1978" y="4387"/>
                    <a:pt x="2002" y="4387"/>
                  </a:cubicBezTo>
                  <a:cubicBezTo>
                    <a:pt x="2075" y="4387"/>
                    <a:pt x="2070" y="4418"/>
                    <a:pt x="2175" y="4481"/>
                  </a:cubicBezTo>
                  <a:cubicBezTo>
                    <a:pt x="2286" y="4593"/>
                    <a:pt x="2286" y="4648"/>
                    <a:pt x="2453" y="4676"/>
                  </a:cubicBezTo>
                  <a:cubicBezTo>
                    <a:pt x="2481" y="4690"/>
                    <a:pt x="2530" y="4690"/>
                    <a:pt x="2579" y="4690"/>
                  </a:cubicBezTo>
                  <a:cubicBezTo>
                    <a:pt x="2628" y="4690"/>
                    <a:pt x="2676" y="4690"/>
                    <a:pt x="2704" y="4704"/>
                  </a:cubicBezTo>
                  <a:cubicBezTo>
                    <a:pt x="2927" y="4844"/>
                    <a:pt x="3094" y="5345"/>
                    <a:pt x="3206" y="5596"/>
                  </a:cubicBezTo>
                  <a:cubicBezTo>
                    <a:pt x="3314" y="5877"/>
                    <a:pt x="3506" y="6142"/>
                    <a:pt x="3809" y="6142"/>
                  </a:cubicBezTo>
                  <a:cubicBezTo>
                    <a:pt x="3896" y="6142"/>
                    <a:pt x="3992" y="6120"/>
                    <a:pt x="4098" y="6070"/>
                  </a:cubicBezTo>
                  <a:cubicBezTo>
                    <a:pt x="4600" y="5819"/>
                    <a:pt x="4906" y="5290"/>
                    <a:pt x="4879" y="4704"/>
                  </a:cubicBezTo>
                  <a:cubicBezTo>
                    <a:pt x="4795" y="4342"/>
                    <a:pt x="4516" y="4175"/>
                    <a:pt x="4795" y="3840"/>
                  </a:cubicBezTo>
                  <a:cubicBezTo>
                    <a:pt x="5157" y="3450"/>
                    <a:pt x="5687" y="3032"/>
                    <a:pt x="5771" y="2474"/>
                  </a:cubicBezTo>
                  <a:cubicBezTo>
                    <a:pt x="5882" y="1582"/>
                    <a:pt x="4600" y="1164"/>
                    <a:pt x="3959" y="941"/>
                  </a:cubicBezTo>
                  <a:cubicBezTo>
                    <a:pt x="3568" y="829"/>
                    <a:pt x="3206" y="662"/>
                    <a:pt x="2844" y="439"/>
                  </a:cubicBezTo>
                  <a:cubicBezTo>
                    <a:pt x="2481" y="188"/>
                    <a:pt x="2063" y="49"/>
                    <a:pt x="1617" y="21"/>
                  </a:cubicBezTo>
                  <a:cubicBezTo>
                    <a:pt x="1533" y="7"/>
                    <a:pt x="1443" y="0"/>
                    <a:pt x="135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20007;p55"/>
            <p:cNvSpPr/>
            <p:nvPr/>
          </p:nvSpPr>
          <p:spPr>
            <a:xfrm>
              <a:off x="2116225" y="2889775"/>
              <a:ext cx="29275" cy="40925"/>
            </a:xfrm>
            <a:custGeom>
              <a:avLst/>
              <a:gdLst/>
              <a:ahLst/>
              <a:cxnLst/>
              <a:rect l="l" t="t" r="r" b="b"/>
              <a:pathLst>
                <a:path w="1171" h="1637" extrusionOk="0">
                  <a:moveTo>
                    <a:pt x="655" y="0"/>
                  </a:moveTo>
                  <a:cubicBezTo>
                    <a:pt x="573" y="0"/>
                    <a:pt x="492" y="28"/>
                    <a:pt x="418" y="74"/>
                  </a:cubicBezTo>
                  <a:cubicBezTo>
                    <a:pt x="279" y="130"/>
                    <a:pt x="56" y="158"/>
                    <a:pt x="0" y="325"/>
                  </a:cubicBezTo>
                  <a:cubicBezTo>
                    <a:pt x="0" y="520"/>
                    <a:pt x="56" y="716"/>
                    <a:pt x="139" y="911"/>
                  </a:cubicBezTo>
                  <a:cubicBezTo>
                    <a:pt x="223" y="1050"/>
                    <a:pt x="335" y="1078"/>
                    <a:pt x="418" y="1217"/>
                  </a:cubicBezTo>
                  <a:cubicBezTo>
                    <a:pt x="502" y="1329"/>
                    <a:pt x="530" y="1635"/>
                    <a:pt x="669" y="1635"/>
                  </a:cubicBezTo>
                  <a:cubicBezTo>
                    <a:pt x="673" y="1636"/>
                    <a:pt x="677" y="1636"/>
                    <a:pt x="681" y="1636"/>
                  </a:cubicBezTo>
                  <a:cubicBezTo>
                    <a:pt x="849" y="1636"/>
                    <a:pt x="1116" y="1074"/>
                    <a:pt x="1143" y="911"/>
                  </a:cubicBezTo>
                  <a:cubicBezTo>
                    <a:pt x="1171" y="743"/>
                    <a:pt x="1171" y="576"/>
                    <a:pt x="1115" y="409"/>
                  </a:cubicBezTo>
                  <a:cubicBezTo>
                    <a:pt x="985" y="112"/>
                    <a:pt x="818" y="0"/>
                    <a:pt x="65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0008;p55"/>
            <p:cNvSpPr/>
            <p:nvPr/>
          </p:nvSpPr>
          <p:spPr>
            <a:xfrm>
              <a:off x="770525" y="2567575"/>
              <a:ext cx="115025" cy="149625"/>
            </a:xfrm>
            <a:custGeom>
              <a:avLst/>
              <a:gdLst/>
              <a:ahLst/>
              <a:cxnLst/>
              <a:rect l="l" t="t" r="r" b="b"/>
              <a:pathLst>
                <a:path w="4601" h="5985" extrusionOk="0">
                  <a:moveTo>
                    <a:pt x="1924" y="0"/>
                  </a:moveTo>
                  <a:cubicBezTo>
                    <a:pt x="1590" y="140"/>
                    <a:pt x="1227" y="251"/>
                    <a:pt x="865" y="363"/>
                  </a:cubicBezTo>
                  <a:cubicBezTo>
                    <a:pt x="475" y="502"/>
                    <a:pt x="530" y="781"/>
                    <a:pt x="335" y="1115"/>
                  </a:cubicBezTo>
                  <a:cubicBezTo>
                    <a:pt x="112" y="1534"/>
                    <a:pt x="1" y="1673"/>
                    <a:pt x="57" y="2203"/>
                  </a:cubicBezTo>
                  <a:cubicBezTo>
                    <a:pt x="140" y="2732"/>
                    <a:pt x="280" y="3234"/>
                    <a:pt x="475" y="3736"/>
                  </a:cubicBezTo>
                  <a:cubicBezTo>
                    <a:pt x="558" y="3903"/>
                    <a:pt x="642" y="4126"/>
                    <a:pt x="698" y="4321"/>
                  </a:cubicBezTo>
                  <a:cubicBezTo>
                    <a:pt x="831" y="4288"/>
                    <a:pt x="966" y="4272"/>
                    <a:pt x="1101" y="4272"/>
                  </a:cubicBezTo>
                  <a:cubicBezTo>
                    <a:pt x="1419" y="4272"/>
                    <a:pt x="1734" y="4360"/>
                    <a:pt x="2008" y="4516"/>
                  </a:cubicBezTo>
                  <a:cubicBezTo>
                    <a:pt x="2287" y="4683"/>
                    <a:pt x="2482" y="4906"/>
                    <a:pt x="2621" y="5185"/>
                  </a:cubicBezTo>
                  <a:cubicBezTo>
                    <a:pt x="2760" y="5464"/>
                    <a:pt x="3039" y="5631"/>
                    <a:pt x="3318" y="5715"/>
                  </a:cubicBezTo>
                  <a:cubicBezTo>
                    <a:pt x="3497" y="5786"/>
                    <a:pt x="3905" y="5984"/>
                    <a:pt x="4204" y="5984"/>
                  </a:cubicBezTo>
                  <a:cubicBezTo>
                    <a:pt x="4371" y="5984"/>
                    <a:pt x="4504" y="5922"/>
                    <a:pt x="4544" y="5743"/>
                  </a:cubicBezTo>
                  <a:cubicBezTo>
                    <a:pt x="4600" y="5520"/>
                    <a:pt x="4266" y="4962"/>
                    <a:pt x="4210" y="4767"/>
                  </a:cubicBezTo>
                  <a:cubicBezTo>
                    <a:pt x="3987" y="4265"/>
                    <a:pt x="4043" y="3680"/>
                    <a:pt x="3792" y="3206"/>
                  </a:cubicBezTo>
                  <a:cubicBezTo>
                    <a:pt x="3597" y="2732"/>
                    <a:pt x="3262" y="2342"/>
                    <a:pt x="2816" y="2119"/>
                  </a:cubicBezTo>
                  <a:cubicBezTo>
                    <a:pt x="2314" y="1868"/>
                    <a:pt x="2119" y="1812"/>
                    <a:pt x="2064" y="1283"/>
                  </a:cubicBezTo>
                  <a:cubicBezTo>
                    <a:pt x="1980" y="865"/>
                    <a:pt x="1924" y="446"/>
                    <a:pt x="192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0009;p55"/>
            <p:cNvSpPr/>
            <p:nvPr/>
          </p:nvSpPr>
          <p:spPr>
            <a:xfrm>
              <a:off x="918975" y="2744475"/>
              <a:ext cx="52975" cy="68725"/>
            </a:xfrm>
            <a:custGeom>
              <a:avLst/>
              <a:gdLst/>
              <a:ahLst/>
              <a:cxnLst/>
              <a:rect l="l" t="t" r="r" b="b"/>
              <a:pathLst>
                <a:path w="2119" h="2749" extrusionOk="0">
                  <a:moveTo>
                    <a:pt x="537" y="0"/>
                  </a:moveTo>
                  <a:cubicBezTo>
                    <a:pt x="483" y="0"/>
                    <a:pt x="440" y="18"/>
                    <a:pt x="418" y="60"/>
                  </a:cubicBezTo>
                  <a:cubicBezTo>
                    <a:pt x="363" y="116"/>
                    <a:pt x="363" y="200"/>
                    <a:pt x="363" y="283"/>
                  </a:cubicBezTo>
                  <a:lnTo>
                    <a:pt x="363" y="367"/>
                  </a:lnTo>
                  <a:cubicBezTo>
                    <a:pt x="363" y="423"/>
                    <a:pt x="307" y="506"/>
                    <a:pt x="251" y="534"/>
                  </a:cubicBezTo>
                  <a:cubicBezTo>
                    <a:pt x="167" y="590"/>
                    <a:pt x="112" y="646"/>
                    <a:pt x="28" y="729"/>
                  </a:cubicBezTo>
                  <a:cubicBezTo>
                    <a:pt x="0" y="785"/>
                    <a:pt x="0" y="869"/>
                    <a:pt x="28" y="925"/>
                  </a:cubicBezTo>
                  <a:cubicBezTo>
                    <a:pt x="84" y="1092"/>
                    <a:pt x="140" y="1231"/>
                    <a:pt x="140" y="1398"/>
                  </a:cubicBezTo>
                  <a:cubicBezTo>
                    <a:pt x="167" y="1538"/>
                    <a:pt x="223" y="1677"/>
                    <a:pt x="279" y="1817"/>
                  </a:cubicBezTo>
                  <a:cubicBezTo>
                    <a:pt x="446" y="2040"/>
                    <a:pt x="669" y="2263"/>
                    <a:pt x="892" y="2430"/>
                  </a:cubicBezTo>
                  <a:cubicBezTo>
                    <a:pt x="1032" y="2541"/>
                    <a:pt x="1199" y="2653"/>
                    <a:pt x="1366" y="2736"/>
                  </a:cubicBezTo>
                  <a:cubicBezTo>
                    <a:pt x="1406" y="2745"/>
                    <a:pt x="1442" y="2749"/>
                    <a:pt x="1476" y="2749"/>
                  </a:cubicBezTo>
                  <a:cubicBezTo>
                    <a:pt x="1780" y="2749"/>
                    <a:pt x="1893" y="2441"/>
                    <a:pt x="2119" y="2290"/>
                  </a:cubicBezTo>
                  <a:cubicBezTo>
                    <a:pt x="1951" y="2040"/>
                    <a:pt x="1812" y="1789"/>
                    <a:pt x="1673" y="1510"/>
                  </a:cubicBezTo>
                  <a:cubicBezTo>
                    <a:pt x="1533" y="1287"/>
                    <a:pt x="1422" y="1036"/>
                    <a:pt x="1255" y="813"/>
                  </a:cubicBezTo>
                  <a:cubicBezTo>
                    <a:pt x="1171" y="702"/>
                    <a:pt x="1087" y="590"/>
                    <a:pt x="1032" y="451"/>
                  </a:cubicBezTo>
                  <a:cubicBezTo>
                    <a:pt x="1032" y="367"/>
                    <a:pt x="1032" y="311"/>
                    <a:pt x="1004" y="228"/>
                  </a:cubicBezTo>
                  <a:cubicBezTo>
                    <a:pt x="942" y="145"/>
                    <a:pt x="695" y="0"/>
                    <a:pt x="53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0010;p55"/>
            <p:cNvSpPr/>
            <p:nvPr/>
          </p:nvSpPr>
          <p:spPr>
            <a:xfrm>
              <a:off x="980300" y="2828375"/>
              <a:ext cx="111525" cy="157350"/>
            </a:xfrm>
            <a:custGeom>
              <a:avLst/>
              <a:gdLst/>
              <a:ahLst/>
              <a:cxnLst/>
              <a:rect l="l" t="t" r="r" b="b"/>
              <a:pathLst>
                <a:path w="4461" h="6294" extrusionOk="0">
                  <a:moveTo>
                    <a:pt x="412" y="1"/>
                  </a:moveTo>
                  <a:cubicBezTo>
                    <a:pt x="354" y="1"/>
                    <a:pt x="291" y="31"/>
                    <a:pt x="223" y="105"/>
                  </a:cubicBezTo>
                  <a:cubicBezTo>
                    <a:pt x="0" y="356"/>
                    <a:pt x="335" y="914"/>
                    <a:pt x="418" y="1025"/>
                  </a:cubicBezTo>
                  <a:cubicBezTo>
                    <a:pt x="474" y="1666"/>
                    <a:pt x="335" y="2140"/>
                    <a:pt x="613" y="2781"/>
                  </a:cubicBezTo>
                  <a:cubicBezTo>
                    <a:pt x="781" y="3116"/>
                    <a:pt x="836" y="3283"/>
                    <a:pt x="1199" y="3339"/>
                  </a:cubicBezTo>
                  <a:cubicBezTo>
                    <a:pt x="1257" y="3349"/>
                    <a:pt x="1314" y="3353"/>
                    <a:pt x="1369" y="3353"/>
                  </a:cubicBezTo>
                  <a:cubicBezTo>
                    <a:pt x="1488" y="3353"/>
                    <a:pt x="1602" y="3337"/>
                    <a:pt x="1712" y="3337"/>
                  </a:cubicBezTo>
                  <a:cubicBezTo>
                    <a:pt x="1824" y="3337"/>
                    <a:pt x="1932" y="3354"/>
                    <a:pt x="2035" y="3422"/>
                  </a:cubicBezTo>
                  <a:cubicBezTo>
                    <a:pt x="2258" y="3645"/>
                    <a:pt x="2425" y="3924"/>
                    <a:pt x="2509" y="4259"/>
                  </a:cubicBezTo>
                  <a:cubicBezTo>
                    <a:pt x="2593" y="4565"/>
                    <a:pt x="2760" y="4844"/>
                    <a:pt x="2955" y="5067"/>
                  </a:cubicBezTo>
                  <a:cubicBezTo>
                    <a:pt x="3317" y="5457"/>
                    <a:pt x="3596" y="6294"/>
                    <a:pt x="4237" y="6294"/>
                  </a:cubicBezTo>
                  <a:cubicBezTo>
                    <a:pt x="4265" y="5959"/>
                    <a:pt x="4182" y="5625"/>
                    <a:pt x="3986" y="5346"/>
                  </a:cubicBezTo>
                  <a:cubicBezTo>
                    <a:pt x="3819" y="5067"/>
                    <a:pt x="3791" y="4928"/>
                    <a:pt x="4042" y="4677"/>
                  </a:cubicBezTo>
                  <a:cubicBezTo>
                    <a:pt x="4126" y="4621"/>
                    <a:pt x="4293" y="4621"/>
                    <a:pt x="4349" y="4482"/>
                  </a:cubicBezTo>
                  <a:cubicBezTo>
                    <a:pt x="4460" y="4287"/>
                    <a:pt x="4209" y="4036"/>
                    <a:pt x="4098" y="3868"/>
                  </a:cubicBezTo>
                  <a:cubicBezTo>
                    <a:pt x="3791" y="3422"/>
                    <a:pt x="3373" y="3088"/>
                    <a:pt x="3094" y="2614"/>
                  </a:cubicBezTo>
                  <a:cubicBezTo>
                    <a:pt x="2565" y="1694"/>
                    <a:pt x="1422" y="1332"/>
                    <a:pt x="836" y="440"/>
                  </a:cubicBezTo>
                  <a:cubicBezTo>
                    <a:pt x="731" y="292"/>
                    <a:pt x="594" y="1"/>
                    <a:pt x="41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0011;p55"/>
            <p:cNvSpPr/>
            <p:nvPr/>
          </p:nvSpPr>
          <p:spPr>
            <a:xfrm>
              <a:off x="709900" y="2417450"/>
              <a:ext cx="56475" cy="120600"/>
            </a:xfrm>
            <a:custGeom>
              <a:avLst/>
              <a:gdLst/>
              <a:ahLst/>
              <a:cxnLst/>
              <a:rect l="l" t="t" r="r" b="b"/>
              <a:pathLst>
                <a:path w="2259" h="4824" extrusionOk="0">
                  <a:moveTo>
                    <a:pt x="458" y="0"/>
                  </a:moveTo>
                  <a:cubicBezTo>
                    <a:pt x="423" y="0"/>
                    <a:pt x="383" y="20"/>
                    <a:pt x="335" y="68"/>
                  </a:cubicBezTo>
                  <a:cubicBezTo>
                    <a:pt x="251" y="179"/>
                    <a:pt x="224" y="319"/>
                    <a:pt x="251" y="430"/>
                  </a:cubicBezTo>
                  <a:cubicBezTo>
                    <a:pt x="251" y="570"/>
                    <a:pt x="391" y="653"/>
                    <a:pt x="419" y="793"/>
                  </a:cubicBezTo>
                  <a:cubicBezTo>
                    <a:pt x="474" y="1044"/>
                    <a:pt x="1" y="1127"/>
                    <a:pt x="56" y="1434"/>
                  </a:cubicBezTo>
                  <a:cubicBezTo>
                    <a:pt x="84" y="1601"/>
                    <a:pt x="224" y="1685"/>
                    <a:pt x="363" y="1713"/>
                  </a:cubicBezTo>
                  <a:lnTo>
                    <a:pt x="642" y="1713"/>
                  </a:lnTo>
                  <a:cubicBezTo>
                    <a:pt x="725" y="1713"/>
                    <a:pt x="781" y="1740"/>
                    <a:pt x="893" y="1768"/>
                  </a:cubicBezTo>
                  <a:cubicBezTo>
                    <a:pt x="920" y="1768"/>
                    <a:pt x="976" y="1768"/>
                    <a:pt x="1032" y="1796"/>
                  </a:cubicBezTo>
                  <a:cubicBezTo>
                    <a:pt x="1088" y="1824"/>
                    <a:pt x="1171" y="1852"/>
                    <a:pt x="1199" y="1908"/>
                  </a:cubicBezTo>
                  <a:cubicBezTo>
                    <a:pt x="1227" y="1963"/>
                    <a:pt x="1171" y="2075"/>
                    <a:pt x="1171" y="2159"/>
                  </a:cubicBezTo>
                  <a:cubicBezTo>
                    <a:pt x="1199" y="2242"/>
                    <a:pt x="1227" y="2214"/>
                    <a:pt x="1255" y="2270"/>
                  </a:cubicBezTo>
                  <a:cubicBezTo>
                    <a:pt x="1283" y="2298"/>
                    <a:pt x="1283" y="2326"/>
                    <a:pt x="1283" y="2354"/>
                  </a:cubicBezTo>
                  <a:cubicBezTo>
                    <a:pt x="1283" y="2382"/>
                    <a:pt x="1283" y="2437"/>
                    <a:pt x="1283" y="2465"/>
                  </a:cubicBezTo>
                  <a:cubicBezTo>
                    <a:pt x="1283" y="2549"/>
                    <a:pt x="1199" y="2605"/>
                    <a:pt x="1116" y="2605"/>
                  </a:cubicBezTo>
                  <a:cubicBezTo>
                    <a:pt x="1081" y="2598"/>
                    <a:pt x="1046" y="2594"/>
                    <a:pt x="1011" y="2594"/>
                  </a:cubicBezTo>
                  <a:cubicBezTo>
                    <a:pt x="907" y="2594"/>
                    <a:pt x="802" y="2626"/>
                    <a:pt x="697" y="2688"/>
                  </a:cubicBezTo>
                  <a:cubicBezTo>
                    <a:pt x="586" y="2800"/>
                    <a:pt x="419" y="2911"/>
                    <a:pt x="391" y="3078"/>
                  </a:cubicBezTo>
                  <a:cubicBezTo>
                    <a:pt x="363" y="3246"/>
                    <a:pt x="502" y="3357"/>
                    <a:pt x="474" y="3497"/>
                  </a:cubicBezTo>
                  <a:cubicBezTo>
                    <a:pt x="447" y="3580"/>
                    <a:pt x="391" y="3608"/>
                    <a:pt x="363" y="3692"/>
                  </a:cubicBezTo>
                  <a:cubicBezTo>
                    <a:pt x="363" y="3775"/>
                    <a:pt x="363" y="3831"/>
                    <a:pt x="363" y="3915"/>
                  </a:cubicBezTo>
                  <a:cubicBezTo>
                    <a:pt x="419" y="4082"/>
                    <a:pt x="502" y="4249"/>
                    <a:pt x="586" y="4444"/>
                  </a:cubicBezTo>
                  <a:cubicBezTo>
                    <a:pt x="614" y="4528"/>
                    <a:pt x="697" y="4751"/>
                    <a:pt x="781" y="4807"/>
                  </a:cubicBezTo>
                  <a:cubicBezTo>
                    <a:pt x="800" y="4818"/>
                    <a:pt x="819" y="4824"/>
                    <a:pt x="837" y="4824"/>
                  </a:cubicBezTo>
                  <a:cubicBezTo>
                    <a:pt x="949" y="4824"/>
                    <a:pt x="1032" y="4624"/>
                    <a:pt x="1032" y="4528"/>
                  </a:cubicBezTo>
                  <a:cubicBezTo>
                    <a:pt x="1060" y="4361"/>
                    <a:pt x="1032" y="4221"/>
                    <a:pt x="1227" y="4138"/>
                  </a:cubicBezTo>
                  <a:cubicBezTo>
                    <a:pt x="1422" y="4082"/>
                    <a:pt x="1478" y="3887"/>
                    <a:pt x="1506" y="3636"/>
                  </a:cubicBezTo>
                  <a:cubicBezTo>
                    <a:pt x="1478" y="3525"/>
                    <a:pt x="1506" y="3413"/>
                    <a:pt x="1562" y="3301"/>
                  </a:cubicBezTo>
                  <a:cubicBezTo>
                    <a:pt x="1645" y="3190"/>
                    <a:pt x="1785" y="3134"/>
                    <a:pt x="1896" y="3051"/>
                  </a:cubicBezTo>
                  <a:cubicBezTo>
                    <a:pt x="2147" y="2939"/>
                    <a:pt x="2259" y="2660"/>
                    <a:pt x="2203" y="2409"/>
                  </a:cubicBezTo>
                  <a:cubicBezTo>
                    <a:pt x="2175" y="1963"/>
                    <a:pt x="1896" y="1908"/>
                    <a:pt x="1617" y="1657"/>
                  </a:cubicBezTo>
                  <a:cubicBezTo>
                    <a:pt x="1394" y="1434"/>
                    <a:pt x="1617" y="1016"/>
                    <a:pt x="1617" y="765"/>
                  </a:cubicBezTo>
                  <a:cubicBezTo>
                    <a:pt x="1645" y="319"/>
                    <a:pt x="920" y="458"/>
                    <a:pt x="725" y="263"/>
                  </a:cubicBezTo>
                  <a:cubicBezTo>
                    <a:pt x="620" y="179"/>
                    <a:pt x="563" y="0"/>
                    <a:pt x="45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0012;p55"/>
            <p:cNvSpPr/>
            <p:nvPr/>
          </p:nvSpPr>
          <p:spPr>
            <a:xfrm>
              <a:off x="753100" y="2390050"/>
              <a:ext cx="57875" cy="25000"/>
            </a:xfrm>
            <a:custGeom>
              <a:avLst/>
              <a:gdLst/>
              <a:ahLst/>
              <a:cxnLst/>
              <a:rect l="l" t="t" r="r" b="b"/>
              <a:pathLst>
                <a:path w="2315" h="1000" extrusionOk="0">
                  <a:moveTo>
                    <a:pt x="586" y="0"/>
                  </a:moveTo>
                  <a:cubicBezTo>
                    <a:pt x="558" y="0"/>
                    <a:pt x="531" y="7"/>
                    <a:pt x="503" y="21"/>
                  </a:cubicBezTo>
                  <a:cubicBezTo>
                    <a:pt x="335" y="77"/>
                    <a:pt x="168" y="160"/>
                    <a:pt x="57" y="300"/>
                  </a:cubicBezTo>
                  <a:cubicBezTo>
                    <a:pt x="1" y="356"/>
                    <a:pt x="1" y="439"/>
                    <a:pt x="29" y="495"/>
                  </a:cubicBezTo>
                  <a:cubicBezTo>
                    <a:pt x="29" y="746"/>
                    <a:pt x="252" y="941"/>
                    <a:pt x="503" y="941"/>
                  </a:cubicBezTo>
                  <a:cubicBezTo>
                    <a:pt x="838" y="919"/>
                    <a:pt x="1102" y="806"/>
                    <a:pt x="1395" y="806"/>
                  </a:cubicBezTo>
                  <a:cubicBezTo>
                    <a:pt x="1467" y="806"/>
                    <a:pt x="1541" y="813"/>
                    <a:pt x="1618" y="829"/>
                  </a:cubicBezTo>
                  <a:cubicBezTo>
                    <a:pt x="1746" y="855"/>
                    <a:pt x="1923" y="1000"/>
                    <a:pt x="2059" y="1000"/>
                  </a:cubicBezTo>
                  <a:cubicBezTo>
                    <a:pt x="2070" y="1000"/>
                    <a:pt x="2081" y="999"/>
                    <a:pt x="2092" y="997"/>
                  </a:cubicBezTo>
                  <a:cubicBezTo>
                    <a:pt x="2175" y="997"/>
                    <a:pt x="2203" y="885"/>
                    <a:pt x="2231" y="774"/>
                  </a:cubicBezTo>
                  <a:cubicBezTo>
                    <a:pt x="2315" y="523"/>
                    <a:pt x="2175" y="272"/>
                    <a:pt x="1952" y="160"/>
                  </a:cubicBezTo>
                  <a:cubicBezTo>
                    <a:pt x="1785" y="105"/>
                    <a:pt x="1590" y="49"/>
                    <a:pt x="1395" y="49"/>
                  </a:cubicBezTo>
                  <a:cubicBezTo>
                    <a:pt x="1332" y="49"/>
                    <a:pt x="1269" y="2"/>
                    <a:pt x="1242" y="2"/>
                  </a:cubicBezTo>
                  <a:cubicBezTo>
                    <a:pt x="1233" y="2"/>
                    <a:pt x="1227" y="7"/>
                    <a:pt x="1227" y="21"/>
                  </a:cubicBezTo>
                  <a:lnTo>
                    <a:pt x="670" y="21"/>
                  </a:lnTo>
                  <a:cubicBezTo>
                    <a:pt x="642" y="7"/>
                    <a:pt x="614" y="0"/>
                    <a:pt x="58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0013;p55"/>
            <p:cNvSpPr/>
            <p:nvPr/>
          </p:nvSpPr>
          <p:spPr>
            <a:xfrm>
              <a:off x="517575" y="2167575"/>
              <a:ext cx="146350" cy="178425"/>
            </a:xfrm>
            <a:custGeom>
              <a:avLst/>
              <a:gdLst/>
              <a:ahLst/>
              <a:cxnLst/>
              <a:rect l="l" t="t" r="r" b="b"/>
              <a:pathLst>
                <a:path w="5854" h="7137" extrusionOk="0">
                  <a:moveTo>
                    <a:pt x="2091" y="0"/>
                  </a:moveTo>
                  <a:cubicBezTo>
                    <a:pt x="1951" y="251"/>
                    <a:pt x="1756" y="641"/>
                    <a:pt x="1422" y="753"/>
                  </a:cubicBezTo>
                  <a:cubicBezTo>
                    <a:pt x="1348" y="777"/>
                    <a:pt x="1272" y="786"/>
                    <a:pt x="1195" y="786"/>
                  </a:cubicBezTo>
                  <a:cubicBezTo>
                    <a:pt x="995" y="786"/>
                    <a:pt x="790" y="725"/>
                    <a:pt x="600" y="725"/>
                  </a:cubicBezTo>
                  <a:cubicBezTo>
                    <a:pt x="453" y="725"/>
                    <a:pt x="315" y="762"/>
                    <a:pt x="195" y="892"/>
                  </a:cubicBezTo>
                  <a:cubicBezTo>
                    <a:pt x="0" y="1087"/>
                    <a:pt x="0" y="1422"/>
                    <a:pt x="195" y="1589"/>
                  </a:cubicBezTo>
                  <a:cubicBezTo>
                    <a:pt x="697" y="2035"/>
                    <a:pt x="1561" y="1589"/>
                    <a:pt x="1645" y="2425"/>
                  </a:cubicBezTo>
                  <a:cubicBezTo>
                    <a:pt x="1756" y="3234"/>
                    <a:pt x="1394" y="3875"/>
                    <a:pt x="2342" y="4153"/>
                  </a:cubicBezTo>
                  <a:cubicBezTo>
                    <a:pt x="2648" y="4209"/>
                    <a:pt x="2927" y="4321"/>
                    <a:pt x="3150" y="4544"/>
                  </a:cubicBezTo>
                  <a:cubicBezTo>
                    <a:pt x="3457" y="4850"/>
                    <a:pt x="3707" y="5185"/>
                    <a:pt x="3958" y="5547"/>
                  </a:cubicBezTo>
                  <a:cubicBezTo>
                    <a:pt x="4153" y="5937"/>
                    <a:pt x="3958" y="6356"/>
                    <a:pt x="4237" y="6690"/>
                  </a:cubicBezTo>
                  <a:cubicBezTo>
                    <a:pt x="4599" y="6997"/>
                    <a:pt x="5045" y="7136"/>
                    <a:pt x="5519" y="7136"/>
                  </a:cubicBezTo>
                  <a:cubicBezTo>
                    <a:pt x="5519" y="7080"/>
                    <a:pt x="5519" y="7025"/>
                    <a:pt x="5241" y="6941"/>
                  </a:cubicBezTo>
                  <a:cubicBezTo>
                    <a:pt x="5241" y="6439"/>
                    <a:pt x="5464" y="5993"/>
                    <a:pt x="5380" y="5519"/>
                  </a:cubicBezTo>
                  <a:cubicBezTo>
                    <a:pt x="5324" y="5268"/>
                    <a:pt x="5268" y="4990"/>
                    <a:pt x="5241" y="4711"/>
                  </a:cubicBezTo>
                  <a:cubicBezTo>
                    <a:pt x="5268" y="4126"/>
                    <a:pt x="5854" y="4237"/>
                    <a:pt x="5408" y="3540"/>
                  </a:cubicBezTo>
                  <a:cubicBezTo>
                    <a:pt x="4934" y="2788"/>
                    <a:pt x="4404" y="2091"/>
                    <a:pt x="3819" y="1450"/>
                  </a:cubicBezTo>
                  <a:cubicBezTo>
                    <a:pt x="3568" y="1199"/>
                    <a:pt x="3261" y="976"/>
                    <a:pt x="2983" y="753"/>
                  </a:cubicBezTo>
                  <a:cubicBezTo>
                    <a:pt x="2704" y="474"/>
                    <a:pt x="2425" y="223"/>
                    <a:pt x="2091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0014;p55"/>
            <p:cNvSpPr/>
            <p:nvPr/>
          </p:nvSpPr>
          <p:spPr>
            <a:xfrm>
              <a:off x="305700" y="1942750"/>
              <a:ext cx="129650" cy="99675"/>
            </a:xfrm>
            <a:custGeom>
              <a:avLst/>
              <a:gdLst/>
              <a:ahLst/>
              <a:cxnLst/>
              <a:rect l="l" t="t" r="r" b="b"/>
              <a:pathLst>
                <a:path w="5186" h="3987" extrusionOk="0">
                  <a:moveTo>
                    <a:pt x="1207" y="0"/>
                  </a:moveTo>
                  <a:cubicBezTo>
                    <a:pt x="965" y="0"/>
                    <a:pt x="730" y="85"/>
                    <a:pt x="531" y="240"/>
                  </a:cubicBezTo>
                  <a:cubicBezTo>
                    <a:pt x="475" y="352"/>
                    <a:pt x="503" y="519"/>
                    <a:pt x="447" y="630"/>
                  </a:cubicBezTo>
                  <a:cubicBezTo>
                    <a:pt x="308" y="909"/>
                    <a:pt x="168" y="1188"/>
                    <a:pt x="85" y="1467"/>
                  </a:cubicBezTo>
                  <a:cubicBezTo>
                    <a:pt x="1" y="1773"/>
                    <a:pt x="140" y="2108"/>
                    <a:pt x="419" y="2247"/>
                  </a:cubicBezTo>
                  <a:cubicBezTo>
                    <a:pt x="594" y="2422"/>
                    <a:pt x="837" y="2530"/>
                    <a:pt x="1086" y="2530"/>
                  </a:cubicBezTo>
                  <a:cubicBezTo>
                    <a:pt x="1115" y="2530"/>
                    <a:pt x="1143" y="2529"/>
                    <a:pt x="1172" y="2526"/>
                  </a:cubicBezTo>
                  <a:cubicBezTo>
                    <a:pt x="1309" y="2476"/>
                    <a:pt x="1453" y="2448"/>
                    <a:pt x="1594" y="2448"/>
                  </a:cubicBezTo>
                  <a:cubicBezTo>
                    <a:pt x="1768" y="2448"/>
                    <a:pt x="1938" y="2490"/>
                    <a:pt x="2092" y="2582"/>
                  </a:cubicBezTo>
                  <a:cubicBezTo>
                    <a:pt x="2370" y="2721"/>
                    <a:pt x="2621" y="2721"/>
                    <a:pt x="2816" y="3000"/>
                  </a:cubicBezTo>
                  <a:cubicBezTo>
                    <a:pt x="3039" y="3251"/>
                    <a:pt x="3346" y="3251"/>
                    <a:pt x="3708" y="3362"/>
                  </a:cubicBezTo>
                  <a:cubicBezTo>
                    <a:pt x="4043" y="3502"/>
                    <a:pt x="4182" y="3780"/>
                    <a:pt x="4489" y="3920"/>
                  </a:cubicBezTo>
                  <a:cubicBezTo>
                    <a:pt x="4591" y="3961"/>
                    <a:pt x="4693" y="3986"/>
                    <a:pt x="4795" y="3986"/>
                  </a:cubicBezTo>
                  <a:cubicBezTo>
                    <a:pt x="4832" y="3986"/>
                    <a:pt x="4870" y="3983"/>
                    <a:pt x="4907" y="3975"/>
                  </a:cubicBezTo>
                  <a:cubicBezTo>
                    <a:pt x="4963" y="3948"/>
                    <a:pt x="5018" y="3836"/>
                    <a:pt x="5074" y="3780"/>
                  </a:cubicBezTo>
                  <a:cubicBezTo>
                    <a:pt x="5102" y="3725"/>
                    <a:pt x="5186" y="3697"/>
                    <a:pt x="5074" y="3613"/>
                  </a:cubicBezTo>
                  <a:cubicBezTo>
                    <a:pt x="5158" y="3502"/>
                    <a:pt x="5074" y="3446"/>
                    <a:pt x="4991" y="3334"/>
                  </a:cubicBezTo>
                  <a:cubicBezTo>
                    <a:pt x="4823" y="3139"/>
                    <a:pt x="4656" y="2972"/>
                    <a:pt x="4461" y="2805"/>
                  </a:cubicBezTo>
                  <a:cubicBezTo>
                    <a:pt x="4349" y="2749"/>
                    <a:pt x="4238" y="2693"/>
                    <a:pt x="4126" y="2610"/>
                  </a:cubicBezTo>
                  <a:cubicBezTo>
                    <a:pt x="4015" y="2414"/>
                    <a:pt x="3876" y="2247"/>
                    <a:pt x="3736" y="2052"/>
                  </a:cubicBezTo>
                  <a:cubicBezTo>
                    <a:pt x="3597" y="1941"/>
                    <a:pt x="3430" y="1885"/>
                    <a:pt x="3346" y="1745"/>
                  </a:cubicBezTo>
                  <a:cubicBezTo>
                    <a:pt x="3234" y="1467"/>
                    <a:pt x="3346" y="1160"/>
                    <a:pt x="2956" y="1104"/>
                  </a:cubicBezTo>
                  <a:cubicBezTo>
                    <a:pt x="2922" y="1101"/>
                    <a:pt x="2888" y="1100"/>
                    <a:pt x="2853" y="1100"/>
                  </a:cubicBezTo>
                  <a:cubicBezTo>
                    <a:pt x="2715" y="1100"/>
                    <a:pt x="2569" y="1120"/>
                    <a:pt x="2429" y="1120"/>
                  </a:cubicBezTo>
                  <a:cubicBezTo>
                    <a:pt x="2309" y="1120"/>
                    <a:pt x="2193" y="1105"/>
                    <a:pt x="2092" y="1049"/>
                  </a:cubicBezTo>
                  <a:cubicBezTo>
                    <a:pt x="1841" y="881"/>
                    <a:pt x="1729" y="547"/>
                    <a:pt x="1618" y="296"/>
                  </a:cubicBezTo>
                  <a:cubicBezTo>
                    <a:pt x="1562" y="184"/>
                    <a:pt x="1506" y="45"/>
                    <a:pt x="1395" y="17"/>
                  </a:cubicBezTo>
                  <a:cubicBezTo>
                    <a:pt x="1332" y="6"/>
                    <a:pt x="1269" y="0"/>
                    <a:pt x="120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0015;p55"/>
            <p:cNvSpPr/>
            <p:nvPr/>
          </p:nvSpPr>
          <p:spPr>
            <a:xfrm>
              <a:off x="522450" y="2052575"/>
              <a:ext cx="61200" cy="37300"/>
            </a:xfrm>
            <a:custGeom>
              <a:avLst/>
              <a:gdLst/>
              <a:ahLst/>
              <a:cxnLst/>
              <a:rect l="l" t="t" r="r" b="b"/>
              <a:pathLst>
                <a:path w="2448" h="1492" extrusionOk="0">
                  <a:moveTo>
                    <a:pt x="1143" y="1"/>
                  </a:moveTo>
                  <a:cubicBezTo>
                    <a:pt x="1143" y="224"/>
                    <a:pt x="1087" y="391"/>
                    <a:pt x="864" y="447"/>
                  </a:cubicBezTo>
                  <a:cubicBezTo>
                    <a:pt x="822" y="457"/>
                    <a:pt x="780" y="461"/>
                    <a:pt x="739" y="461"/>
                  </a:cubicBezTo>
                  <a:cubicBezTo>
                    <a:pt x="651" y="461"/>
                    <a:pt x="565" y="445"/>
                    <a:pt x="487" y="445"/>
                  </a:cubicBezTo>
                  <a:cubicBezTo>
                    <a:pt x="408" y="445"/>
                    <a:pt x="336" y="462"/>
                    <a:pt x="279" y="530"/>
                  </a:cubicBezTo>
                  <a:cubicBezTo>
                    <a:pt x="0" y="837"/>
                    <a:pt x="446" y="1004"/>
                    <a:pt x="641" y="1060"/>
                  </a:cubicBezTo>
                  <a:cubicBezTo>
                    <a:pt x="976" y="1171"/>
                    <a:pt x="1338" y="1255"/>
                    <a:pt x="1673" y="1339"/>
                  </a:cubicBezTo>
                  <a:cubicBezTo>
                    <a:pt x="1705" y="1330"/>
                    <a:pt x="1736" y="1327"/>
                    <a:pt x="1764" y="1327"/>
                  </a:cubicBezTo>
                  <a:cubicBezTo>
                    <a:pt x="1833" y="1327"/>
                    <a:pt x="1892" y="1347"/>
                    <a:pt x="1951" y="1366"/>
                  </a:cubicBezTo>
                  <a:cubicBezTo>
                    <a:pt x="2007" y="1394"/>
                    <a:pt x="2035" y="1450"/>
                    <a:pt x="2091" y="1478"/>
                  </a:cubicBezTo>
                  <a:cubicBezTo>
                    <a:pt x="2118" y="1487"/>
                    <a:pt x="2143" y="1491"/>
                    <a:pt x="2167" y="1491"/>
                  </a:cubicBezTo>
                  <a:cubicBezTo>
                    <a:pt x="2364" y="1491"/>
                    <a:pt x="2447" y="1209"/>
                    <a:pt x="2397" y="1060"/>
                  </a:cubicBezTo>
                  <a:cubicBezTo>
                    <a:pt x="2314" y="781"/>
                    <a:pt x="2119" y="558"/>
                    <a:pt x="2091" y="363"/>
                  </a:cubicBezTo>
                  <a:cubicBezTo>
                    <a:pt x="1756" y="363"/>
                    <a:pt x="1533" y="1"/>
                    <a:pt x="1143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0016;p55"/>
            <p:cNvSpPr/>
            <p:nvPr/>
          </p:nvSpPr>
          <p:spPr>
            <a:xfrm>
              <a:off x="1679275" y="2472200"/>
              <a:ext cx="92000" cy="67075"/>
            </a:xfrm>
            <a:custGeom>
              <a:avLst/>
              <a:gdLst/>
              <a:ahLst/>
              <a:cxnLst/>
              <a:rect l="l" t="t" r="r" b="b"/>
              <a:pathLst>
                <a:path w="3680" h="2683" extrusionOk="0">
                  <a:moveTo>
                    <a:pt x="2108" y="1"/>
                  </a:moveTo>
                  <a:cubicBezTo>
                    <a:pt x="1929" y="1"/>
                    <a:pt x="1756" y="39"/>
                    <a:pt x="1617" y="136"/>
                  </a:cubicBezTo>
                  <a:cubicBezTo>
                    <a:pt x="1394" y="303"/>
                    <a:pt x="1143" y="164"/>
                    <a:pt x="976" y="415"/>
                  </a:cubicBezTo>
                  <a:cubicBezTo>
                    <a:pt x="781" y="526"/>
                    <a:pt x="167" y="415"/>
                    <a:pt x="84" y="777"/>
                  </a:cubicBezTo>
                  <a:cubicBezTo>
                    <a:pt x="0" y="1000"/>
                    <a:pt x="279" y="1362"/>
                    <a:pt x="251" y="1697"/>
                  </a:cubicBezTo>
                  <a:cubicBezTo>
                    <a:pt x="195" y="2004"/>
                    <a:pt x="56" y="2199"/>
                    <a:pt x="586" y="2310"/>
                  </a:cubicBezTo>
                  <a:cubicBezTo>
                    <a:pt x="701" y="2349"/>
                    <a:pt x="808" y="2364"/>
                    <a:pt x="911" y="2364"/>
                  </a:cubicBezTo>
                  <a:cubicBezTo>
                    <a:pt x="1181" y="2364"/>
                    <a:pt x="1426" y="2259"/>
                    <a:pt x="1728" y="2199"/>
                  </a:cubicBezTo>
                  <a:cubicBezTo>
                    <a:pt x="1845" y="2465"/>
                    <a:pt x="2082" y="2682"/>
                    <a:pt x="2300" y="2682"/>
                  </a:cubicBezTo>
                  <a:cubicBezTo>
                    <a:pt x="2447" y="2682"/>
                    <a:pt x="2587" y="2584"/>
                    <a:pt x="2676" y="2338"/>
                  </a:cubicBezTo>
                  <a:cubicBezTo>
                    <a:pt x="2760" y="2143"/>
                    <a:pt x="2676" y="1920"/>
                    <a:pt x="2732" y="1697"/>
                  </a:cubicBezTo>
                  <a:cubicBezTo>
                    <a:pt x="2816" y="1446"/>
                    <a:pt x="3011" y="1223"/>
                    <a:pt x="3234" y="1084"/>
                  </a:cubicBezTo>
                  <a:cubicBezTo>
                    <a:pt x="3680" y="749"/>
                    <a:pt x="3373" y="498"/>
                    <a:pt x="2899" y="219"/>
                  </a:cubicBezTo>
                  <a:cubicBezTo>
                    <a:pt x="2693" y="99"/>
                    <a:pt x="2393" y="1"/>
                    <a:pt x="210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0017;p55"/>
            <p:cNvSpPr/>
            <p:nvPr/>
          </p:nvSpPr>
          <p:spPr>
            <a:xfrm>
              <a:off x="1708525" y="2389375"/>
              <a:ext cx="94450" cy="73050"/>
            </a:xfrm>
            <a:custGeom>
              <a:avLst/>
              <a:gdLst/>
              <a:ahLst/>
              <a:cxnLst/>
              <a:rect l="l" t="t" r="r" b="b"/>
              <a:pathLst>
                <a:path w="3778" h="2922" extrusionOk="0">
                  <a:moveTo>
                    <a:pt x="172" y="0"/>
                  </a:moveTo>
                  <a:cubicBezTo>
                    <a:pt x="125" y="0"/>
                    <a:pt x="69" y="14"/>
                    <a:pt x="1" y="48"/>
                  </a:cubicBezTo>
                  <a:cubicBezTo>
                    <a:pt x="335" y="299"/>
                    <a:pt x="168" y="717"/>
                    <a:pt x="558" y="856"/>
                  </a:cubicBezTo>
                  <a:cubicBezTo>
                    <a:pt x="809" y="968"/>
                    <a:pt x="1088" y="1107"/>
                    <a:pt x="865" y="1386"/>
                  </a:cubicBezTo>
                  <a:cubicBezTo>
                    <a:pt x="754" y="1525"/>
                    <a:pt x="558" y="1525"/>
                    <a:pt x="503" y="1721"/>
                  </a:cubicBezTo>
                  <a:cubicBezTo>
                    <a:pt x="475" y="1860"/>
                    <a:pt x="531" y="2027"/>
                    <a:pt x="670" y="2139"/>
                  </a:cubicBezTo>
                  <a:cubicBezTo>
                    <a:pt x="826" y="2275"/>
                    <a:pt x="1023" y="2344"/>
                    <a:pt x="1223" y="2344"/>
                  </a:cubicBezTo>
                  <a:cubicBezTo>
                    <a:pt x="1309" y="2344"/>
                    <a:pt x="1395" y="2331"/>
                    <a:pt x="1478" y="2306"/>
                  </a:cubicBezTo>
                  <a:cubicBezTo>
                    <a:pt x="1560" y="2271"/>
                    <a:pt x="1642" y="2255"/>
                    <a:pt x="1724" y="2255"/>
                  </a:cubicBezTo>
                  <a:cubicBezTo>
                    <a:pt x="1837" y="2255"/>
                    <a:pt x="1950" y="2285"/>
                    <a:pt x="2064" y="2334"/>
                  </a:cubicBezTo>
                  <a:cubicBezTo>
                    <a:pt x="2287" y="2445"/>
                    <a:pt x="2398" y="2668"/>
                    <a:pt x="2649" y="2808"/>
                  </a:cubicBezTo>
                  <a:cubicBezTo>
                    <a:pt x="2768" y="2867"/>
                    <a:pt x="3017" y="2921"/>
                    <a:pt x="3236" y="2921"/>
                  </a:cubicBezTo>
                  <a:cubicBezTo>
                    <a:pt x="3534" y="2921"/>
                    <a:pt x="3777" y="2822"/>
                    <a:pt x="3569" y="2501"/>
                  </a:cubicBezTo>
                  <a:cubicBezTo>
                    <a:pt x="3430" y="2278"/>
                    <a:pt x="3095" y="2250"/>
                    <a:pt x="2872" y="2194"/>
                  </a:cubicBezTo>
                  <a:cubicBezTo>
                    <a:pt x="2649" y="2139"/>
                    <a:pt x="2426" y="2027"/>
                    <a:pt x="2259" y="1860"/>
                  </a:cubicBezTo>
                  <a:cubicBezTo>
                    <a:pt x="2036" y="1665"/>
                    <a:pt x="2036" y="1386"/>
                    <a:pt x="1869" y="1135"/>
                  </a:cubicBezTo>
                  <a:cubicBezTo>
                    <a:pt x="1646" y="829"/>
                    <a:pt x="1339" y="633"/>
                    <a:pt x="1004" y="522"/>
                  </a:cubicBezTo>
                  <a:cubicBezTo>
                    <a:pt x="754" y="410"/>
                    <a:pt x="642" y="466"/>
                    <a:pt x="447" y="243"/>
                  </a:cubicBezTo>
                  <a:cubicBezTo>
                    <a:pt x="384" y="138"/>
                    <a:pt x="320" y="0"/>
                    <a:pt x="17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0018;p55"/>
            <p:cNvSpPr/>
            <p:nvPr/>
          </p:nvSpPr>
          <p:spPr>
            <a:xfrm>
              <a:off x="1679075" y="2205000"/>
              <a:ext cx="90800" cy="77600"/>
            </a:xfrm>
            <a:custGeom>
              <a:avLst/>
              <a:gdLst/>
              <a:ahLst/>
              <a:cxnLst/>
              <a:rect l="l" t="t" r="r" b="b"/>
              <a:pathLst>
                <a:path w="3632" h="3104" extrusionOk="0">
                  <a:moveTo>
                    <a:pt x="2150" y="0"/>
                  </a:moveTo>
                  <a:cubicBezTo>
                    <a:pt x="2105" y="0"/>
                    <a:pt x="2068" y="32"/>
                    <a:pt x="2043" y="120"/>
                  </a:cubicBezTo>
                  <a:cubicBezTo>
                    <a:pt x="1709" y="64"/>
                    <a:pt x="1402" y="36"/>
                    <a:pt x="1067" y="36"/>
                  </a:cubicBezTo>
                  <a:cubicBezTo>
                    <a:pt x="1039" y="32"/>
                    <a:pt x="1011" y="30"/>
                    <a:pt x="983" y="30"/>
                  </a:cubicBezTo>
                  <a:cubicBezTo>
                    <a:pt x="612" y="30"/>
                    <a:pt x="371" y="371"/>
                    <a:pt x="371" y="761"/>
                  </a:cubicBezTo>
                  <a:cubicBezTo>
                    <a:pt x="371" y="845"/>
                    <a:pt x="426" y="928"/>
                    <a:pt x="398" y="1012"/>
                  </a:cubicBezTo>
                  <a:cubicBezTo>
                    <a:pt x="398" y="1207"/>
                    <a:pt x="259" y="1151"/>
                    <a:pt x="175" y="1318"/>
                  </a:cubicBezTo>
                  <a:cubicBezTo>
                    <a:pt x="1" y="1720"/>
                    <a:pt x="624" y="1913"/>
                    <a:pt x="1182" y="1913"/>
                  </a:cubicBezTo>
                  <a:cubicBezTo>
                    <a:pt x="1516" y="1913"/>
                    <a:pt x="1827" y="1844"/>
                    <a:pt x="1932" y="1709"/>
                  </a:cubicBezTo>
                  <a:cubicBezTo>
                    <a:pt x="2043" y="2015"/>
                    <a:pt x="2182" y="2266"/>
                    <a:pt x="2322" y="2545"/>
                  </a:cubicBezTo>
                  <a:cubicBezTo>
                    <a:pt x="2405" y="2684"/>
                    <a:pt x="2433" y="3047"/>
                    <a:pt x="2628" y="3102"/>
                  </a:cubicBezTo>
                  <a:cubicBezTo>
                    <a:pt x="2634" y="3103"/>
                    <a:pt x="2640" y="3104"/>
                    <a:pt x="2646" y="3104"/>
                  </a:cubicBezTo>
                  <a:cubicBezTo>
                    <a:pt x="2818" y="3104"/>
                    <a:pt x="3131" y="2735"/>
                    <a:pt x="3158" y="2601"/>
                  </a:cubicBezTo>
                  <a:cubicBezTo>
                    <a:pt x="3214" y="2350"/>
                    <a:pt x="3047" y="2183"/>
                    <a:pt x="3074" y="1960"/>
                  </a:cubicBezTo>
                  <a:cubicBezTo>
                    <a:pt x="3074" y="1597"/>
                    <a:pt x="3548" y="1486"/>
                    <a:pt x="3576" y="1179"/>
                  </a:cubicBezTo>
                  <a:cubicBezTo>
                    <a:pt x="3632" y="845"/>
                    <a:pt x="3242" y="510"/>
                    <a:pt x="3019" y="399"/>
                  </a:cubicBezTo>
                  <a:cubicBezTo>
                    <a:pt x="2796" y="315"/>
                    <a:pt x="2573" y="203"/>
                    <a:pt x="2350" y="92"/>
                  </a:cubicBezTo>
                  <a:cubicBezTo>
                    <a:pt x="2273" y="46"/>
                    <a:pt x="2205" y="0"/>
                    <a:pt x="215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0019;p55"/>
            <p:cNvSpPr/>
            <p:nvPr/>
          </p:nvSpPr>
          <p:spPr>
            <a:xfrm>
              <a:off x="1663250" y="2248400"/>
              <a:ext cx="43925" cy="68750"/>
            </a:xfrm>
            <a:custGeom>
              <a:avLst/>
              <a:gdLst/>
              <a:ahLst/>
              <a:cxnLst/>
              <a:rect l="l" t="t" r="r" b="b"/>
              <a:pathLst>
                <a:path w="1757" h="2750" extrusionOk="0">
                  <a:moveTo>
                    <a:pt x="167" y="1"/>
                  </a:moveTo>
                  <a:cubicBezTo>
                    <a:pt x="167" y="307"/>
                    <a:pt x="0" y="670"/>
                    <a:pt x="84" y="948"/>
                  </a:cubicBezTo>
                  <a:cubicBezTo>
                    <a:pt x="139" y="1227"/>
                    <a:pt x="446" y="1283"/>
                    <a:pt x="530" y="1506"/>
                  </a:cubicBezTo>
                  <a:cubicBezTo>
                    <a:pt x="669" y="1868"/>
                    <a:pt x="446" y="2258"/>
                    <a:pt x="641" y="2565"/>
                  </a:cubicBezTo>
                  <a:cubicBezTo>
                    <a:pt x="709" y="2687"/>
                    <a:pt x="836" y="2750"/>
                    <a:pt x="962" y="2750"/>
                  </a:cubicBezTo>
                  <a:cubicBezTo>
                    <a:pt x="1094" y="2750"/>
                    <a:pt x="1225" y="2680"/>
                    <a:pt x="1282" y="2537"/>
                  </a:cubicBezTo>
                  <a:cubicBezTo>
                    <a:pt x="1756" y="1673"/>
                    <a:pt x="697" y="1589"/>
                    <a:pt x="502" y="948"/>
                  </a:cubicBezTo>
                  <a:cubicBezTo>
                    <a:pt x="418" y="642"/>
                    <a:pt x="502" y="112"/>
                    <a:pt x="16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20020;p55"/>
            <p:cNvSpPr/>
            <p:nvPr/>
          </p:nvSpPr>
          <p:spPr>
            <a:xfrm>
              <a:off x="1583800" y="2230275"/>
              <a:ext cx="62050" cy="69725"/>
            </a:xfrm>
            <a:custGeom>
              <a:avLst/>
              <a:gdLst/>
              <a:ahLst/>
              <a:cxnLst/>
              <a:rect l="l" t="t" r="r" b="b"/>
              <a:pathLst>
                <a:path w="2482" h="2789" extrusionOk="0">
                  <a:moveTo>
                    <a:pt x="1701" y="1"/>
                  </a:moveTo>
                  <a:cubicBezTo>
                    <a:pt x="1673" y="363"/>
                    <a:pt x="1283" y="614"/>
                    <a:pt x="1143" y="893"/>
                  </a:cubicBezTo>
                  <a:cubicBezTo>
                    <a:pt x="1087" y="1004"/>
                    <a:pt x="1032" y="1144"/>
                    <a:pt x="1004" y="1255"/>
                  </a:cubicBezTo>
                  <a:cubicBezTo>
                    <a:pt x="892" y="1645"/>
                    <a:pt x="558" y="1422"/>
                    <a:pt x="251" y="1618"/>
                  </a:cubicBezTo>
                  <a:cubicBezTo>
                    <a:pt x="0" y="1813"/>
                    <a:pt x="28" y="2203"/>
                    <a:pt x="307" y="2370"/>
                  </a:cubicBezTo>
                  <a:cubicBezTo>
                    <a:pt x="641" y="2621"/>
                    <a:pt x="1060" y="2760"/>
                    <a:pt x="1478" y="2788"/>
                  </a:cubicBezTo>
                  <a:cubicBezTo>
                    <a:pt x="1533" y="2593"/>
                    <a:pt x="1422" y="2398"/>
                    <a:pt x="1450" y="2203"/>
                  </a:cubicBezTo>
                  <a:cubicBezTo>
                    <a:pt x="1471" y="2051"/>
                    <a:pt x="1493" y="2034"/>
                    <a:pt x="1607" y="2034"/>
                  </a:cubicBezTo>
                  <a:cubicBezTo>
                    <a:pt x="1639" y="2034"/>
                    <a:pt x="1679" y="2036"/>
                    <a:pt x="1729" y="2036"/>
                  </a:cubicBezTo>
                  <a:cubicBezTo>
                    <a:pt x="2202" y="2036"/>
                    <a:pt x="2481" y="1952"/>
                    <a:pt x="2453" y="1367"/>
                  </a:cubicBezTo>
                  <a:cubicBezTo>
                    <a:pt x="2453" y="1172"/>
                    <a:pt x="2314" y="1032"/>
                    <a:pt x="2286" y="809"/>
                  </a:cubicBezTo>
                  <a:cubicBezTo>
                    <a:pt x="2286" y="726"/>
                    <a:pt x="2286" y="614"/>
                    <a:pt x="2314" y="530"/>
                  </a:cubicBezTo>
                  <a:cubicBezTo>
                    <a:pt x="2314" y="112"/>
                    <a:pt x="2007" y="112"/>
                    <a:pt x="170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20021;p55"/>
            <p:cNvSpPr/>
            <p:nvPr/>
          </p:nvSpPr>
          <p:spPr>
            <a:xfrm>
              <a:off x="1334300" y="2145750"/>
              <a:ext cx="167275" cy="152250"/>
            </a:xfrm>
            <a:custGeom>
              <a:avLst/>
              <a:gdLst/>
              <a:ahLst/>
              <a:cxnLst/>
              <a:rect l="l" t="t" r="r" b="b"/>
              <a:pathLst>
                <a:path w="6691" h="6090" extrusionOk="0">
                  <a:moveTo>
                    <a:pt x="300" y="0"/>
                  </a:moveTo>
                  <a:cubicBezTo>
                    <a:pt x="274" y="0"/>
                    <a:pt x="249" y="3"/>
                    <a:pt x="224" y="9"/>
                  </a:cubicBezTo>
                  <a:cubicBezTo>
                    <a:pt x="1" y="65"/>
                    <a:pt x="1" y="455"/>
                    <a:pt x="140" y="650"/>
                  </a:cubicBezTo>
                  <a:cubicBezTo>
                    <a:pt x="419" y="985"/>
                    <a:pt x="865" y="1319"/>
                    <a:pt x="1004" y="1681"/>
                  </a:cubicBezTo>
                  <a:cubicBezTo>
                    <a:pt x="1088" y="1960"/>
                    <a:pt x="1172" y="2239"/>
                    <a:pt x="1227" y="2518"/>
                  </a:cubicBezTo>
                  <a:cubicBezTo>
                    <a:pt x="1311" y="2741"/>
                    <a:pt x="1367" y="2964"/>
                    <a:pt x="1423" y="3215"/>
                  </a:cubicBezTo>
                  <a:cubicBezTo>
                    <a:pt x="1478" y="3549"/>
                    <a:pt x="1311" y="4079"/>
                    <a:pt x="1590" y="4357"/>
                  </a:cubicBezTo>
                  <a:cubicBezTo>
                    <a:pt x="1952" y="4748"/>
                    <a:pt x="2677" y="4497"/>
                    <a:pt x="3123" y="4664"/>
                  </a:cubicBezTo>
                  <a:cubicBezTo>
                    <a:pt x="3430" y="4776"/>
                    <a:pt x="3653" y="5138"/>
                    <a:pt x="3820" y="5361"/>
                  </a:cubicBezTo>
                  <a:cubicBezTo>
                    <a:pt x="4099" y="5668"/>
                    <a:pt x="4433" y="5891"/>
                    <a:pt x="4823" y="6030"/>
                  </a:cubicBezTo>
                  <a:cubicBezTo>
                    <a:pt x="4943" y="6073"/>
                    <a:pt x="5047" y="6089"/>
                    <a:pt x="5144" y="6089"/>
                  </a:cubicBezTo>
                  <a:cubicBezTo>
                    <a:pt x="5366" y="6089"/>
                    <a:pt x="5556" y="6004"/>
                    <a:pt x="5827" y="5946"/>
                  </a:cubicBezTo>
                  <a:cubicBezTo>
                    <a:pt x="5827" y="5612"/>
                    <a:pt x="5660" y="5277"/>
                    <a:pt x="5381" y="5082"/>
                  </a:cubicBezTo>
                  <a:cubicBezTo>
                    <a:pt x="5469" y="4994"/>
                    <a:pt x="5588" y="4964"/>
                    <a:pt x="5721" y="4964"/>
                  </a:cubicBezTo>
                  <a:cubicBezTo>
                    <a:pt x="5987" y="4964"/>
                    <a:pt x="6306" y="5084"/>
                    <a:pt x="6534" y="5084"/>
                  </a:cubicBezTo>
                  <a:cubicBezTo>
                    <a:pt x="6549" y="5084"/>
                    <a:pt x="6565" y="5083"/>
                    <a:pt x="6579" y="5082"/>
                  </a:cubicBezTo>
                  <a:cubicBezTo>
                    <a:pt x="6691" y="4664"/>
                    <a:pt x="6496" y="4218"/>
                    <a:pt x="6078" y="4051"/>
                  </a:cubicBezTo>
                  <a:cubicBezTo>
                    <a:pt x="5604" y="3828"/>
                    <a:pt x="5241" y="3465"/>
                    <a:pt x="4768" y="3215"/>
                  </a:cubicBezTo>
                  <a:cubicBezTo>
                    <a:pt x="4705" y="3152"/>
                    <a:pt x="4611" y="3120"/>
                    <a:pt x="4509" y="3120"/>
                  </a:cubicBezTo>
                  <a:cubicBezTo>
                    <a:pt x="4475" y="3120"/>
                    <a:pt x="4440" y="3124"/>
                    <a:pt x="4405" y="3131"/>
                  </a:cubicBezTo>
                  <a:cubicBezTo>
                    <a:pt x="4210" y="3159"/>
                    <a:pt x="4043" y="3242"/>
                    <a:pt x="3903" y="3382"/>
                  </a:cubicBezTo>
                  <a:cubicBezTo>
                    <a:pt x="3848" y="3493"/>
                    <a:pt x="3876" y="3605"/>
                    <a:pt x="3792" y="3716"/>
                  </a:cubicBezTo>
                  <a:cubicBezTo>
                    <a:pt x="3729" y="3774"/>
                    <a:pt x="3654" y="3800"/>
                    <a:pt x="3573" y="3800"/>
                  </a:cubicBezTo>
                  <a:cubicBezTo>
                    <a:pt x="3190" y="3800"/>
                    <a:pt x="2672" y="3230"/>
                    <a:pt x="2649" y="2908"/>
                  </a:cubicBezTo>
                  <a:cubicBezTo>
                    <a:pt x="2621" y="2350"/>
                    <a:pt x="4433" y="1654"/>
                    <a:pt x="3346" y="1180"/>
                  </a:cubicBezTo>
                  <a:cubicBezTo>
                    <a:pt x="3067" y="1040"/>
                    <a:pt x="2928" y="789"/>
                    <a:pt x="2705" y="594"/>
                  </a:cubicBezTo>
                  <a:cubicBezTo>
                    <a:pt x="2549" y="474"/>
                    <a:pt x="2352" y="442"/>
                    <a:pt x="2142" y="442"/>
                  </a:cubicBezTo>
                  <a:cubicBezTo>
                    <a:pt x="1899" y="442"/>
                    <a:pt x="1639" y="486"/>
                    <a:pt x="1407" y="486"/>
                  </a:cubicBezTo>
                  <a:cubicBezTo>
                    <a:pt x="1374" y="486"/>
                    <a:pt x="1342" y="485"/>
                    <a:pt x="1311" y="483"/>
                  </a:cubicBezTo>
                  <a:cubicBezTo>
                    <a:pt x="974" y="483"/>
                    <a:pt x="637" y="0"/>
                    <a:pt x="30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20022;p55"/>
            <p:cNvSpPr/>
            <p:nvPr/>
          </p:nvSpPr>
          <p:spPr>
            <a:xfrm>
              <a:off x="1222800" y="2056725"/>
              <a:ext cx="78075" cy="76725"/>
            </a:xfrm>
            <a:custGeom>
              <a:avLst/>
              <a:gdLst/>
              <a:ahLst/>
              <a:cxnLst/>
              <a:rect l="l" t="t" r="r" b="b"/>
              <a:pathLst>
                <a:path w="3123" h="3069" extrusionOk="0">
                  <a:moveTo>
                    <a:pt x="1605" y="1"/>
                  </a:moveTo>
                  <a:cubicBezTo>
                    <a:pt x="1561" y="1"/>
                    <a:pt x="1518" y="10"/>
                    <a:pt x="1478" y="30"/>
                  </a:cubicBezTo>
                  <a:cubicBezTo>
                    <a:pt x="1199" y="85"/>
                    <a:pt x="1255" y="253"/>
                    <a:pt x="1144" y="448"/>
                  </a:cubicBezTo>
                  <a:cubicBezTo>
                    <a:pt x="1063" y="597"/>
                    <a:pt x="876" y="654"/>
                    <a:pt x="681" y="654"/>
                  </a:cubicBezTo>
                  <a:cubicBezTo>
                    <a:pt x="473" y="654"/>
                    <a:pt x="255" y="590"/>
                    <a:pt x="140" y="504"/>
                  </a:cubicBezTo>
                  <a:cubicBezTo>
                    <a:pt x="84" y="587"/>
                    <a:pt x="57" y="671"/>
                    <a:pt x="29" y="754"/>
                  </a:cubicBezTo>
                  <a:cubicBezTo>
                    <a:pt x="29" y="922"/>
                    <a:pt x="29" y="1089"/>
                    <a:pt x="29" y="1256"/>
                  </a:cubicBezTo>
                  <a:cubicBezTo>
                    <a:pt x="57" y="1507"/>
                    <a:pt x="29" y="1758"/>
                    <a:pt x="1" y="2009"/>
                  </a:cubicBezTo>
                  <a:cubicBezTo>
                    <a:pt x="1" y="2315"/>
                    <a:pt x="112" y="2622"/>
                    <a:pt x="363" y="2817"/>
                  </a:cubicBezTo>
                  <a:cubicBezTo>
                    <a:pt x="514" y="2936"/>
                    <a:pt x="669" y="2967"/>
                    <a:pt x="825" y="2967"/>
                  </a:cubicBezTo>
                  <a:cubicBezTo>
                    <a:pt x="997" y="2967"/>
                    <a:pt x="1171" y="2929"/>
                    <a:pt x="1341" y="2929"/>
                  </a:cubicBezTo>
                  <a:cubicBezTo>
                    <a:pt x="1416" y="2929"/>
                    <a:pt x="1489" y="2936"/>
                    <a:pt x="1562" y="2957"/>
                  </a:cubicBezTo>
                  <a:cubicBezTo>
                    <a:pt x="1673" y="2984"/>
                    <a:pt x="1701" y="3068"/>
                    <a:pt x="1841" y="3068"/>
                  </a:cubicBezTo>
                  <a:cubicBezTo>
                    <a:pt x="2175" y="3068"/>
                    <a:pt x="2454" y="2706"/>
                    <a:pt x="2593" y="2427"/>
                  </a:cubicBezTo>
                  <a:cubicBezTo>
                    <a:pt x="2677" y="2260"/>
                    <a:pt x="2733" y="2065"/>
                    <a:pt x="2816" y="1869"/>
                  </a:cubicBezTo>
                  <a:cubicBezTo>
                    <a:pt x="2900" y="1758"/>
                    <a:pt x="2956" y="1646"/>
                    <a:pt x="3011" y="1507"/>
                  </a:cubicBezTo>
                  <a:cubicBezTo>
                    <a:pt x="3123" y="1005"/>
                    <a:pt x="2649" y="950"/>
                    <a:pt x="2314" y="754"/>
                  </a:cubicBezTo>
                  <a:cubicBezTo>
                    <a:pt x="2064" y="587"/>
                    <a:pt x="2036" y="253"/>
                    <a:pt x="1841" y="85"/>
                  </a:cubicBezTo>
                  <a:cubicBezTo>
                    <a:pt x="1769" y="31"/>
                    <a:pt x="1685" y="1"/>
                    <a:pt x="1605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20023;p55"/>
            <p:cNvSpPr/>
            <p:nvPr/>
          </p:nvSpPr>
          <p:spPr>
            <a:xfrm>
              <a:off x="4735800" y="3878400"/>
              <a:ext cx="294800" cy="233875"/>
            </a:xfrm>
            <a:custGeom>
              <a:avLst/>
              <a:gdLst/>
              <a:ahLst/>
              <a:cxnLst/>
              <a:rect l="l" t="t" r="r" b="b"/>
              <a:pathLst>
                <a:path w="11792" h="9355" extrusionOk="0">
                  <a:moveTo>
                    <a:pt x="11457" y="1"/>
                  </a:moveTo>
                  <a:cubicBezTo>
                    <a:pt x="11318" y="1"/>
                    <a:pt x="11151" y="140"/>
                    <a:pt x="10955" y="307"/>
                  </a:cubicBezTo>
                  <a:cubicBezTo>
                    <a:pt x="10804" y="433"/>
                    <a:pt x="10585" y="650"/>
                    <a:pt x="10339" y="650"/>
                  </a:cubicBezTo>
                  <a:cubicBezTo>
                    <a:pt x="10313" y="650"/>
                    <a:pt x="10286" y="647"/>
                    <a:pt x="10259" y="642"/>
                  </a:cubicBezTo>
                  <a:cubicBezTo>
                    <a:pt x="10091" y="614"/>
                    <a:pt x="9924" y="503"/>
                    <a:pt x="9840" y="307"/>
                  </a:cubicBezTo>
                  <a:cubicBezTo>
                    <a:pt x="9645" y="335"/>
                    <a:pt x="9422" y="419"/>
                    <a:pt x="9255" y="558"/>
                  </a:cubicBezTo>
                  <a:cubicBezTo>
                    <a:pt x="9032" y="809"/>
                    <a:pt x="8865" y="1060"/>
                    <a:pt x="8670" y="1339"/>
                  </a:cubicBezTo>
                  <a:cubicBezTo>
                    <a:pt x="8502" y="1478"/>
                    <a:pt x="8279" y="1590"/>
                    <a:pt x="8056" y="1590"/>
                  </a:cubicBezTo>
                  <a:cubicBezTo>
                    <a:pt x="7638" y="1673"/>
                    <a:pt x="7527" y="1618"/>
                    <a:pt x="7415" y="2008"/>
                  </a:cubicBezTo>
                  <a:cubicBezTo>
                    <a:pt x="7359" y="2287"/>
                    <a:pt x="7304" y="2565"/>
                    <a:pt x="7248" y="2844"/>
                  </a:cubicBezTo>
                  <a:cubicBezTo>
                    <a:pt x="7136" y="3011"/>
                    <a:pt x="7025" y="3179"/>
                    <a:pt x="6886" y="3346"/>
                  </a:cubicBezTo>
                  <a:cubicBezTo>
                    <a:pt x="6746" y="3234"/>
                    <a:pt x="6607" y="3095"/>
                    <a:pt x="6495" y="2928"/>
                  </a:cubicBezTo>
                  <a:cubicBezTo>
                    <a:pt x="6440" y="2816"/>
                    <a:pt x="6440" y="2677"/>
                    <a:pt x="6384" y="2593"/>
                  </a:cubicBezTo>
                  <a:cubicBezTo>
                    <a:pt x="6327" y="2537"/>
                    <a:pt x="6276" y="2518"/>
                    <a:pt x="6226" y="2518"/>
                  </a:cubicBezTo>
                  <a:cubicBezTo>
                    <a:pt x="6121" y="2518"/>
                    <a:pt x="6026" y="2601"/>
                    <a:pt x="5914" y="2601"/>
                  </a:cubicBezTo>
                  <a:cubicBezTo>
                    <a:pt x="5894" y="2601"/>
                    <a:pt x="5875" y="2599"/>
                    <a:pt x="5854" y="2593"/>
                  </a:cubicBezTo>
                  <a:cubicBezTo>
                    <a:pt x="5567" y="2527"/>
                    <a:pt x="5507" y="2250"/>
                    <a:pt x="5314" y="2250"/>
                  </a:cubicBezTo>
                  <a:cubicBezTo>
                    <a:pt x="5264" y="2250"/>
                    <a:pt x="5204" y="2268"/>
                    <a:pt x="5129" y="2314"/>
                  </a:cubicBezTo>
                  <a:cubicBezTo>
                    <a:pt x="4795" y="2510"/>
                    <a:pt x="4544" y="2788"/>
                    <a:pt x="4349" y="3123"/>
                  </a:cubicBezTo>
                  <a:cubicBezTo>
                    <a:pt x="3959" y="3625"/>
                    <a:pt x="2927" y="3485"/>
                    <a:pt x="2816" y="4238"/>
                  </a:cubicBezTo>
                  <a:cubicBezTo>
                    <a:pt x="2788" y="4684"/>
                    <a:pt x="3011" y="5325"/>
                    <a:pt x="2732" y="5632"/>
                  </a:cubicBezTo>
                  <a:cubicBezTo>
                    <a:pt x="2565" y="5855"/>
                    <a:pt x="2314" y="5994"/>
                    <a:pt x="2286" y="6273"/>
                  </a:cubicBezTo>
                  <a:cubicBezTo>
                    <a:pt x="2258" y="6691"/>
                    <a:pt x="2872" y="6942"/>
                    <a:pt x="3206" y="6970"/>
                  </a:cubicBezTo>
                  <a:cubicBezTo>
                    <a:pt x="3373" y="7360"/>
                    <a:pt x="2872" y="7443"/>
                    <a:pt x="2565" y="7527"/>
                  </a:cubicBezTo>
                  <a:cubicBezTo>
                    <a:pt x="2286" y="7611"/>
                    <a:pt x="2230" y="7750"/>
                    <a:pt x="2035" y="7973"/>
                  </a:cubicBezTo>
                  <a:cubicBezTo>
                    <a:pt x="1784" y="7889"/>
                    <a:pt x="1673" y="7583"/>
                    <a:pt x="1366" y="7555"/>
                  </a:cubicBezTo>
                  <a:cubicBezTo>
                    <a:pt x="1311" y="7541"/>
                    <a:pt x="1255" y="7534"/>
                    <a:pt x="1199" y="7534"/>
                  </a:cubicBezTo>
                  <a:cubicBezTo>
                    <a:pt x="1143" y="7534"/>
                    <a:pt x="1088" y="7541"/>
                    <a:pt x="1032" y="7555"/>
                  </a:cubicBezTo>
                  <a:cubicBezTo>
                    <a:pt x="837" y="7639"/>
                    <a:pt x="948" y="7722"/>
                    <a:pt x="865" y="7889"/>
                  </a:cubicBezTo>
                  <a:cubicBezTo>
                    <a:pt x="809" y="8057"/>
                    <a:pt x="614" y="8112"/>
                    <a:pt x="446" y="8224"/>
                  </a:cubicBezTo>
                  <a:cubicBezTo>
                    <a:pt x="0" y="8503"/>
                    <a:pt x="307" y="8698"/>
                    <a:pt x="725" y="8865"/>
                  </a:cubicBezTo>
                  <a:cubicBezTo>
                    <a:pt x="851" y="8921"/>
                    <a:pt x="983" y="8949"/>
                    <a:pt x="1112" y="8949"/>
                  </a:cubicBezTo>
                  <a:cubicBezTo>
                    <a:pt x="1241" y="8949"/>
                    <a:pt x="1366" y="8921"/>
                    <a:pt x="1478" y="8865"/>
                  </a:cubicBezTo>
                  <a:cubicBezTo>
                    <a:pt x="1562" y="8812"/>
                    <a:pt x="1654" y="8788"/>
                    <a:pt x="1745" y="8788"/>
                  </a:cubicBezTo>
                  <a:cubicBezTo>
                    <a:pt x="1895" y="8788"/>
                    <a:pt x="2043" y="8855"/>
                    <a:pt x="2147" y="8977"/>
                  </a:cubicBezTo>
                  <a:cubicBezTo>
                    <a:pt x="2385" y="9215"/>
                    <a:pt x="2708" y="9354"/>
                    <a:pt x="3035" y="9354"/>
                  </a:cubicBezTo>
                  <a:cubicBezTo>
                    <a:pt x="3168" y="9354"/>
                    <a:pt x="3301" y="9331"/>
                    <a:pt x="3429" y="9283"/>
                  </a:cubicBezTo>
                  <a:cubicBezTo>
                    <a:pt x="3624" y="9200"/>
                    <a:pt x="3708" y="9032"/>
                    <a:pt x="3819" y="8865"/>
                  </a:cubicBezTo>
                  <a:cubicBezTo>
                    <a:pt x="4042" y="8642"/>
                    <a:pt x="4293" y="8503"/>
                    <a:pt x="4572" y="8391"/>
                  </a:cubicBezTo>
                  <a:cubicBezTo>
                    <a:pt x="4739" y="8308"/>
                    <a:pt x="5018" y="8280"/>
                    <a:pt x="5129" y="8140"/>
                  </a:cubicBezTo>
                  <a:cubicBezTo>
                    <a:pt x="5269" y="8029"/>
                    <a:pt x="5213" y="7889"/>
                    <a:pt x="5241" y="7694"/>
                  </a:cubicBezTo>
                  <a:cubicBezTo>
                    <a:pt x="5269" y="7471"/>
                    <a:pt x="5185" y="7499"/>
                    <a:pt x="5408" y="7416"/>
                  </a:cubicBezTo>
                  <a:cubicBezTo>
                    <a:pt x="5534" y="7374"/>
                    <a:pt x="5666" y="7353"/>
                    <a:pt x="5795" y="7353"/>
                  </a:cubicBezTo>
                  <a:cubicBezTo>
                    <a:pt x="5924" y="7353"/>
                    <a:pt x="6049" y="7374"/>
                    <a:pt x="6161" y="7416"/>
                  </a:cubicBezTo>
                  <a:cubicBezTo>
                    <a:pt x="6474" y="7541"/>
                    <a:pt x="6788" y="7604"/>
                    <a:pt x="7102" y="7604"/>
                  </a:cubicBezTo>
                  <a:cubicBezTo>
                    <a:pt x="7206" y="7604"/>
                    <a:pt x="7311" y="7597"/>
                    <a:pt x="7415" y="7583"/>
                  </a:cubicBezTo>
                  <a:cubicBezTo>
                    <a:pt x="8112" y="7360"/>
                    <a:pt x="8558" y="6635"/>
                    <a:pt x="9171" y="6273"/>
                  </a:cubicBezTo>
                  <a:cubicBezTo>
                    <a:pt x="9785" y="5910"/>
                    <a:pt x="10677" y="5436"/>
                    <a:pt x="10760" y="4572"/>
                  </a:cubicBezTo>
                  <a:cubicBezTo>
                    <a:pt x="10788" y="4405"/>
                    <a:pt x="10816" y="4210"/>
                    <a:pt x="10900" y="4043"/>
                  </a:cubicBezTo>
                  <a:cubicBezTo>
                    <a:pt x="10983" y="3931"/>
                    <a:pt x="11067" y="3820"/>
                    <a:pt x="11151" y="3736"/>
                  </a:cubicBezTo>
                  <a:cubicBezTo>
                    <a:pt x="11151" y="3625"/>
                    <a:pt x="11123" y="3485"/>
                    <a:pt x="11123" y="3346"/>
                  </a:cubicBezTo>
                  <a:cubicBezTo>
                    <a:pt x="11095" y="3151"/>
                    <a:pt x="11039" y="2928"/>
                    <a:pt x="10955" y="2760"/>
                  </a:cubicBezTo>
                  <a:cubicBezTo>
                    <a:pt x="10872" y="2649"/>
                    <a:pt x="10788" y="2565"/>
                    <a:pt x="10677" y="2482"/>
                  </a:cubicBezTo>
                  <a:cubicBezTo>
                    <a:pt x="10565" y="2398"/>
                    <a:pt x="10454" y="2287"/>
                    <a:pt x="10370" y="2147"/>
                  </a:cubicBezTo>
                  <a:cubicBezTo>
                    <a:pt x="10286" y="2036"/>
                    <a:pt x="10259" y="1868"/>
                    <a:pt x="10314" y="1701"/>
                  </a:cubicBezTo>
                  <a:cubicBezTo>
                    <a:pt x="10398" y="1534"/>
                    <a:pt x="10621" y="1478"/>
                    <a:pt x="10816" y="1422"/>
                  </a:cubicBezTo>
                  <a:cubicBezTo>
                    <a:pt x="10928" y="1395"/>
                    <a:pt x="11095" y="1367"/>
                    <a:pt x="11123" y="1311"/>
                  </a:cubicBezTo>
                  <a:lnTo>
                    <a:pt x="11095" y="1283"/>
                  </a:lnTo>
                  <a:cubicBezTo>
                    <a:pt x="11011" y="1227"/>
                    <a:pt x="10983" y="1144"/>
                    <a:pt x="11011" y="1060"/>
                  </a:cubicBezTo>
                  <a:cubicBezTo>
                    <a:pt x="11039" y="949"/>
                    <a:pt x="11178" y="865"/>
                    <a:pt x="11318" y="781"/>
                  </a:cubicBezTo>
                  <a:cubicBezTo>
                    <a:pt x="11374" y="781"/>
                    <a:pt x="11401" y="753"/>
                    <a:pt x="11429" y="726"/>
                  </a:cubicBezTo>
                  <a:cubicBezTo>
                    <a:pt x="11708" y="503"/>
                    <a:pt x="11792" y="363"/>
                    <a:pt x="11652" y="168"/>
                  </a:cubicBezTo>
                  <a:cubicBezTo>
                    <a:pt x="11597" y="112"/>
                    <a:pt x="11541" y="29"/>
                    <a:pt x="1145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20024;p55"/>
            <p:cNvSpPr/>
            <p:nvPr/>
          </p:nvSpPr>
          <p:spPr>
            <a:xfrm>
              <a:off x="1008875" y="2026800"/>
              <a:ext cx="602825" cy="593925"/>
            </a:xfrm>
            <a:custGeom>
              <a:avLst/>
              <a:gdLst/>
              <a:ahLst/>
              <a:cxnLst/>
              <a:rect l="l" t="t" r="r" b="b"/>
              <a:pathLst>
                <a:path w="24113" h="23757" extrusionOk="0">
                  <a:moveTo>
                    <a:pt x="2119" y="0"/>
                  </a:moveTo>
                  <a:cubicBezTo>
                    <a:pt x="2119" y="251"/>
                    <a:pt x="2007" y="474"/>
                    <a:pt x="1868" y="669"/>
                  </a:cubicBezTo>
                  <a:cubicBezTo>
                    <a:pt x="1784" y="753"/>
                    <a:pt x="1728" y="864"/>
                    <a:pt x="1673" y="976"/>
                  </a:cubicBezTo>
                  <a:cubicBezTo>
                    <a:pt x="1561" y="1310"/>
                    <a:pt x="1478" y="1617"/>
                    <a:pt x="1478" y="1979"/>
                  </a:cubicBezTo>
                  <a:cubicBezTo>
                    <a:pt x="1505" y="2147"/>
                    <a:pt x="1561" y="2342"/>
                    <a:pt x="1673" y="2481"/>
                  </a:cubicBezTo>
                  <a:cubicBezTo>
                    <a:pt x="1784" y="2620"/>
                    <a:pt x="1840" y="2788"/>
                    <a:pt x="1896" y="2983"/>
                  </a:cubicBezTo>
                  <a:cubicBezTo>
                    <a:pt x="1951" y="3540"/>
                    <a:pt x="1478" y="3847"/>
                    <a:pt x="1059" y="4098"/>
                  </a:cubicBezTo>
                  <a:cubicBezTo>
                    <a:pt x="725" y="4321"/>
                    <a:pt x="418" y="4488"/>
                    <a:pt x="362" y="4767"/>
                  </a:cubicBezTo>
                  <a:cubicBezTo>
                    <a:pt x="279" y="5046"/>
                    <a:pt x="613" y="5185"/>
                    <a:pt x="1143" y="5380"/>
                  </a:cubicBezTo>
                  <a:cubicBezTo>
                    <a:pt x="1728" y="5575"/>
                    <a:pt x="2453" y="5854"/>
                    <a:pt x="2481" y="6607"/>
                  </a:cubicBezTo>
                  <a:cubicBezTo>
                    <a:pt x="2537" y="7610"/>
                    <a:pt x="1533" y="7666"/>
                    <a:pt x="753" y="7722"/>
                  </a:cubicBezTo>
                  <a:cubicBezTo>
                    <a:pt x="502" y="7722"/>
                    <a:pt x="251" y="7750"/>
                    <a:pt x="0" y="7805"/>
                  </a:cubicBezTo>
                  <a:cubicBezTo>
                    <a:pt x="28" y="7917"/>
                    <a:pt x="84" y="8028"/>
                    <a:pt x="167" y="8140"/>
                  </a:cubicBezTo>
                  <a:cubicBezTo>
                    <a:pt x="335" y="8419"/>
                    <a:pt x="418" y="8781"/>
                    <a:pt x="362" y="9115"/>
                  </a:cubicBezTo>
                  <a:cubicBezTo>
                    <a:pt x="335" y="9255"/>
                    <a:pt x="279" y="9422"/>
                    <a:pt x="223" y="9561"/>
                  </a:cubicBezTo>
                  <a:cubicBezTo>
                    <a:pt x="112" y="9812"/>
                    <a:pt x="56" y="10091"/>
                    <a:pt x="139" y="10370"/>
                  </a:cubicBezTo>
                  <a:cubicBezTo>
                    <a:pt x="167" y="10453"/>
                    <a:pt x="195" y="10537"/>
                    <a:pt x="251" y="10649"/>
                  </a:cubicBezTo>
                  <a:cubicBezTo>
                    <a:pt x="362" y="10899"/>
                    <a:pt x="502" y="11206"/>
                    <a:pt x="195" y="11485"/>
                  </a:cubicBezTo>
                  <a:cubicBezTo>
                    <a:pt x="753" y="12014"/>
                    <a:pt x="976" y="12349"/>
                    <a:pt x="753" y="13102"/>
                  </a:cubicBezTo>
                  <a:cubicBezTo>
                    <a:pt x="753" y="13157"/>
                    <a:pt x="725" y="13213"/>
                    <a:pt x="697" y="13297"/>
                  </a:cubicBezTo>
                  <a:cubicBezTo>
                    <a:pt x="641" y="13380"/>
                    <a:pt x="613" y="13492"/>
                    <a:pt x="613" y="13631"/>
                  </a:cubicBezTo>
                  <a:cubicBezTo>
                    <a:pt x="613" y="13798"/>
                    <a:pt x="725" y="13966"/>
                    <a:pt x="892" y="14049"/>
                  </a:cubicBezTo>
                  <a:cubicBezTo>
                    <a:pt x="1004" y="14105"/>
                    <a:pt x="1115" y="14189"/>
                    <a:pt x="1199" y="14272"/>
                  </a:cubicBezTo>
                  <a:cubicBezTo>
                    <a:pt x="1394" y="14495"/>
                    <a:pt x="1533" y="14718"/>
                    <a:pt x="1617" y="14969"/>
                  </a:cubicBezTo>
                  <a:cubicBezTo>
                    <a:pt x="1812" y="15359"/>
                    <a:pt x="1979" y="15694"/>
                    <a:pt x="2453" y="15778"/>
                  </a:cubicBezTo>
                  <a:cubicBezTo>
                    <a:pt x="2524" y="15803"/>
                    <a:pt x="2596" y="15816"/>
                    <a:pt x="2667" y="15816"/>
                  </a:cubicBezTo>
                  <a:cubicBezTo>
                    <a:pt x="2902" y="15816"/>
                    <a:pt x="3120" y="15679"/>
                    <a:pt x="3206" y="15443"/>
                  </a:cubicBezTo>
                  <a:cubicBezTo>
                    <a:pt x="3317" y="15304"/>
                    <a:pt x="3429" y="15164"/>
                    <a:pt x="3540" y="15053"/>
                  </a:cubicBezTo>
                  <a:cubicBezTo>
                    <a:pt x="3690" y="14903"/>
                    <a:pt x="3885" y="14798"/>
                    <a:pt x="4085" y="14798"/>
                  </a:cubicBezTo>
                  <a:cubicBezTo>
                    <a:pt x="4108" y="14798"/>
                    <a:pt x="4131" y="14799"/>
                    <a:pt x="4154" y="14802"/>
                  </a:cubicBezTo>
                  <a:cubicBezTo>
                    <a:pt x="4349" y="14858"/>
                    <a:pt x="4488" y="15025"/>
                    <a:pt x="4600" y="15332"/>
                  </a:cubicBezTo>
                  <a:cubicBezTo>
                    <a:pt x="4711" y="15861"/>
                    <a:pt x="4683" y="16419"/>
                    <a:pt x="4516" y="16948"/>
                  </a:cubicBezTo>
                  <a:cubicBezTo>
                    <a:pt x="4460" y="17088"/>
                    <a:pt x="4377" y="17227"/>
                    <a:pt x="4293" y="17394"/>
                  </a:cubicBezTo>
                  <a:cubicBezTo>
                    <a:pt x="4126" y="17729"/>
                    <a:pt x="3875" y="18175"/>
                    <a:pt x="3986" y="18370"/>
                  </a:cubicBezTo>
                  <a:cubicBezTo>
                    <a:pt x="4042" y="18454"/>
                    <a:pt x="4181" y="18509"/>
                    <a:pt x="4377" y="18509"/>
                  </a:cubicBezTo>
                  <a:cubicBezTo>
                    <a:pt x="4544" y="18481"/>
                    <a:pt x="4683" y="18454"/>
                    <a:pt x="4823" y="18370"/>
                  </a:cubicBezTo>
                  <a:cubicBezTo>
                    <a:pt x="4978" y="18253"/>
                    <a:pt x="5161" y="18205"/>
                    <a:pt x="5342" y="18205"/>
                  </a:cubicBezTo>
                  <a:cubicBezTo>
                    <a:pt x="5421" y="18205"/>
                    <a:pt x="5499" y="18214"/>
                    <a:pt x="5575" y="18231"/>
                  </a:cubicBezTo>
                  <a:cubicBezTo>
                    <a:pt x="5965" y="18398"/>
                    <a:pt x="6077" y="18872"/>
                    <a:pt x="6188" y="19262"/>
                  </a:cubicBezTo>
                  <a:cubicBezTo>
                    <a:pt x="6216" y="19374"/>
                    <a:pt x="6244" y="19485"/>
                    <a:pt x="6272" y="19569"/>
                  </a:cubicBezTo>
                  <a:cubicBezTo>
                    <a:pt x="6439" y="20070"/>
                    <a:pt x="6857" y="20098"/>
                    <a:pt x="7387" y="20154"/>
                  </a:cubicBezTo>
                  <a:cubicBezTo>
                    <a:pt x="7722" y="20182"/>
                    <a:pt x="8056" y="20238"/>
                    <a:pt x="8335" y="20377"/>
                  </a:cubicBezTo>
                  <a:cubicBezTo>
                    <a:pt x="8669" y="20544"/>
                    <a:pt x="8948" y="20823"/>
                    <a:pt x="9143" y="21130"/>
                  </a:cubicBezTo>
                  <a:cubicBezTo>
                    <a:pt x="9255" y="21297"/>
                    <a:pt x="9394" y="21436"/>
                    <a:pt x="9506" y="21576"/>
                  </a:cubicBezTo>
                  <a:cubicBezTo>
                    <a:pt x="9701" y="21743"/>
                    <a:pt x="9896" y="21910"/>
                    <a:pt x="10119" y="22050"/>
                  </a:cubicBezTo>
                  <a:lnTo>
                    <a:pt x="10286" y="22161"/>
                  </a:lnTo>
                  <a:lnTo>
                    <a:pt x="10509" y="22328"/>
                  </a:lnTo>
                  <a:cubicBezTo>
                    <a:pt x="10788" y="22468"/>
                    <a:pt x="11011" y="22663"/>
                    <a:pt x="11206" y="22914"/>
                  </a:cubicBezTo>
                  <a:cubicBezTo>
                    <a:pt x="11345" y="22774"/>
                    <a:pt x="11541" y="22719"/>
                    <a:pt x="11736" y="22691"/>
                  </a:cubicBezTo>
                  <a:lnTo>
                    <a:pt x="11903" y="22663"/>
                  </a:lnTo>
                  <a:cubicBezTo>
                    <a:pt x="12070" y="22607"/>
                    <a:pt x="12265" y="22551"/>
                    <a:pt x="12433" y="22468"/>
                  </a:cubicBezTo>
                  <a:cubicBezTo>
                    <a:pt x="12700" y="22324"/>
                    <a:pt x="12998" y="22240"/>
                    <a:pt x="13304" y="22240"/>
                  </a:cubicBezTo>
                  <a:cubicBezTo>
                    <a:pt x="13413" y="22240"/>
                    <a:pt x="13522" y="22251"/>
                    <a:pt x="13631" y="22273"/>
                  </a:cubicBezTo>
                  <a:cubicBezTo>
                    <a:pt x="14021" y="22412"/>
                    <a:pt x="14384" y="22663"/>
                    <a:pt x="14690" y="22969"/>
                  </a:cubicBezTo>
                  <a:cubicBezTo>
                    <a:pt x="15145" y="23353"/>
                    <a:pt x="15601" y="23756"/>
                    <a:pt x="16020" y="23756"/>
                  </a:cubicBezTo>
                  <a:cubicBezTo>
                    <a:pt x="16089" y="23756"/>
                    <a:pt x="16157" y="23746"/>
                    <a:pt x="16224" y="23722"/>
                  </a:cubicBezTo>
                  <a:cubicBezTo>
                    <a:pt x="16502" y="23555"/>
                    <a:pt x="16725" y="23360"/>
                    <a:pt x="16920" y="23109"/>
                  </a:cubicBezTo>
                  <a:cubicBezTo>
                    <a:pt x="17060" y="22969"/>
                    <a:pt x="17199" y="22858"/>
                    <a:pt x="17339" y="22719"/>
                  </a:cubicBezTo>
                  <a:cubicBezTo>
                    <a:pt x="17617" y="22468"/>
                    <a:pt x="17840" y="22189"/>
                    <a:pt x="18035" y="21854"/>
                  </a:cubicBezTo>
                  <a:lnTo>
                    <a:pt x="18203" y="21604"/>
                  </a:lnTo>
                  <a:cubicBezTo>
                    <a:pt x="18482" y="21177"/>
                    <a:pt x="18815" y="21038"/>
                    <a:pt x="19170" y="21038"/>
                  </a:cubicBezTo>
                  <a:cubicBezTo>
                    <a:pt x="19489" y="21038"/>
                    <a:pt x="19824" y="21150"/>
                    <a:pt x="20154" y="21269"/>
                  </a:cubicBezTo>
                  <a:cubicBezTo>
                    <a:pt x="20293" y="21297"/>
                    <a:pt x="20433" y="21353"/>
                    <a:pt x="20572" y="21381"/>
                  </a:cubicBezTo>
                  <a:cubicBezTo>
                    <a:pt x="20842" y="21467"/>
                    <a:pt x="21122" y="21511"/>
                    <a:pt x="21402" y="21511"/>
                  </a:cubicBezTo>
                  <a:cubicBezTo>
                    <a:pt x="21931" y="21511"/>
                    <a:pt x="22458" y="21356"/>
                    <a:pt x="22914" y="21046"/>
                  </a:cubicBezTo>
                  <a:cubicBezTo>
                    <a:pt x="22858" y="20990"/>
                    <a:pt x="22802" y="20962"/>
                    <a:pt x="22774" y="20907"/>
                  </a:cubicBezTo>
                  <a:cubicBezTo>
                    <a:pt x="22496" y="20572"/>
                    <a:pt x="22077" y="19624"/>
                    <a:pt x="22133" y="19178"/>
                  </a:cubicBezTo>
                  <a:cubicBezTo>
                    <a:pt x="22189" y="18816"/>
                    <a:pt x="22719" y="18788"/>
                    <a:pt x="22942" y="18509"/>
                  </a:cubicBezTo>
                  <a:cubicBezTo>
                    <a:pt x="23192" y="18258"/>
                    <a:pt x="23471" y="17868"/>
                    <a:pt x="23304" y="17562"/>
                  </a:cubicBezTo>
                  <a:cubicBezTo>
                    <a:pt x="23190" y="17342"/>
                    <a:pt x="23056" y="17264"/>
                    <a:pt x="22910" y="17264"/>
                  </a:cubicBezTo>
                  <a:cubicBezTo>
                    <a:pt x="22556" y="17264"/>
                    <a:pt x="22131" y="17718"/>
                    <a:pt x="21753" y="17718"/>
                  </a:cubicBezTo>
                  <a:cubicBezTo>
                    <a:pt x="21712" y="17718"/>
                    <a:pt x="21671" y="17713"/>
                    <a:pt x="21631" y="17701"/>
                  </a:cubicBezTo>
                  <a:cubicBezTo>
                    <a:pt x="21548" y="17004"/>
                    <a:pt x="21854" y="17255"/>
                    <a:pt x="22273" y="16976"/>
                  </a:cubicBezTo>
                  <a:cubicBezTo>
                    <a:pt x="22691" y="16725"/>
                    <a:pt x="22328" y="16614"/>
                    <a:pt x="22468" y="16196"/>
                  </a:cubicBezTo>
                  <a:cubicBezTo>
                    <a:pt x="22541" y="15994"/>
                    <a:pt x="22738" y="15952"/>
                    <a:pt x="22972" y="15952"/>
                  </a:cubicBezTo>
                  <a:cubicBezTo>
                    <a:pt x="23137" y="15952"/>
                    <a:pt x="23320" y="15973"/>
                    <a:pt x="23490" y="15973"/>
                  </a:cubicBezTo>
                  <a:cubicBezTo>
                    <a:pt x="23811" y="15973"/>
                    <a:pt x="24088" y="15899"/>
                    <a:pt x="24112" y="15471"/>
                  </a:cubicBezTo>
                  <a:cubicBezTo>
                    <a:pt x="24112" y="14941"/>
                    <a:pt x="23527" y="14384"/>
                    <a:pt x="23220" y="14049"/>
                  </a:cubicBezTo>
                  <a:cubicBezTo>
                    <a:pt x="22858" y="13659"/>
                    <a:pt x="22468" y="13297"/>
                    <a:pt x="22050" y="12962"/>
                  </a:cubicBezTo>
                  <a:cubicBezTo>
                    <a:pt x="21799" y="12756"/>
                    <a:pt x="21689" y="12690"/>
                    <a:pt x="21579" y="12690"/>
                  </a:cubicBezTo>
                  <a:cubicBezTo>
                    <a:pt x="21480" y="12690"/>
                    <a:pt x="21382" y="12742"/>
                    <a:pt x="21185" y="12795"/>
                  </a:cubicBezTo>
                  <a:cubicBezTo>
                    <a:pt x="20879" y="12906"/>
                    <a:pt x="20572" y="12879"/>
                    <a:pt x="20349" y="13129"/>
                  </a:cubicBezTo>
                  <a:cubicBezTo>
                    <a:pt x="20098" y="13380"/>
                    <a:pt x="19959" y="13854"/>
                    <a:pt x="19652" y="14105"/>
                  </a:cubicBezTo>
                  <a:cubicBezTo>
                    <a:pt x="19493" y="14249"/>
                    <a:pt x="19023" y="14383"/>
                    <a:pt x="18619" y="14383"/>
                  </a:cubicBezTo>
                  <a:cubicBezTo>
                    <a:pt x="18317" y="14383"/>
                    <a:pt x="18051" y="14308"/>
                    <a:pt x="17980" y="14105"/>
                  </a:cubicBezTo>
                  <a:cubicBezTo>
                    <a:pt x="17896" y="13826"/>
                    <a:pt x="18342" y="13715"/>
                    <a:pt x="18509" y="13575"/>
                  </a:cubicBezTo>
                  <a:cubicBezTo>
                    <a:pt x="18983" y="13185"/>
                    <a:pt x="19290" y="12600"/>
                    <a:pt x="19318" y="11959"/>
                  </a:cubicBezTo>
                  <a:cubicBezTo>
                    <a:pt x="19318" y="11396"/>
                    <a:pt x="19032" y="11304"/>
                    <a:pt x="18643" y="11304"/>
                  </a:cubicBezTo>
                  <a:cubicBezTo>
                    <a:pt x="18531" y="11304"/>
                    <a:pt x="18411" y="11311"/>
                    <a:pt x="18286" y="11318"/>
                  </a:cubicBezTo>
                  <a:cubicBezTo>
                    <a:pt x="18269" y="11318"/>
                    <a:pt x="18252" y="11318"/>
                    <a:pt x="18236" y="11318"/>
                  </a:cubicBezTo>
                  <a:cubicBezTo>
                    <a:pt x="17300" y="11318"/>
                    <a:pt x="16990" y="10560"/>
                    <a:pt x="16196" y="10258"/>
                  </a:cubicBezTo>
                  <a:cubicBezTo>
                    <a:pt x="15610" y="10035"/>
                    <a:pt x="14774" y="10203"/>
                    <a:pt x="14328" y="9673"/>
                  </a:cubicBezTo>
                  <a:cubicBezTo>
                    <a:pt x="13910" y="9143"/>
                    <a:pt x="13854" y="8251"/>
                    <a:pt x="13715" y="7666"/>
                  </a:cubicBezTo>
                  <a:cubicBezTo>
                    <a:pt x="13687" y="7304"/>
                    <a:pt x="13548" y="6941"/>
                    <a:pt x="13352" y="6662"/>
                  </a:cubicBezTo>
                  <a:cubicBezTo>
                    <a:pt x="13129" y="6384"/>
                    <a:pt x="12739" y="6244"/>
                    <a:pt x="12544" y="5910"/>
                  </a:cubicBezTo>
                  <a:cubicBezTo>
                    <a:pt x="12321" y="5547"/>
                    <a:pt x="12349" y="4850"/>
                    <a:pt x="11847" y="4683"/>
                  </a:cubicBezTo>
                  <a:cubicBezTo>
                    <a:pt x="11787" y="4663"/>
                    <a:pt x="11726" y="4655"/>
                    <a:pt x="11664" y="4655"/>
                  </a:cubicBezTo>
                  <a:cubicBezTo>
                    <a:pt x="11375" y="4655"/>
                    <a:pt x="11063" y="4833"/>
                    <a:pt x="10788" y="4878"/>
                  </a:cubicBezTo>
                  <a:cubicBezTo>
                    <a:pt x="10713" y="4886"/>
                    <a:pt x="10638" y="4889"/>
                    <a:pt x="10564" y="4889"/>
                  </a:cubicBezTo>
                  <a:cubicBezTo>
                    <a:pt x="10362" y="4889"/>
                    <a:pt x="10163" y="4863"/>
                    <a:pt x="9979" y="4823"/>
                  </a:cubicBezTo>
                  <a:cubicBezTo>
                    <a:pt x="9506" y="4711"/>
                    <a:pt x="9060" y="4516"/>
                    <a:pt x="8669" y="4209"/>
                  </a:cubicBezTo>
                  <a:cubicBezTo>
                    <a:pt x="8028" y="3680"/>
                    <a:pt x="7972" y="3317"/>
                    <a:pt x="7945" y="2565"/>
                  </a:cubicBezTo>
                  <a:cubicBezTo>
                    <a:pt x="7917" y="2035"/>
                    <a:pt x="7722" y="1979"/>
                    <a:pt x="7387" y="1589"/>
                  </a:cubicBezTo>
                  <a:cubicBezTo>
                    <a:pt x="7080" y="1227"/>
                    <a:pt x="6634" y="558"/>
                    <a:pt x="6077" y="558"/>
                  </a:cubicBezTo>
                  <a:cubicBezTo>
                    <a:pt x="5742" y="558"/>
                    <a:pt x="5798" y="641"/>
                    <a:pt x="5575" y="892"/>
                  </a:cubicBezTo>
                  <a:cubicBezTo>
                    <a:pt x="5213" y="1282"/>
                    <a:pt x="5073" y="1227"/>
                    <a:pt x="4600" y="1366"/>
                  </a:cubicBezTo>
                  <a:cubicBezTo>
                    <a:pt x="4377" y="1422"/>
                    <a:pt x="4265" y="1422"/>
                    <a:pt x="4154" y="1673"/>
                  </a:cubicBezTo>
                  <a:cubicBezTo>
                    <a:pt x="4042" y="2035"/>
                    <a:pt x="4432" y="2342"/>
                    <a:pt x="4404" y="2732"/>
                  </a:cubicBezTo>
                  <a:cubicBezTo>
                    <a:pt x="3958" y="2732"/>
                    <a:pt x="3847" y="2258"/>
                    <a:pt x="3708" y="1924"/>
                  </a:cubicBezTo>
                  <a:cubicBezTo>
                    <a:pt x="3373" y="1255"/>
                    <a:pt x="2927" y="669"/>
                    <a:pt x="2370" y="195"/>
                  </a:cubicBezTo>
                  <a:cubicBezTo>
                    <a:pt x="2286" y="112"/>
                    <a:pt x="2202" y="56"/>
                    <a:pt x="211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20025;p55"/>
            <p:cNvSpPr/>
            <p:nvPr/>
          </p:nvSpPr>
          <p:spPr>
            <a:xfrm>
              <a:off x="1168450" y="2556425"/>
              <a:ext cx="565900" cy="333825"/>
            </a:xfrm>
            <a:custGeom>
              <a:avLst/>
              <a:gdLst/>
              <a:ahLst/>
              <a:cxnLst/>
              <a:rect l="l" t="t" r="r" b="b"/>
              <a:pathLst>
                <a:path w="22636" h="13353" extrusionOk="0">
                  <a:moveTo>
                    <a:pt x="16698" y="0"/>
                  </a:moveTo>
                  <a:cubicBezTo>
                    <a:pt x="16196" y="372"/>
                    <a:pt x="15595" y="558"/>
                    <a:pt x="14986" y="558"/>
                  </a:cubicBezTo>
                  <a:cubicBezTo>
                    <a:pt x="14682" y="558"/>
                    <a:pt x="14375" y="511"/>
                    <a:pt x="14078" y="419"/>
                  </a:cubicBezTo>
                  <a:lnTo>
                    <a:pt x="13659" y="279"/>
                  </a:lnTo>
                  <a:cubicBezTo>
                    <a:pt x="13341" y="173"/>
                    <a:pt x="13041" y="73"/>
                    <a:pt x="12766" y="73"/>
                  </a:cubicBezTo>
                  <a:cubicBezTo>
                    <a:pt x="12464" y="73"/>
                    <a:pt x="12192" y="193"/>
                    <a:pt x="11959" y="558"/>
                  </a:cubicBezTo>
                  <a:cubicBezTo>
                    <a:pt x="11903" y="614"/>
                    <a:pt x="11848" y="697"/>
                    <a:pt x="11820" y="781"/>
                  </a:cubicBezTo>
                  <a:cubicBezTo>
                    <a:pt x="11625" y="1143"/>
                    <a:pt x="11346" y="1450"/>
                    <a:pt x="11067" y="1701"/>
                  </a:cubicBezTo>
                  <a:cubicBezTo>
                    <a:pt x="10956" y="1812"/>
                    <a:pt x="10816" y="1952"/>
                    <a:pt x="10677" y="2091"/>
                  </a:cubicBezTo>
                  <a:cubicBezTo>
                    <a:pt x="10482" y="2342"/>
                    <a:pt x="10203" y="2565"/>
                    <a:pt x="9924" y="2732"/>
                  </a:cubicBezTo>
                  <a:cubicBezTo>
                    <a:pt x="9831" y="2762"/>
                    <a:pt x="9738" y="2775"/>
                    <a:pt x="9646" y="2775"/>
                  </a:cubicBezTo>
                  <a:cubicBezTo>
                    <a:pt x="9126" y="2775"/>
                    <a:pt x="8613" y="2350"/>
                    <a:pt x="8140" y="1924"/>
                  </a:cubicBezTo>
                  <a:cubicBezTo>
                    <a:pt x="7861" y="1645"/>
                    <a:pt x="7527" y="1422"/>
                    <a:pt x="7165" y="1255"/>
                  </a:cubicBezTo>
                  <a:cubicBezTo>
                    <a:pt x="7118" y="1251"/>
                    <a:pt x="7072" y="1249"/>
                    <a:pt x="7027" y="1249"/>
                  </a:cubicBezTo>
                  <a:cubicBezTo>
                    <a:pt x="6711" y="1249"/>
                    <a:pt x="6401" y="1332"/>
                    <a:pt x="6133" y="1478"/>
                  </a:cubicBezTo>
                  <a:cubicBezTo>
                    <a:pt x="5938" y="1561"/>
                    <a:pt x="5743" y="1617"/>
                    <a:pt x="5548" y="1701"/>
                  </a:cubicBezTo>
                  <a:cubicBezTo>
                    <a:pt x="5492" y="1701"/>
                    <a:pt x="5436" y="1701"/>
                    <a:pt x="5381" y="1729"/>
                  </a:cubicBezTo>
                  <a:cubicBezTo>
                    <a:pt x="5130" y="1757"/>
                    <a:pt x="4962" y="1812"/>
                    <a:pt x="4879" y="2035"/>
                  </a:cubicBezTo>
                  <a:cubicBezTo>
                    <a:pt x="4823" y="2203"/>
                    <a:pt x="4879" y="2370"/>
                    <a:pt x="4990" y="2509"/>
                  </a:cubicBezTo>
                  <a:cubicBezTo>
                    <a:pt x="5074" y="2649"/>
                    <a:pt x="5130" y="2816"/>
                    <a:pt x="5158" y="2983"/>
                  </a:cubicBezTo>
                  <a:cubicBezTo>
                    <a:pt x="5158" y="3457"/>
                    <a:pt x="4907" y="3485"/>
                    <a:pt x="4628" y="3541"/>
                  </a:cubicBezTo>
                  <a:lnTo>
                    <a:pt x="4405" y="3568"/>
                  </a:lnTo>
                  <a:cubicBezTo>
                    <a:pt x="4154" y="3596"/>
                    <a:pt x="3875" y="3680"/>
                    <a:pt x="3652" y="3791"/>
                  </a:cubicBezTo>
                  <a:cubicBezTo>
                    <a:pt x="3819" y="4210"/>
                    <a:pt x="3875" y="4628"/>
                    <a:pt x="3819" y="5074"/>
                  </a:cubicBezTo>
                  <a:cubicBezTo>
                    <a:pt x="3624" y="5938"/>
                    <a:pt x="2872" y="6021"/>
                    <a:pt x="2203" y="6133"/>
                  </a:cubicBezTo>
                  <a:lnTo>
                    <a:pt x="1534" y="6133"/>
                  </a:lnTo>
                  <a:cubicBezTo>
                    <a:pt x="1392" y="6133"/>
                    <a:pt x="1237" y="6129"/>
                    <a:pt x="1082" y="6129"/>
                  </a:cubicBezTo>
                  <a:cubicBezTo>
                    <a:pt x="655" y="6129"/>
                    <a:pt x="227" y="6159"/>
                    <a:pt x="84" y="6384"/>
                  </a:cubicBezTo>
                  <a:cubicBezTo>
                    <a:pt x="1" y="6579"/>
                    <a:pt x="1" y="6774"/>
                    <a:pt x="112" y="6969"/>
                  </a:cubicBezTo>
                  <a:cubicBezTo>
                    <a:pt x="196" y="7109"/>
                    <a:pt x="279" y="7276"/>
                    <a:pt x="391" y="7415"/>
                  </a:cubicBezTo>
                  <a:cubicBezTo>
                    <a:pt x="586" y="7638"/>
                    <a:pt x="725" y="7945"/>
                    <a:pt x="753" y="8251"/>
                  </a:cubicBezTo>
                  <a:cubicBezTo>
                    <a:pt x="1394" y="8614"/>
                    <a:pt x="2119" y="9283"/>
                    <a:pt x="2147" y="10147"/>
                  </a:cubicBezTo>
                  <a:lnTo>
                    <a:pt x="2147" y="10286"/>
                  </a:lnTo>
                  <a:cubicBezTo>
                    <a:pt x="2091" y="10509"/>
                    <a:pt x="2231" y="10760"/>
                    <a:pt x="2454" y="10816"/>
                  </a:cubicBezTo>
                  <a:cubicBezTo>
                    <a:pt x="2621" y="10844"/>
                    <a:pt x="2788" y="10983"/>
                    <a:pt x="2844" y="11178"/>
                  </a:cubicBezTo>
                  <a:cubicBezTo>
                    <a:pt x="2900" y="11346"/>
                    <a:pt x="2927" y="11541"/>
                    <a:pt x="2927" y="11736"/>
                  </a:cubicBezTo>
                  <a:cubicBezTo>
                    <a:pt x="2983" y="12070"/>
                    <a:pt x="3011" y="12377"/>
                    <a:pt x="3290" y="12572"/>
                  </a:cubicBezTo>
                  <a:cubicBezTo>
                    <a:pt x="3436" y="12653"/>
                    <a:pt x="3601" y="12697"/>
                    <a:pt x="3769" y="12697"/>
                  </a:cubicBezTo>
                  <a:cubicBezTo>
                    <a:pt x="3889" y="12697"/>
                    <a:pt x="4010" y="12674"/>
                    <a:pt x="4126" y="12628"/>
                  </a:cubicBezTo>
                  <a:cubicBezTo>
                    <a:pt x="4252" y="12600"/>
                    <a:pt x="4377" y="12586"/>
                    <a:pt x="4502" y="12586"/>
                  </a:cubicBezTo>
                  <a:cubicBezTo>
                    <a:pt x="4628" y="12586"/>
                    <a:pt x="4753" y="12600"/>
                    <a:pt x="4879" y="12628"/>
                  </a:cubicBezTo>
                  <a:cubicBezTo>
                    <a:pt x="5269" y="12767"/>
                    <a:pt x="5659" y="12990"/>
                    <a:pt x="6022" y="13241"/>
                  </a:cubicBezTo>
                  <a:lnTo>
                    <a:pt x="6161" y="13353"/>
                  </a:lnTo>
                  <a:lnTo>
                    <a:pt x="6217" y="13325"/>
                  </a:lnTo>
                  <a:cubicBezTo>
                    <a:pt x="6609" y="12867"/>
                    <a:pt x="6916" y="12512"/>
                    <a:pt x="7458" y="12512"/>
                  </a:cubicBezTo>
                  <a:cubicBezTo>
                    <a:pt x="7609" y="12512"/>
                    <a:pt x="7778" y="12539"/>
                    <a:pt x="7973" y="12600"/>
                  </a:cubicBezTo>
                  <a:lnTo>
                    <a:pt x="8196" y="12684"/>
                  </a:lnTo>
                  <a:cubicBezTo>
                    <a:pt x="8335" y="12739"/>
                    <a:pt x="8503" y="12767"/>
                    <a:pt x="8670" y="12767"/>
                  </a:cubicBezTo>
                  <a:cubicBezTo>
                    <a:pt x="8781" y="12739"/>
                    <a:pt x="8865" y="12656"/>
                    <a:pt x="8949" y="12572"/>
                  </a:cubicBezTo>
                  <a:cubicBezTo>
                    <a:pt x="9032" y="12489"/>
                    <a:pt x="9116" y="12433"/>
                    <a:pt x="9199" y="12377"/>
                  </a:cubicBezTo>
                  <a:cubicBezTo>
                    <a:pt x="9283" y="12349"/>
                    <a:pt x="9395" y="12321"/>
                    <a:pt x="9478" y="12293"/>
                  </a:cubicBezTo>
                  <a:cubicBezTo>
                    <a:pt x="9590" y="12266"/>
                    <a:pt x="9673" y="12238"/>
                    <a:pt x="9757" y="12210"/>
                  </a:cubicBezTo>
                  <a:cubicBezTo>
                    <a:pt x="9896" y="11959"/>
                    <a:pt x="9952" y="11680"/>
                    <a:pt x="9952" y="11401"/>
                  </a:cubicBezTo>
                  <a:cubicBezTo>
                    <a:pt x="9952" y="11039"/>
                    <a:pt x="10036" y="10677"/>
                    <a:pt x="10175" y="10342"/>
                  </a:cubicBezTo>
                  <a:cubicBezTo>
                    <a:pt x="10362" y="10038"/>
                    <a:pt x="10618" y="9930"/>
                    <a:pt x="10908" y="9930"/>
                  </a:cubicBezTo>
                  <a:cubicBezTo>
                    <a:pt x="11308" y="9930"/>
                    <a:pt x="11773" y="10136"/>
                    <a:pt x="12210" y="10314"/>
                  </a:cubicBezTo>
                  <a:cubicBezTo>
                    <a:pt x="12572" y="10509"/>
                    <a:pt x="12990" y="10621"/>
                    <a:pt x="13409" y="10649"/>
                  </a:cubicBezTo>
                  <a:cubicBezTo>
                    <a:pt x="13409" y="10454"/>
                    <a:pt x="13381" y="10258"/>
                    <a:pt x="13325" y="10063"/>
                  </a:cubicBezTo>
                  <a:cubicBezTo>
                    <a:pt x="13213" y="9701"/>
                    <a:pt x="13213" y="9339"/>
                    <a:pt x="13353" y="9004"/>
                  </a:cubicBezTo>
                  <a:lnTo>
                    <a:pt x="13381" y="8948"/>
                  </a:lnTo>
                  <a:lnTo>
                    <a:pt x="13715" y="8948"/>
                  </a:lnTo>
                  <a:lnTo>
                    <a:pt x="13799" y="8976"/>
                  </a:lnTo>
                  <a:lnTo>
                    <a:pt x="13799" y="9060"/>
                  </a:lnTo>
                  <a:cubicBezTo>
                    <a:pt x="13910" y="9478"/>
                    <a:pt x="14133" y="9868"/>
                    <a:pt x="14440" y="10203"/>
                  </a:cubicBezTo>
                  <a:cubicBezTo>
                    <a:pt x="14488" y="10241"/>
                    <a:pt x="14555" y="10260"/>
                    <a:pt x="14638" y="10260"/>
                  </a:cubicBezTo>
                  <a:cubicBezTo>
                    <a:pt x="14796" y="10260"/>
                    <a:pt x="15010" y="10192"/>
                    <a:pt x="15248" y="10063"/>
                  </a:cubicBezTo>
                  <a:cubicBezTo>
                    <a:pt x="15750" y="9812"/>
                    <a:pt x="15722" y="9227"/>
                    <a:pt x="15694" y="8614"/>
                  </a:cubicBezTo>
                  <a:cubicBezTo>
                    <a:pt x="15667" y="8335"/>
                    <a:pt x="15667" y="8056"/>
                    <a:pt x="15722" y="7778"/>
                  </a:cubicBezTo>
                  <a:lnTo>
                    <a:pt x="15722" y="7694"/>
                  </a:lnTo>
                  <a:lnTo>
                    <a:pt x="15806" y="7694"/>
                  </a:lnTo>
                  <a:cubicBezTo>
                    <a:pt x="15890" y="7694"/>
                    <a:pt x="16057" y="7666"/>
                    <a:pt x="16196" y="7666"/>
                  </a:cubicBezTo>
                  <a:cubicBezTo>
                    <a:pt x="16475" y="7666"/>
                    <a:pt x="16782" y="7610"/>
                    <a:pt x="17032" y="7499"/>
                  </a:cubicBezTo>
                  <a:cubicBezTo>
                    <a:pt x="17060" y="7443"/>
                    <a:pt x="17088" y="7387"/>
                    <a:pt x="17116" y="7332"/>
                  </a:cubicBezTo>
                  <a:cubicBezTo>
                    <a:pt x="17144" y="7220"/>
                    <a:pt x="17200" y="7109"/>
                    <a:pt x="17255" y="7025"/>
                  </a:cubicBezTo>
                  <a:cubicBezTo>
                    <a:pt x="17729" y="6523"/>
                    <a:pt x="18733" y="6244"/>
                    <a:pt x="19430" y="6217"/>
                  </a:cubicBezTo>
                  <a:cubicBezTo>
                    <a:pt x="19876" y="6217"/>
                    <a:pt x="20294" y="6328"/>
                    <a:pt x="20656" y="6551"/>
                  </a:cubicBezTo>
                  <a:lnTo>
                    <a:pt x="20796" y="6607"/>
                  </a:lnTo>
                  <a:cubicBezTo>
                    <a:pt x="20945" y="6690"/>
                    <a:pt x="21055" y="6743"/>
                    <a:pt x="21161" y="6743"/>
                  </a:cubicBezTo>
                  <a:cubicBezTo>
                    <a:pt x="21232" y="6743"/>
                    <a:pt x="21302" y="6719"/>
                    <a:pt x="21381" y="6663"/>
                  </a:cubicBezTo>
                  <a:cubicBezTo>
                    <a:pt x="21465" y="6579"/>
                    <a:pt x="21520" y="6495"/>
                    <a:pt x="21576" y="6412"/>
                  </a:cubicBezTo>
                  <a:cubicBezTo>
                    <a:pt x="21604" y="6300"/>
                    <a:pt x="21688" y="6217"/>
                    <a:pt x="21743" y="6133"/>
                  </a:cubicBezTo>
                  <a:cubicBezTo>
                    <a:pt x="21938" y="5966"/>
                    <a:pt x="22189" y="5798"/>
                    <a:pt x="22440" y="5687"/>
                  </a:cubicBezTo>
                  <a:lnTo>
                    <a:pt x="22635" y="5575"/>
                  </a:lnTo>
                  <a:cubicBezTo>
                    <a:pt x="22607" y="5408"/>
                    <a:pt x="22524" y="5241"/>
                    <a:pt x="22384" y="5102"/>
                  </a:cubicBezTo>
                  <a:cubicBezTo>
                    <a:pt x="22078" y="4739"/>
                    <a:pt x="21855" y="4321"/>
                    <a:pt x="21688" y="3875"/>
                  </a:cubicBezTo>
                  <a:cubicBezTo>
                    <a:pt x="21492" y="3290"/>
                    <a:pt x="21688" y="3178"/>
                    <a:pt x="21938" y="2676"/>
                  </a:cubicBezTo>
                  <a:cubicBezTo>
                    <a:pt x="22106" y="2342"/>
                    <a:pt x="22050" y="2286"/>
                    <a:pt x="21938" y="1924"/>
                  </a:cubicBezTo>
                  <a:cubicBezTo>
                    <a:pt x="21755" y="1373"/>
                    <a:pt x="21392" y="1135"/>
                    <a:pt x="20904" y="1135"/>
                  </a:cubicBezTo>
                  <a:cubicBezTo>
                    <a:pt x="20726" y="1135"/>
                    <a:pt x="20531" y="1167"/>
                    <a:pt x="20322" y="1227"/>
                  </a:cubicBezTo>
                  <a:cubicBezTo>
                    <a:pt x="19982" y="1340"/>
                    <a:pt x="19822" y="1491"/>
                    <a:pt x="19615" y="1491"/>
                  </a:cubicBezTo>
                  <a:cubicBezTo>
                    <a:pt x="19516" y="1491"/>
                    <a:pt x="19407" y="1457"/>
                    <a:pt x="19262" y="1366"/>
                  </a:cubicBezTo>
                  <a:cubicBezTo>
                    <a:pt x="19151" y="1255"/>
                    <a:pt x="19067" y="1088"/>
                    <a:pt x="18928" y="1004"/>
                  </a:cubicBezTo>
                  <a:cubicBezTo>
                    <a:pt x="18677" y="837"/>
                    <a:pt x="18343" y="753"/>
                    <a:pt x="18092" y="614"/>
                  </a:cubicBezTo>
                  <a:cubicBezTo>
                    <a:pt x="17674" y="363"/>
                    <a:pt x="17116" y="251"/>
                    <a:pt x="1669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20026;p55"/>
            <p:cNvSpPr/>
            <p:nvPr/>
          </p:nvSpPr>
          <p:spPr>
            <a:xfrm>
              <a:off x="647875" y="1722225"/>
              <a:ext cx="418150" cy="660700"/>
            </a:xfrm>
            <a:custGeom>
              <a:avLst/>
              <a:gdLst/>
              <a:ahLst/>
              <a:cxnLst/>
              <a:rect l="l" t="t" r="r" b="b"/>
              <a:pathLst>
                <a:path w="16726" h="26428" extrusionOk="0">
                  <a:moveTo>
                    <a:pt x="2363" y="0"/>
                  </a:moveTo>
                  <a:cubicBezTo>
                    <a:pt x="2243" y="0"/>
                    <a:pt x="2137" y="24"/>
                    <a:pt x="2063" y="85"/>
                  </a:cubicBezTo>
                  <a:cubicBezTo>
                    <a:pt x="1924" y="253"/>
                    <a:pt x="1952" y="531"/>
                    <a:pt x="2008" y="810"/>
                  </a:cubicBezTo>
                  <a:cubicBezTo>
                    <a:pt x="2091" y="1172"/>
                    <a:pt x="2175" y="1535"/>
                    <a:pt x="1840" y="1869"/>
                  </a:cubicBezTo>
                  <a:cubicBezTo>
                    <a:pt x="1757" y="1953"/>
                    <a:pt x="1673" y="2009"/>
                    <a:pt x="1590" y="2092"/>
                  </a:cubicBezTo>
                  <a:cubicBezTo>
                    <a:pt x="1422" y="2204"/>
                    <a:pt x="1283" y="2343"/>
                    <a:pt x="1171" y="2538"/>
                  </a:cubicBezTo>
                  <a:cubicBezTo>
                    <a:pt x="1144" y="2650"/>
                    <a:pt x="1088" y="2733"/>
                    <a:pt x="1060" y="2817"/>
                  </a:cubicBezTo>
                  <a:cubicBezTo>
                    <a:pt x="976" y="3040"/>
                    <a:pt x="865" y="3263"/>
                    <a:pt x="698" y="3458"/>
                  </a:cubicBezTo>
                  <a:cubicBezTo>
                    <a:pt x="252" y="3988"/>
                    <a:pt x="419" y="4183"/>
                    <a:pt x="698" y="4518"/>
                  </a:cubicBezTo>
                  <a:cubicBezTo>
                    <a:pt x="865" y="4713"/>
                    <a:pt x="1004" y="4936"/>
                    <a:pt x="1088" y="5159"/>
                  </a:cubicBezTo>
                  <a:cubicBezTo>
                    <a:pt x="1311" y="5521"/>
                    <a:pt x="1283" y="5939"/>
                    <a:pt x="1032" y="6274"/>
                  </a:cubicBezTo>
                  <a:cubicBezTo>
                    <a:pt x="976" y="6385"/>
                    <a:pt x="865" y="6469"/>
                    <a:pt x="753" y="6525"/>
                  </a:cubicBezTo>
                  <a:cubicBezTo>
                    <a:pt x="670" y="6608"/>
                    <a:pt x="642" y="6608"/>
                    <a:pt x="614" y="6803"/>
                  </a:cubicBezTo>
                  <a:cubicBezTo>
                    <a:pt x="670" y="7026"/>
                    <a:pt x="753" y="7221"/>
                    <a:pt x="893" y="7417"/>
                  </a:cubicBezTo>
                  <a:cubicBezTo>
                    <a:pt x="1004" y="7556"/>
                    <a:pt x="1088" y="7723"/>
                    <a:pt x="1171" y="7918"/>
                  </a:cubicBezTo>
                  <a:lnTo>
                    <a:pt x="1199" y="8002"/>
                  </a:lnTo>
                  <a:lnTo>
                    <a:pt x="1116" y="8058"/>
                  </a:lnTo>
                  <a:cubicBezTo>
                    <a:pt x="921" y="8141"/>
                    <a:pt x="725" y="8197"/>
                    <a:pt x="586" y="8253"/>
                  </a:cubicBezTo>
                  <a:cubicBezTo>
                    <a:pt x="307" y="8336"/>
                    <a:pt x="56" y="8420"/>
                    <a:pt x="29" y="8532"/>
                  </a:cubicBezTo>
                  <a:cubicBezTo>
                    <a:pt x="1" y="8643"/>
                    <a:pt x="84" y="8782"/>
                    <a:pt x="530" y="9173"/>
                  </a:cubicBezTo>
                  <a:cubicBezTo>
                    <a:pt x="586" y="9228"/>
                    <a:pt x="642" y="9284"/>
                    <a:pt x="698" y="9312"/>
                  </a:cubicBezTo>
                  <a:cubicBezTo>
                    <a:pt x="921" y="9451"/>
                    <a:pt x="1060" y="9674"/>
                    <a:pt x="1088" y="9925"/>
                  </a:cubicBezTo>
                  <a:cubicBezTo>
                    <a:pt x="1088" y="10093"/>
                    <a:pt x="1032" y="10260"/>
                    <a:pt x="921" y="10399"/>
                  </a:cubicBezTo>
                  <a:cubicBezTo>
                    <a:pt x="865" y="10483"/>
                    <a:pt x="865" y="10511"/>
                    <a:pt x="1004" y="10678"/>
                  </a:cubicBezTo>
                  <a:cubicBezTo>
                    <a:pt x="1088" y="10789"/>
                    <a:pt x="1199" y="10873"/>
                    <a:pt x="1311" y="10957"/>
                  </a:cubicBezTo>
                  <a:cubicBezTo>
                    <a:pt x="1534" y="11068"/>
                    <a:pt x="1729" y="11235"/>
                    <a:pt x="1840" y="11458"/>
                  </a:cubicBezTo>
                  <a:cubicBezTo>
                    <a:pt x="1980" y="11793"/>
                    <a:pt x="1980" y="12183"/>
                    <a:pt x="1840" y="12518"/>
                  </a:cubicBezTo>
                  <a:lnTo>
                    <a:pt x="1813" y="12629"/>
                  </a:lnTo>
                  <a:cubicBezTo>
                    <a:pt x="1729" y="12880"/>
                    <a:pt x="1729" y="13131"/>
                    <a:pt x="1757" y="13382"/>
                  </a:cubicBezTo>
                  <a:cubicBezTo>
                    <a:pt x="2286" y="13633"/>
                    <a:pt x="2649" y="14218"/>
                    <a:pt x="3067" y="14803"/>
                  </a:cubicBezTo>
                  <a:cubicBezTo>
                    <a:pt x="3624" y="15556"/>
                    <a:pt x="4377" y="16169"/>
                    <a:pt x="5241" y="16532"/>
                  </a:cubicBezTo>
                  <a:cubicBezTo>
                    <a:pt x="5290" y="16549"/>
                    <a:pt x="5340" y="16556"/>
                    <a:pt x="5391" y="16556"/>
                  </a:cubicBezTo>
                  <a:cubicBezTo>
                    <a:pt x="5536" y="16556"/>
                    <a:pt x="5686" y="16504"/>
                    <a:pt x="5809" y="16504"/>
                  </a:cubicBezTo>
                  <a:cubicBezTo>
                    <a:pt x="5918" y="16504"/>
                    <a:pt x="6006" y="16545"/>
                    <a:pt x="6050" y="16699"/>
                  </a:cubicBezTo>
                  <a:cubicBezTo>
                    <a:pt x="6607" y="17145"/>
                    <a:pt x="6078" y="18511"/>
                    <a:pt x="6161" y="19096"/>
                  </a:cubicBezTo>
                  <a:cubicBezTo>
                    <a:pt x="6273" y="20016"/>
                    <a:pt x="6997" y="20629"/>
                    <a:pt x="7165" y="21466"/>
                  </a:cubicBezTo>
                  <a:cubicBezTo>
                    <a:pt x="7304" y="22163"/>
                    <a:pt x="7109" y="23194"/>
                    <a:pt x="6997" y="23891"/>
                  </a:cubicBezTo>
                  <a:cubicBezTo>
                    <a:pt x="6914" y="24393"/>
                    <a:pt x="6607" y="25480"/>
                    <a:pt x="7081" y="25842"/>
                  </a:cubicBezTo>
                  <a:cubicBezTo>
                    <a:pt x="7611" y="26288"/>
                    <a:pt x="8447" y="26037"/>
                    <a:pt x="9088" y="26427"/>
                  </a:cubicBezTo>
                  <a:cubicBezTo>
                    <a:pt x="9227" y="26316"/>
                    <a:pt x="9367" y="26177"/>
                    <a:pt x="9506" y="26009"/>
                  </a:cubicBezTo>
                  <a:cubicBezTo>
                    <a:pt x="9769" y="25641"/>
                    <a:pt x="10231" y="25422"/>
                    <a:pt x="10704" y="25422"/>
                  </a:cubicBezTo>
                  <a:cubicBezTo>
                    <a:pt x="10732" y="25422"/>
                    <a:pt x="10760" y="25422"/>
                    <a:pt x="10788" y="25424"/>
                  </a:cubicBezTo>
                  <a:cubicBezTo>
                    <a:pt x="10984" y="25424"/>
                    <a:pt x="11179" y="25452"/>
                    <a:pt x="11346" y="25563"/>
                  </a:cubicBezTo>
                  <a:cubicBezTo>
                    <a:pt x="11402" y="25591"/>
                    <a:pt x="11485" y="25647"/>
                    <a:pt x="11541" y="25675"/>
                  </a:cubicBezTo>
                  <a:cubicBezTo>
                    <a:pt x="11767" y="25779"/>
                    <a:pt x="12124" y="25862"/>
                    <a:pt x="12441" y="25862"/>
                  </a:cubicBezTo>
                  <a:cubicBezTo>
                    <a:pt x="12632" y="25862"/>
                    <a:pt x="12809" y="25832"/>
                    <a:pt x="12935" y="25758"/>
                  </a:cubicBezTo>
                  <a:cubicBezTo>
                    <a:pt x="13074" y="25675"/>
                    <a:pt x="13158" y="25535"/>
                    <a:pt x="13158" y="25368"/>
                  </a:cubicBezTo>
                  <a:cubicBezTo>
                    <a:pt x="13158" y="25089"/>
                    <a:pt x="13074" y="24811"/>
                    <a:pt x="12907" y="24588"/>
                  </a:cubicBezTo>
                  <a:cubicBezTo>
                    <a:pt x="12628" y="24197"/>
                    <a:pt x="12600" y="23696"/>
                    <a:pt x="12823" y="23278"/>
                  </a:cubicBezTo>
                  <a:lnTo>
                    <a:pt x="12851" y="23194"/>
                  </a:lnTo>
                  <a:lnTo>
                    <a:pt x="12935" y="23222"/>
                  </a:lnTo>
                  <a:cubicBezTo>
                    <a:pt x="13102" y="23250"/>
                    <a:pt x="13214" y="23305"/>
                    <a:pt x="13353" y="23361"/>
                  </a:cubicBezTo>
                  <a:cubicBezTo>
                    <a:pt x="13618" y="23475"/>
                    <a:pt x="13895" y="23601"/>
                    <a:pt x="14133" y="23601"/>
                  </a:cubicBezTo>
                  <a:cubicBezTo>
                    <a:pt x="14246" y="23601"/>
                    <a:pt x="14350" y="23572"/>
                    <a:pt x="14440" y="23501"/>
                  </a:cubicBezTo>
                  <a:cubicBezTo>
                    <a:pt x="14635" y="23361"/>
                    <a:pt x="14579" y="23194"/>
                    <a:pt x="14440" y="22915"/>
                  </a:cubicBezTo>
                  <a:cubicBezTo>
                    <a:pt x="14384" y="22804"/>
                    <a:pt x="14356" y="22692"/>
                    <a:pt x="14329" y="22581"/>
                  </a:cubicBezTo>
                  <a:cubicBezTo>
                    <a:pt x="14245" y="22274"/>
                    <a:pt x="14273" y="21940"/>
                    <a:pt x="14440" y="21661"/>
                  </a:cubicBezTo>
                  <a:cubicBezTo>
                    <a:pt x="14468" y="21521"/>
                    <a:pt x="14524" y="21382"/>
                    <a:pt x="14552" y="21243"/>
                  </a:cubicBezTo>
                  <a:cubicBezTo>
                    <a:pt x="14607" y="20964"/>
                    <a:pt x="14524" y="20657"/>
                    <a:pt x="14356" y="20434"/>
                  </a:cubicBezTo>
                  <a:cubicBezTo>
                    <a:pt x="14273" y="20267"/>
                    <a:pt x="14217" y="20100"/>
                    <a:pt x="14161" y="19933"/>
                  </a:cubicBezTo>
                  <a:lnTo>
                    <a:pt x="14133" y="19821"/>
                  </a:lnTo>
                  <a:lnTo>
                    <a:pt x="14217" y="19793"/>
                  </a:lnTo>
                  <a:cubicBezTo>
                    <a:pt x="14524" y="19710"/>
                    <a:pt x="14830" y="19654"/>
                    <a:pt x="15137" y="19654"/>
                  </a:cubicBezTo>
                  <a:cubicBezTo>
                    <a:pt x="16085" y="19598"/>
                    <a:pt x="16726" y="19514"/>
                    <a:pt x="16698" y="18790"/>
                  </a:cubicBezTo>
                  <a:cubicBezTo>
                    <a:pt x="16670" y="18176"/>
                    <a:pt x="16085" y="17981"/>
                    <a:pt x="15499" y="17786"/>
                  </a:cubicBezTo>
                  <a:cubicBezTo>
                    <a:pt x="14998" y="17591"/>
                    <a:pt x="14468" y="17396"/>
                    <a:pt x="14552" y="16894"/>
                  </a:cubicBezTo>
                  <a:cubicBezTo>
                    <a:pt x="14635" y="16532"/>
                    <a:pt x="14998" y="16309"/>
                    <a:pt x="15360" y="16086"/>
                  </a:cubicBezTo>
                  <a:cubicBezTo>
                    <a:pt x="15695" y="15863"/>
                    <a:pt x="16141" y="15584"/>
                    <a:pt x="16085" y="15166"/>
                  </a:cubicBezTo>
                  <a:cubicBezTo>
                    <a:pt x="16029" y="15026"/>
                    <a:pt x="15973" y="14887"/>
                    <a:pt x="15890" y="14776"/>
                  </a:cubicBezTo>
                  <a:cubicBezTo>
                    <a:pt x="15750" y="14580"/>
                    <a:pt x="15695" y="14385"/>
                    <a:pt x="15667" y="14134"/>
                  </a:cubicBezTo>
                  <a:cubicBezTo>
                    <a:pt x="15695" y="13800"/>
                    <a:pt x="15750" y="13438"/>
                    <a:pt x="15890" y="13103"/>
                  </a:cubicBezTo>
                  <a:cubicBezTo>
                    <a:pt x="15945" y="12964"/>
                    <a:pt x="16029" y="12824"/>
                    <a:pt x="16113" y="12713"/>
                  </a:cubicBezTo>
                  <a:cubicBezTo>
                    <a:pt x="16252" y="12573"/>
                    <a:pt x="16336" y="12378"/>
                    <a:pt x="16336" y="12183"/>
                  </a:cubicBezTo>
                  <a:lnTo>
                    <a:pt x="16336" y="12044"/>
                  </a:lnTo>
                  <a:cubicBezTo>
                    <a:pt x="16196" y="11960"/>
                    <a:pt x="16113" y="11877"/>
                    <a:pt x="16029" y="11765"/>
                  </a:cubicBezTo>
                  <a:cubicBezTo>
                    <a:pt x="15862" y="11514"/>
                    <a:pt x="15973" y="11403"/>
                    <a:pt x="15918" y="11124"/>
                  </a:cubicBezTo>
                  <a:cubicBezTo>
                    <a:pt x="15750" y="10678"/>
                    <a:pt x="15416" y="10288"/>
                    <a:pt x="14970" y="10120"/>
                  </a:cubicBezTo>
                  <a:cubicBezTo>
                    <a:pt x="14785" y="10305"/>
                    <a:pt x="14677" y="10739"/>
                    <a:pt x="14391" y="10739"/>
                  </a:cubicBezTo>
                  <a:cubicBezTo>
                    <a:pt x="14332" y="10739"/>
                    <a:pt x="14265" y="10721"/>
                    <a:pt x="14189" y="10678"/>
                  </a:cubicBezTo>
                  <a:cubicBezTo>
                    <a:pt x="13855" y="10511"/>
                    <a:pt x="13910" y="9702"/>
                    <a:pt x="13883" y="9396"/>
                  </a:cubicBezTo>
                  <a:cubicBezTo>
                    <a:pt x="13855" y="9061"/>
                    <a:pt x="13743" y="8727"/>
                    <a:pt x="13548" y="8476"/>
                  </a:cubicBezTo>
                  <a:cubicBezTo>
                    <a:pt x="13464" y="8364"/>
                    <a:pt x="13269" y="8281"/>
                    <a:pt x="13214" y="8169"/>
                  </a:cubicBezTo>
                  <a:cubicBezTo>
                    <a:pt x="13018" y="7807"/>
                    <a:pt x="13158" y="7361"/>
                    <a:pt x="12879" y="6971"/>
                  </a:cubicBezTo>
                  <a:cubicBezTo>
                    <a:pt x="12639" y="6581"/>
                    <a:pt x="12408" y="6538"/>
                    <a:pt x="12137" y="6538"/>
                  </a:cubicBezTo>
                  <a:cubicBezTo>
                    <a:pt x="12059" y="6538"/>
                    <a:pt x="11978" y="6541"/>
                    <a:pt x="11893" y="6541"/>
                  </a:cubicBezTo>
                  <a:cubicBezTo>
                    <a:pt x="11722" y="6541"/>
                    <a:pt x="11533" y="6527"/>
                    <a:pt x="11318" y="6441"/>
                  </a:cubicBezTo>
                  <a:cubicBezTo>
                    <a:pt x="10984" y="6302"/>
                    <a:pt x="10705" y="5883"/>
                    <a:pt x="10370" y="5688"/>
                  </a:cubicBezTo>
                  <a:cubicBezTo>
                    <a:pt x="9952" y="5493"/>
                    <a:pt x="9506" y="5354"/>
                    <a:pt x="9032" y="5326"/>
                  </a:cubicBezTo>
                  <a:cubicBezTo>
                    <a:pt x="8754" y="5187"/>
                    <a:pt x="8475" y="5047"/>
                    <a:pt x="8196" y="4852"/>
                  </a:cubicBezTo>
                  <a:cubicBezTo>
                    <a:pt x="7917" y="4796"/>
                    <a:pt x="7666" y="4685"/>
                    <a:pt x="7416" y="4518"/>
                  </a:cubicBezTo>
                  <a:cubicBezTo>
                    <a:pt x="7165" y="4295"/>
                    <a:pt x="7081" y="3904"/>
                    <a:pt x="6858" y="3709"/>
                  </a:cubicBezTo>
                  <a:cubicBezTo>
                    <a:pt x="6663" y="3570"/>
                    <a:pt x="6440" y="3458"/>
                    <a:pt x="6217" y="3375"/>
                  </a:cubicBezTo>
                  <a:cubicBezTo>
                    <a:pt x="5799" y="3152"/>
                    <a:pt x="5492" y="3152"/>
                    <a:pt x="5269" y="2733"/>
                  </a:cubicBezTo>
                  <a:cubicBezTo>
                    <a:pt x="4907" y="2092"/>
                    <a:pt x="5102" y="1618"/>
                    <a:pt x="5297" y="977"/>
                  </a:cubicBezTo>
                  <a:cubicBezTo>
                    <a:pt x="4600" y="810"/>
                    <a:pt x="3931" y="503"/>
                    <a:pt x="3290" y="113"/>
                  </a:cubicBezTo>
                  <a:lnTo>
                    <a:pt x="3151" y="113"/>
                  </a:lnTo>
                  <a:cubicBezTo>
                    <a:pt x="3067" y="113"/>
                    <a:pt x="2955" y="85"/>
                    <a:pt x="2844" y="85"/>
                  </a:cubicBezTo>
                  <a:cubicBezTo>
                    <a:pt x="2688" y="39"/>
                    <a:pt x="2514" y="0"/>
                    <a:pt x="236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20027;p55"/>
            <p:cNvSpPr/>
            <p:nvPr/>
          </p:nvSpPr>
          <p:spPr>
            <a:xfrm>
              <a:off x="242300" y="1496000"/>
              <a:ext cx="480175" cy="567075"/>
            </a:xfrm>
            <a:custGeom>
              <a:avLst/>
              <a:gdLst/>
              <a:ahLst/>
              <a:cxnLst/>
              <a:rect l="l" t="t" r="r" b="b"/>
              <a:pathLst>
                <a:path w="19207" h="22683" extrusionOk="0">
                  <a:moveTo>
                    <a:pt x="1266" y="1"/>
                  </a:moveTo>
                  <a:cubicBezTo>
                    <a:pt x="795" y="1"/>
                    <a:pt x="681" y="451"/>
                    <a:pt x="363" y="883"/>
                  </a:cubicBezTo>
                  <a:cubicBezTo>
                    <a:pt x="251" y="1023"/>
                    <a:pt x="140" y="995"/>
                    <a:pt x="56" y="1190"/>
                  </a:cubicBezTo>
                  <a:cubicBezTo>
                    <a:pt x="0" y="1469"/>
                    <a:pt x="0" y="1747"/>
                    <a:pt x="28" y="2026"/>
                  </a:cubicBezTo>
                  <a:cubicBezTo>
                    <a:pt x="112" y="2444"/>
                    <a:pt x="112" y="2862"/>
                    <a:pt x="84" y="3308"/>
                  </a:cubicBezTo>
                  <a:cubicBezTo>
                    <a:pt x="28" y="3810"/>
                    <a:pt x="195" y="3866"/>
                    <a:pt x="502" y="4312"/>
                  </a:cubicBezTo>
                  <a:cubicBezTo>
                    <a:pt x="753" y="4646"/>
                    <a:pt x="920" y="5037"/>
                    <a:pt x="1032" y="5455"/>
                  </a:cubicBezTo>
                  <a:cubicBezTo>
                    <a:pt x="1227" y="6040"/>
                    <a:pt x="1729" y="7267"/>
                    <a:pt x="2314" y="7601"/>
                  </a:cubicBezTo>
                  <a:cubicBezTo>
                    <a:pt x="2593" y="7796"/>
                    <a:pt x="3206" y="7741"/>
                    <a:pt x="3540" y="7852"/>
                  </a:cubicBezTo>
                  <a:cubicBezTo>
                    <a:pt x="3986" y="8019"/>
                    <a:pt x="4377" y="8298"/>
                    <a:pt x="4711" y="8660"/>
                  </a:cubicBezTo>
                  <a:cubicBezTo>
                    <a:pt x="5129" y="9134"/>
                    <a:pt x="5520" y="9664"/>
                    <a:pt x="5854" y="10221"/>
                  </a:cubicBezTo>
                  <a:cubicBezTo>
                    <a:pt x="6300" y="10890"/>
                    <a:pt x="6941" y="11420"/>
                    <a:pt x="6969" y="12256"/>
                  </a:cubicBezTo>
                  <a:cubicBezTo>
                    <a:pt x="7220" y="12396"/>
                    <a:pt x="7471" y="12507"/>
                    <a:pt x="7722" y="12619"/>
                  </a:cubicBezTo>
                  <a:cubicBezTo>
                    <a:pt x="8056" y="12681"/>
                    <a:pt x="8391" y="12713"/>
                    <a:pt x="8725" y="12713"/>
                  </a:cubicBezTo>
                  <a:cubicBezTo>
                    <a:pt x="8837" y="12713"/>
                    <a:pt x="8948" y="12709"/>
                    <a:pt x="9060" y="12702"/>
                  </a:cubicBezTo>
                  <a:cubicBezTo>
                    <a:pt x="9322" y="12695"/>
                    <a:pt x="9533" y="12678"/>
                    <a:pt x="9709" y="12678"/>
                  </a:cubicBezTo>
                  <a:cubicBezTo>
                    <a:pt x="10170" y="12678"/>
                    <a:pt x="10394" y="12790"/>
                    <a:pt x="10677" y="13455"/>
                  </a:cubicBezTo>
                  <a:cubicBezTo>
                    <a:pt x="11067" y="14486"/>
                    <a:pt x="11596" y="15434"/>
                    <a:pt x="12182" y="16354"/>
                  </a:cubicBezTo>
                  <a:cubicBezTo>
                    <a:pt x="12656" y="17051"/>
                    <a:pt x="13408" y="17330"/>
                    <a:pt x="13938" y="17915"/>
                  </a:cubicBezTo>
                  <a:cubicBezTo>
                    <a:pt x="14440" y="18528"/>
                    <a:pt x="14272" y="19420"/>
                    <a:pt x="14077" y="20089"/>
                  </a:cubicBezTo>
                  <a:cubicBezTo>
                    <a:pt x="13743" y="21093"/>
                    <a:pt x="13966" y="21845"/>
                    <a:pt x="14969" y="22514"/>
                  </a:cubicBezTo>
                  <a:cubicBezTo>
                    <a:pt x="15164" y="22636"/>
                    <a:pt x="15359" y="22682"/>
                    <a:pt x="15554" y="22682"/>
                  </a:cubicBezTo>
                  <a:cubicBezTo>
                    <a:pt x="16028" y="22682"/>
                    <a:pt x="16502" y="22410"/>
                    <a:pt x="16976" y="22291"/>
                  </a:cubicBezTo>
                  <a:cubicBezTo>
                    <a:pt x="17102" y="22264"/>
                    <a:pt x="17227" y="22250"/>
                    <a:pt x="17349" y="22250"/>
                  </a:cubicBezTo>
                  <a:cubicBezTo>
                    <a:pt x="17471" y="22250"/>
                    <a:pt x="17590" y="22264"/>
                    <a:pt x="17701" y="22291"/>
                  </a:cubicBezTo>
                  <a:cubicBezTo>
                    <a:pt x="17673" y="22041"/>
                    <a:pt x="17701" y="21790"/>
                    <a:pt x="17785" y="21567"/>
                  </a:cubicBezTo>
                  <a:lnTo>
                    <a:pt x="17813" y="21455"/>
                  </a:lnTo>
                  <a:cubicBezTo>
                    <a:pt x="17924" y="21176"/>
                    <a:pt x="17924" y="20842"/>
                    <a:pt x="17813" y="20563"/>
                  </a:cubicBezTo>
                  <a:cubicBezTo>
                    <a:pt x="17729" y="20396"/>
                    <a:pt x="17590" y="20229"/>
                    <a:pt x="17422" y="20145"/>
                  </a:cubicBezTo>
                  <a:cubicBezTo>
                    <a:pt x="17255" y="20061"/>
                    <a:pt x="17144" y="19950"/>
                    <a:pt x="17032" y="19838"/>
                  </a:cubicBezTo>
                  <a:cubicBezTo>
                    <a:pt x="16809" y="19560"/>
                    <a:pt x="16837" y="19448"/>
                    <a:pt x="16948" y="19281"/>
                  </a:cubicBezTo>
                  <a:cubicBezTo>
                    <a:pt x="17032" y="19169"/>
                    <a:pt x="17060" y="19058"/>
                    <a:pt x="17060" y="18919"/>
                  </a:cubicBezTo>
                  <a:cubicBezTo>
                    <a:pt x="17060" y="18723"/>
                    <a:pt x="16921" y="18612"/>
                    <a:pt x="16753" y="18500"/>
                  </a:cubicBezTo>
                  <a:cubicBezTo>
                    <a:pt x="16698" y="18445"/>
                    <a:pt x="16642" y="18389"/>
                    <a:pt x="16586" y="18333"/>
                  </a:cubicBezTo>
                  <a:cubicBezTo>
                    <a:pt x="16140" y="17943"/>
                    <a:pt x="15973" y="17692"/>
                    <a:pt x="16029" y="17469"/>
                  </a:cubicBezTo>
                  <a:cubicBezTo>
                    <a:pt x="16056" y="17246"/>
                    <a:pt x="16363" y="17135"/>
                    <a:pt x="16725" y="17023"/>
                  </a:cubicBezTo>
                  <a:cubicBezTo>
                    <a:pt x="16837" y="16995"/>
                    <a:pt x="16976" y="16939"/>
                    <a:pt x="17116" y="16884"/>
                  </a:cubicBezTo>
                  <a:cubicBezTo>
                    <a:pt x="17060" y="16772"/>
                    <a:pt x="17004" y="16633"/>
                    <a:pt x="16921" y="16521"/>
                  </a:cubicBezTo>
                  <a:cubicBezTo>
                    <a:pt x="16753" y="16326"/>
                    <a:pt x="16642" y="16075"/>
                    <a:pt x="16614" y="15797"/>
                  </a:cubicBezTo>
                  <a:cubicBezTo>
                    <a:pt x="16586" y="15601"/>
                    <a:pt x="16698" y="15406"/>
                    <a:pt x="16865" y="15323"/>
                  </a:cubicBezTo>
                  <a:cubicBezTo>
                    <a:pt x="16948" y="15295"/>
                    <a:pt x="17032" y="15211"/>
                    <a:pt x="17088" y="15128"/>
                  </a:cubicBezTo>
                  <a:cubicBezTo>
                    <a:pt x="17255" y="14877"/>
                    <a:pt x="17255" y="14514"/>
                    <a:pt x="17116" y="14236"/>
                  </a:cubicBezTo>
                  <a:cubicBezTo>
                    <a:pt x="17004" y="14040"/>
                    <a:pt x="16893" y="13845"/>
                    <a:pt x="16725" y="13678"/>
                  </a:cubicBezTo>
                  <a:cubicBezTo>
                    <a:pt x="16447" y="13316"/>
                    <a:pt x="16168" y="12981"/>
                    <a:pt x="16725" y="12312"/>
                  </a:cubicBezTo>
                  <a:cubicBezTo>
                    <a:pt x="16893" y="12145"/>
                    <a:pt x="17004" y="11950"/>
                    <a:pt x="17088" y="11727"/>
                  </a:cubicBezTo>
                  <a:cubicBezTo>
                    <a:pt x="17116" y="11643"/>
                    <a:pt x="17144" y="11532"/>
                    <a:pt x="17199" y="11420"/>
                  </a:cubicBezTo>
                  <a:cubicBezTo>
                    <a:pt x="17311" y="11225"/>
                    <a:pt x="17478" y="11030"/>
                    <a:pt x="17673" y="10918"/>
                  </a:cubicBezTo>
                  <a:cubicBezTo>
                    <a:pt x="17757" y="10835"/>
                    <a:pt x="17840" y="10779"/>
                    <a:pt x="17924" y="10695"/>
                  </a:cubicBezTo>
                  <a:cubicBezTo>
                    <a:pt x="18175" y="10444"/>
                    <a:pt x="18091" y="10166"/>
                    <a:pt x="18036" y="9859"/>
                  </a:cubicBezTo>
                  <a:cubicBezTo>
                    <a:pt x="17896" y="9552"/>
                    <a:pt x="17952" y="9190"/>
                    <a:pt x="18147" y="8939"/>
                  </a:cubicBezTo>
                  <a:cubicBezTo>
                    <a:pt x="18264" y="8808"/>
                    <a:pt x="18434" y="8768"/>
                    <a:pt x="18618" y="8768"/>
                  </a:cubicBezTo>
                  <a:cubicBezTo>
                    <a:pt x="18785" y="8768"/>
                    <a:pt x="18963" y="8801"/>
                    <a:pt x="19123" y="8828"/>
                  </a:cubicBezTo>
                  <a:lnTo>
                    <a:pt x="19206" y="8828"/>
                  </a:lnTo>
                  <a:cubicBezTo>
                    <a:pt x="19039" y="8688"/>
                    <a:pt x="18872" y="8493"/>
                    <a:pt x="18760" y="8298"/>
                  </a:cubicBezTo>
                  <a:cubicBezTo>
                    <a:pt x="18593" y="7964"/>
                    <a:pt x="18705" y="7629"/>
                    <a:pt x="18537" y="7295"/>
                  </a:cubicBezTo>
                  <a:cubicBezTo>
                    <a:pt x="18454" y="7127"/>
                    <a:pt x="18342" y="6988"/>
                    <a:pt x="18203" y="6904"/>
                  </a:cubicBezTo>
                  <a:cubicBezTo>
                    <a:pt x="17729" y="6570"/>
                    <a:pt x="17394" y="6598"/>
                    <a:pt x="17088" y="6040"/>
                  </a:cubicBezTo>
                  <a:cubicBezTo>
                    <a:pt x="16670" y="5343"/>
                    <a:pt x="16029" y="4786"/>
                    <a:pt x="15638" y="4089"/>
                  </a:cubicBezTo>
                  <a:cubicBezTo>
                    <a:pt x="15527" y="3866"/>
                    <a:pt x="15555" y="3587"/>
                    <a:pt x="15387" y="3392"/>
                  </a:cubicBezTo>
                  <a:cubicBezTo>
                    <a:pt x="15025" y="3030"/>
                    <a:pt x="14551" y="2807"/>
                    <a:pt x="14022" y="2751"/>
                  </a:cubicBezTo>
                  <a:cubicBezTo>
                    <a:pt x="13854" y="2779"/>
                    <a:pt x="13687" y="3030"/>
                    <a:pt x="13492" y="3141"/>
                  </a:cubicBezTo>
                  <a:cubicBezTo>
                    <a:pt x="13181" y="3375"/>
                    <a:pt x="12652" y="3704"/>
                    <a:pt x="12221" y="3704"/>
                  </a:cubicBezTo>
                  <a:cubicBezTo>
                    <a:pt x="12189" y="3704"/>
                    <a:pt x="12157" y="3703"/>
                    <a:pt x="12126" y="3699"/>
                  </a:cubicBezTo>
                  <a:cubicBezTo>
                    <a:pt x="11680" y="3671"/>
                    <a:pt x="11569" y="3253"/>
                    <a:pt x="11178" y="3113"/>
                  </a:cubicBezTo>
                  <a:cubicBezTo>
                    <a:pt x="10874" y="3012"/>
                    <a:pt x="10628" y="2958"/>
                    <a:pt x="10412" y="2958"/>
                  </a:cubicBezTo>
                  <a:cubicBezTo>
                    <a:pt x="10036" y="2958"/>
                    <a:pt x="9749" y="3121"/>
                    <a:pt x="9394" y="3476"/>
                  </a:cubicBezTo>
                  <a:cubicBezTo>
                    <a:pt x="9007" y="3848"/>
                    <a:pt x="8620" y="3978"/>
                    <a:pt x="8215" y="3978"/>
                  </a:cubicBezTo>
                  <a:cubicBezTo>
                    <a:pt x="7831" y="3978"/>
                    <a:pt x="7430" y="3862"/>
                    <a:pt x="6997" y="3727"/>
                  </a:cubicBezTo>
                  <a:cubicBezTo>
                    <a:pt x="6189" y="3420"/>
                    <a:pt x="5464" y="2974"/>
                    <a:pt x="4878" y="2361"/>
                  </a:cubicBezTo>
                  <a:cubicBezTo>
                    <a:pt x="4628" y="2054"/>
                    <a:pt x="4321" y="1803"/>
                    <a:pt x="4014" y="1608"/>
                  </a:cubicBezTo>
                  <a:cubicBezTo>
                    <a:pt x="3763" y="1497"/>
                    <a:pt x="3485" y="1524"/>
                    <a:pt x="3262" y="1413"/>
                  </a:cubicBezTo>
                  <a:cubicBezTo>
                    <a:pt x="2648" y="1078"/>
                    <a:pt x="2342" y="298"/>
                    <a:pt x="1645" y="75"/>
                  </a:cubicBezTo>
                  <a:cubicBezTo>
                    <a:pt x="1496" y="24"/>
                    <a:pt x="1372" y="1"/>
                    <a:pt x="126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0028;p55"/>
            <p:cNvSpPr/>
            <p:nvPr/>
          </p:nvSpPr>
          <p:spPr>
            <a:xfrm>
              <a:off x="879950" y="2309025"/>
              <a:ext cx="411175" cy="526875"/>
            </a:xfrm>
            <a:custGeom>
              <a:avLst/>
              <a:gdLst/>
              <a:ahLst/>
              <a:cxnLst/>
              <a:rect l="l" t="t" r="r" b="b"/>
              <a:pathLst>
                <a:path w="16447" h="21075" extrusionOk="0">
                  <a:moveTo>
                    <a:pt x="3708" y="1"/>
                  </a:moveTo>
                  <a:lnTo>
                    <a:pt x="3708" y="1"/>
                  </a:lnTo>
                  <a:cubicBezTo>
                    <a:pt x="3596" y="335"/>
                    <a:pt x="3624" y="725"/>
                    <a:pt x="3847" y="1032"/>
                  </a:cubicBezTo>
                  <a:cubicBezTo>
                    <a:pt x="4014" y="1283"/>
                    <a:pt x="4126" y="1590"/>
                    <a:pt x="4126" y="1924"/>
                  </a:cubicBezTo>
                  <a:cubicBezTo>
                    <a:pt x="4098" y="2147"/>
                    <a:pt x="3986" y="2370"/>
                    <a:pt x="3791" y="2482"/>
                  </a:cubicBezTo>
                  <a:cubicBezTo>
                    <a:pt x="3627" y="2580"/>
                    <a:pt x="3406" y="2619"/>
                    <a:pt x="3174" y="2619"/>
                  </a:cubicBezTo>
                  <a:cubicBezTo>
                    <a:pt x="2815" y="2619"/>
                    <a:pt x="2428" y="2527"/>
                    <a:pt x="2174" y="2426"/>
                  </a:cubicBezTo>
                  <a:cubicBezTo>
                    <a:pt x="2091" y="2398"/>
                    <a:pt x="2007" y="2342"/>
                    <a:pt x="1951" y="2286"/>
                  </a:cubicBezTo>
                  <a:cubicBezTo>
                    <a:pt x="1847" y="2224"/>
                    <a:pt x="1742" y="2192"/>
                    <a:pt x="1626" y="2192"/>
                  </a:cubicBezTo>
                  <a:cubicBezTo>
                    <a:pt x="1587" y="2192"/>
                    <a:pt x="1547" y="2196"/>
                    <a:pt x="1505" y="2203"/>
                  </a:cubicBezTo>
                  <a:cubicBezTo>
                    <a:pt x="1458" y="2197"/>
                    <a:pt x="1410" y="2193"/>
                    <a:pt x="1363" y="2193"/>
                  </a:cubicBezTo>
                  <a:cubicBezTo>
                    <a:pt x="989" y="2193"/>
                    <a:pt x="613" y="2383"/>
                    <a:pt x="390" y="2705"/>
                  </a:cubicBezTo>
                  <a:cubicBezTo>
                    <a:pt x="251" y="2844"/>
                    <a:pt x="140" y="2983"/>
                    <a:pt x="0" y="3123"/>
                  </a:cubicBezTo>
                  <a:cubicBezTo>
                    <a:pt x="558" y="3597"/>
                    <a:pt x="809" y="3903"/>
                    <a:pt x="1645" y="3959"/>
                  </a:cubicBezTo>
                  <a:cubicBezTo>
                    <a:pt x="2648" y="4043"/>
                    <a:pt x="3596" y="4266"/>
                    <a:pt x="3262" y="5492"/>
                  </a:cubicBezTo>
                  <a:cubicBezTo>
                    <a:pt x="3094" y="6077"/>
                    <a:pt x="2899" y="6105"/>
                    <a:pt x="3206" y="6523"/>
                  </a:cubicBezTo>
                  <a:cubicBezTo>
                    <a:pt x="3373" y="6691"/>
                    <a:pt x="3540" y="6858"/>
                    <a:pt x="3708" y="7025"/>
                  </a:cubicBezTo>
                  <a:cubicBezTo>
                    <a:pt x="4432" y="7750"/>
                    <a:pt x="5241" y="8363"/>
                    <a:pt x="6133" y="8893"/>
                  </a:cubicBezTo>
                  <a:cubicBezTo>
                    <a:pt x="6941" y="9367"/>
                    <a:pt x="6913" y="10119"/>
                    <a:pt x="7136" y="10900"/>
                  </a:cubicBezTo>
                  <a:cubicBezTo>
                    <a:pt x="7331" y="11680"/>
                    <a:pt x="7777" y="12377"/>
                    <a:pt x="7861" y="13241"/>
                  </a:cubicBezTo>
                  <a:cubicBezTo>
                    <a:pt x="7861" y="13855"/>
                    <a:pt x="8056" y="14440"/>
                    <a:pt x="8446" y="14914"/>
                  </a:cubicBezTo>
                  <a:cubicBezTo>
                    <a:pt x="8948" y="15583"/>
                    <a:pt x="9980" y="16140"/>
                    <a:pt x="10286" y="16893"/>
                  </a:cubicBezTo>
                  <a:cubicBezTo>
                    <a:pt x="10649" y="17757"/>
                    <a:pt x="9980" y="18566"/>
                    <a:pt x="9952" y="19402"/>
                  </a:cubicBezTo>
                  <a:cubicBezTo>
                    <a:pt x="9980" y="20071"/>
                    <a:pt x="10286" y="20684"/>
                    <a:pt x="10788" y="21074"/>
                  </a:cubicBezTo>
                  <a:cubicBezTo>
                    <a:pt x="10983" y="20991"/>
                    <a:pt x="11178" y="20879"/>
                    <a:pt x="11401" y="20796"/>
                  </a:cubicBezTo>
                  <a:cubicBezTo>
                    <a:pt x="11596" y="20740"/>
                    <a:pt x="11791" y="20628"/>
                    <a:pt x="11959" y="20517"/>
                  </a:cubicBezTo>
                  <a:cubicBezTo>
                    <a:pt x="12349" y="20238"/>
                    <a:pt x="12321" y="20154"/>
                    <a:pt x="12182" y="19931"/>
                  </a:cubicBezTo>
                  <a:cubicBezTo>
                    <a:pt x="12098" y="19820"/>
                    <a:pt x="12070" y="19708"/>
                    <a:pt x="12014" y="19569"/>
                  </a:cubicBezTo>
                  <a:cubicBezTo>
                    <a:pt x="11931" y="19290"/>
                    <a:pt x="11931" y="19012"/>
                    <a:pt x="12014" y="18733"/>
                  </a:cubicBezTo>
                  <a:cubicBezTo>
                    <a:pt x="12042" y="18566"/>
                    <a:pt x="12070" y="18398"/>
                    <a:pt x="12070" y="18203"/>
                  </a:cubicBezTo>
                  <a:cubicBezTo>
                    <a:pt x="12042" y="17924"/>
                    <a:pt x="11931" y="17646"/>
                    <a:pt x="11736" y="17451"/>
                  </a:cubicBezTo>
                  <a:cubicBezTo>
                    <a:pt x="11596" y="17283"/>
                    <a:pt x="11513" y="17116"/>
                    <a:pt x="11429" y="16949"/>
                  </a:cubicBezTo>
                  <a:cubicBezTo>
                    <a:pt x="11262" y="16698"/>
                    <a:pt x="11262" y="16391"/>
                    <a:pt x="11401" y="16140"/>
                  </a:cubicBezTo>
                  <a:cubicBezTo>
                    <a:pt x="11621" y="15833"/>
                    <a:pt x="12136" y="15768"/>
                    <a:pt x="12645" y="15768"/>
                  </a:cubicBezTo>
                  <a:cubicBezTo>
                    <a:pt x="12781" y="15768"/>
                    <a:pt x="12917" y="15772"/>
                    <a:pt x="13046" y="15778"/>
                  </a:cubicBezTo>
                  <a:cubicBezTo>
                    <a:pt x="13143" y="15792"/>
                    <a:pt x="13241" y="15799"/>
                    <a:pt x="13335" y="15799"/>
                  </a:cubicBezTo>
                  <a:cubicBezTo>
                    <a:pt x="13429" y="15799"/>
                    <a:pt x="13520" y="15792"/>
                    <a:pt x="13603" y="15778"/>
                  </a:cubicBezTo>
                  <a:lnTo>
                    <a:pt x="13687" y="15778"/>
                  </a:lnTo>
                  <a:cubicBezTo>
                    <a:pt x="14328" y="15694"/>
                    <a:pt x="14969" y="15639"/>
                    <a:pt x="15081" y="14942"/>
                  </a:cubicBezTo>
                  <a:cubicBezTo>
                    <a:pt x="15136" y="14524"/>
                    <a:pt x="15053" y="14078"/>
                    <a:pt x="14886" y="13715"/>
                  </a:cubicBezTo>
                  <a:lnTo>
                    <a:pt x="14830" y="13604"/>
                  </a:lnTo>
                  <a:lnTo>
                    <a:pt x="14941" y="13548"/>
                  </a:lnTo>
                  <a:cubicBezTo>
                    <a:pt x="15220" y="13381"/>
                    <a:pt x="15555" y="13297"/>
                    <a:pt x="15889" y="13269"/>
                  </a:cubicBezTo>
                  <a:lnTo>
                    <a:pt x="16084" y="13214"/>
                  </a:lnTo>
                  <a:cubicBezTo>
                    <a:pt x="16391" y="13186"/>
                    <a:pt x="16447" y="13158"/>
                    <a:pt x="16447" y="12907"/>
                  </a:cubicBezTo>
                  <a:cubicBezTo>
                    <a:pt x="16419" y="12768"/>
                    <a:pt x="16363" y="12656"/>
                    <a:pt x="16307" y="12545"/>
                  </a:cubicBezTo>
                  <a:cubicBezTo>
                    <a:pt x="16140" y="12349"/>
                    <a:pt x="16112" y="12099"/>
                    <a:pt x="16168" y="11876"/>
                  </a:cubicBezTo>
                  <a:cubicBezTo>
                    <a:pt x="16168" y="11848"/>
                    <a:pt x="16196" y="11820"/>
                    <a:pt x="16224" y="11764"/>
                  </a:cubicBezTo>
                  <a:lnTo>
                    <a:pt x="16224" y="11764"/>
                  </a:lnTo>
                  <a:lnTo>
                    <a:pt x="16168" y="11792"/>
                  </a:lnTo>
                  <a:cubicBezTo>
                    <a:pt x="16001" y="11569"/>
                    <a:pt x="15778" y="11374"/>
                    <a:pt x="15527" y="11207"/>
                  </a:cubicBezTo>
                  <a:lnTo>
                    <a:pt x="15276" y="11067"/>
                  </a:lnTo>
                  <a:lnTo>
                    <a:pt x="15109" y="10928"/>
                  </a:lnTo>
                  <a:cubicBezTo>
                    <a:pt x="14886" y="10788"/>
                    <a:pt x="14663" y="10621"/>
                    <a:pt x="14467" y="10454"/>
                  </a:cubicBezTo>
                  <a:cubicBezTo>
                    <a:pt x="14328" y="10315"/>
                    <a:pt x="14217" y="10147"/>
                    <a:pt x="14077" y="9980"/>
                  </a:cubicBezTo>
                  <a:cubicBezTo>
                    <a:pt x="13910" y="9701"/>
                    <a:pt x="13659" y="9478"/>
                    <a:pt x="13380" y="9283"/>
                  </a:cubicBezTo>
                  <a:cubicBezTo>
                    <a:pt x="13102" y="9172"/>
                    <a:pt x="12823" y="9116"/>
                    <a:pt x="12516" y="9088"/>
                  </a:cubicBezTo>
                  <a:cubicBezTo>
                    <a:pt x="11959" y="9032"/>
                    <a:pt x="11429" y="8977"/>
                    <a:pt x="11178" y="8335"/>
                  </a:cubicBezTo>
                  <a:cubicBezTo>
                    <a:pt x="11150" y="8252"/>
                    <a:pt x="11122" y="8140"/>
                    <a:pt x="11095" y="8029"/>
                  </a:cubicBezTo>
                  <a:cubicBezTo>
                    <a:pt x="11011" y="7694"/>
                    <a:pt x="10927" y="7276"/>
                    <a:pt x="10621" y="7165"/>
                  </a:cubicBezTo>
                  <a:cubicBezTo>
                    <a:pt x="10575" y="7158"/>
                    <a:pt x="10529" y="7155"/>
                    <a:pt x="10483" y="7155"/>
                  </a:cubicBezTo>
                  <a:cubicBezTo>
                    <a:pt x="10335" y="7155"/>
                    <a:pt x="10191" y="7191"/>
                    <a:pt x="10063" y="7276"/>
                  </a:cubicBezTo>
                  <a:cubicBezTo>
                    <a:pt x="9896" y="7388"/>
                    <a:pt x="9701" y="7443"/>
                    <a:pt x="9506" y="7471"/>
                  </a:cubicBezTo>
                  <a:cubicBezTo>
                    <a:pt x="9283" y="7471"/>
                    <a:pt x="9060" y="7388"/>
                    <a:pt x="8948" y="7192"/>
                  </a:cubicBezTo>
                  <a:cubicBezTo>
                    <a:pt x="8753" y="6886"/>
                    <a:pt x="9004" y="6412"/>
                    <a:pt x="9227" y="5994"/>
                  </a:cubicBezTo>
                  <a:cubicBezTo>
                    <a:pt x="9311" y="5854"/>
                    <a:pt x="9366" y="5743"/>
                    <a:pt x="9422" y="5576"/>
                  </a:cubicBezTo>
                  <a:cubicBezTo>
                    <a:pt x="9589" y="5130"/>
                    <a:pt x="9617" y="4628"/>
                    <a:pt x="9534" y="4154"/>
                  </a:cubicBezTo>
                  <a:cubicBezTo>
                    <a:pt x="9450" y="3903"/>
                    <a:pt x="9338" y="3792"/>
                    <a:pt x="9255" y="3764"/>
                  </a:cubicBezTo>
                  <a:cubicBezTo>
                    <a:pt x="9236" y="3759"/>
                    <a:pt x="9217" y="3757"/>
                    <a:pt x="9197" y="3757"/>
                  </a:cubicBezTo>
                  <a:cubicBezTo>
                    <a:pt x="9096" y="3757"/>
                    <a:pt x="8976" y="3815"/>
                    <a:pt x="8837" y="3931"/>
                  </a:cubicBezTo>
                  <a:cubicBezTo>
                    <a:pt x="8725" y="4043"/>
                    <a:pt x="8642" y="4154"/>
                    <a:pt x="8558" y="4293"/>
                  </a:cubicBezTo>
                  <a:cubicBezTo>
                    <a:pt x="8406" y="4576"/>
                    <a:pt x="8118" y="4757"/>
                    <a:pt x="7814" y="4757"/>
                  </a:cubicBezTo>
                  <a:cubicBezTo>
                    <a:pt x="7728" y="4757"/>
                    <a:pt x="7640" y="4742"/>
                    <a:pt x="7554" y="4712"/>
                  </a:cubicBezTo>
                  <a:cubicBezTo>
                    <a:pt x="6969" y="4600"/>
                    <a:pt x="6774" y="4182"/>
                    <a:pt x="6579" y="3764"/>
                  </a:cubicBezTo>
                  <a:cubicBezTo>
                    <a:pt x="6495" y="3541"/>
                    <a:pt x="6356" y="3346"/>
                    <a:pt x="6189" y="3151"/>
                  </a:cubicBezTo>
                  <a:cubicBezTo>
                    <a:pt x="6105" y="3067"/>
                    <a:pt x="6021" y="3011"/>
                    <a:pt x="5938" y="2955"/>
                  </a:cubicBezTo>
                  <a:cubicBezTo>
                    <a:pt x="5687" y="2844"/>
                    <a:pt x="5547" y="2621"/>
                    <a:pt x="5547" y="2342"/>
                  </a:cubicBezTo>
                  <a:cubicBezTo>
                    <a:pt x="5547" y="2203"/>
                    <a:pt x="5575" y="2036"/>
                    <a:pt x="5631" y="1896"/>
                  </a:cubicBezTo>
                  <a:cubicBezTo>
                    <a:pt x="5659" y="1868"/>
                    <a:pt x="5687" y="1813"/>
                    <a:pt x="5687" y="1757"/>
                  </a:cubicBezTo>
                  <a:cubicBezTo>
                    <a:pt x="5882" y="1116"/>
                    <a:pt x="5742" y="865"/>
                    <a:pt x="5157" y="335"/>
                  </a:cubicBezTo>
                  <a:cubicBezTo>
                    <a:pt x="5077" y="369"/>
                    <a:pt x="4991" y="383"/>
                    <a:pt x="4900" y="383"/>
                  </a:cubicBezTo>
                  <a:cubicBezTo>
                    <a:pt x="4614" y="383"/>
                    <a:pt x="4290" y="239"/>
                    <a:pt x="4014" y="112"/>
                  </a:cubicBezTo>
                  <a:cubicBezTo>
                    <a:pt x="3903" y="84"/>
                    <a:pt x="3791" y="29"/>
                    <a:pt x="370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0029;p55"/>
            <p:cNvSpPr/>
            <p:nvPr/>
          </p:nvSpPr>
          <p:spPr>
            <a:xfrm>
              <a:off x="1576825" y="3044175"/>
              <a:ext cx="377050" cy="360775"/>
            </a:xfrm>
            <a:custGeom>
              <a:avLst/>
              <a:gdLst/>
              <a:ahLst/>
              <a:cxnLst/>
              <a:rect l="l" t="t" r="r" b="b"/>
              <a:pathLst>
                <a:path w="15082" h="14431" extrusionOk="0">
                  <a:moveTo>
                    <a:pt x="11637" y="1"/>
                  </a:moveTo>
                  <a:cubicBezTo>
                    <a:pt x="11531" y="1"/>
                    <a:pt x="11424" y="10"/>
                    <a:pt x="11318" y="31"/>
                  </a:cubicBezTo>
                  <a:lnTo>
                    <a:pt x="11011" y="31"/>
                  </a:lnTo>
                  <a:cubicBezTo>
                    <a:pt x="10900" y="31"/>
                    <a:pt x="10816" y="31"/>
                    <a:pt x="10705" y="59"/>
                  </a:cubicBezTo>
                  <a:cubicBezTo>
                    <a:pt x="10677" y="87"/>
                    <a:pt x="10649" y="115"/>
                    <a:pt x="10621" y="170"/>
                  </a:cubicBezTo>
                  <a:cubicBezTo>
                    <a:pt x="10593" y="198"/>
                    <a:pt x="10565" y="254"/>
                    <a:pt x="10537" y="282"/>
                  </a:cubicBezTo>
                  <a:cubicBezTo>
                    <a:pt x="10482" y="338"/>
                    <a:pt x="10454" y="393"/>
                    <a:pt x="10398" y="449"/>
                  </a:cubicBezTo>
                  <a:cubicBezTo>
                    <a:pt x="10314" y="505"/>
                    <a:pt x="10231" y="561"/>
                    <a:pt x="10203" y="672"/>
                  </a:cubicBezTo>
                  <a:cubicBezTo>
                    <a:pt x="10175" y="811"/>
                    <a:pt x="10175" y="951"/>
                    <a:pt x="10231" y="1090"/>
                  </a:cubicBezTo>
                  <a:cubicBezTo>
                    <a:pt x="10259" y="1369"/>
                    <a:pt x="10314" y="1676"/>
                    <a:pt x="10064" y="1843"/>
                  </a:cubicBezTo>
                  <a:cubicBezTo>
                    <a:pt x="9924" y="1926"/>
                    <a:pt x="9785" y="1982"/>
                    <a:pt x="9617" y="2038"/>
                  </a:cubicBezTo>
                  <a:cubicBezTo>
                    <a:pt x="9339" y="2149"/>
                    <a:pt x="9088" y="2233"/>
                    <a:pt x="8976" y="2568"/>
                  </a:cubicBezTo>
                  <a:cubicBezTo>
                    <a:pt x="8893" y="2818"/>
                    <a:pt x="8725" y="3014"/>
                    <a:pt x="8530" y="3181"/>
                  </a:cubicBezTo>
                  <a:cubicBezTo>
                    <a:pt x="8444" y="3215"/>
                    <a:pt x="8347" y="3239"/>
                    <a:pt x="8247" y="3239"/>
                  </a:cubicBezTo>
                  <a:cubicBezTo>
                    <a:pt x="8184" y="3239"/>
                    <a:pt x="8120" y="3230"/>
                    <a:pt x="8056" y="3209"/>
                  </a:cubicBezTo>
                  <a:lnTo>
                    <a:pt x="7806" y="3209"/>
                  </a:lnTo>
                  <a:cubicBezTo>
                    <a:pt x="7610" y="3264"/>
                    <a:pt x="7555" y="3404"/>
                    <a:pt x="7499" y="3655"/>
                  </a:cubicBezTo>
                  <a:cubicBezTo>
                    <a:pt x="7471" y="3878"/>
                    <a:pt x="7332" y="4073"/>
                    <a:pt x="7137" y="4184"/>
                  </a:cubicBezTo>
                  <a:cubicBezTo>
                    <a:pt x="6958" y="4266"/>
                    <a:pt x="6760" y="4309"/>
                    <a:pt x="6560" y="4309"/>
                  </a:cubicBezTo>
                  <a:cubicBezTo>
                    <a:pt x="6417" y="4309"/>
                    <a:pt x="6273" y="4287"/>
                    <a:pt x="6133" y="4240"/>
                  </a:cubicBezTo>
                  <a:cubicBezTo>
                    <a:pt x="5959" y="4200"/>
                    <a:pt x="5785" y="4160"/>
                    <a:pt x="5620" y="4160"/>
                  </a:cubicBezTo>
                  <a:cubicBezTo>
                    <a:pt x="5442" y="4160"/>
                    <a:pt x="5274" y="4207"/>
                    <a:pt x="5130" y="4352"/>
                  </a:cubicBezTo>
                  <a:cubicBezTo>
                    <a:pt x="4795" y="4658"/>
                    <a:pt x="4934" y="5160"/>
                    <a:pt x="5074" y="5662"/>
                  </a:cubicBezTo>
                  <a:cubicBezTo>
                    <a:pt x="5102" y="5801"/>
                    <a:pt x="5130" y="5913"/>
                    <a:pt x="5157" y="6024"/>
                  </a:cubicBezTo>
                  <a:cubicBezTo>
                    <a:pt x="5241" y="6275"/>
                    <a:pt x="5213" y="6526"/>
                    <a:pt x="5102" y="6749"/>
                  </a:cubicBezTo>
                  <a:cubicBezTo>
                    <a:pt x="4934" y="6944"/>
                    <a:pt x="4684" y="6944"/>
                    <a:pt x="4405" y="6944"/>
                  </a:cubicBezTo>
                  <a:cubicBezTo>
                    <a:pt x="4238" y="6944"/>
                    <a:pt x="4042" y="6972"/>
                    <a:pt x="3875" y="7028"/>
                  </a:cubicBezTo>
                  <a:cubicBezTo>
                    <a:pt x="3764" y="7056"/>
                    <a:pt x="3680" y="7083"/>
                    <a:pt x="3569" y="7139"/>
                  </a:cubicBezTo>
                  <a:cubicBezTo>
                    <a:pt x="3401" y="7223"/>
                    <a:pt x="3206" y="7279"/>
                    <a:pt x="2983" y="7279"/>
                  </a:cubicBezTo>
                  <a:lnTo>
                    <a:pt x="2565" y="7279"/>
                  </a:lnTo>
                  <a:cubicBezTo>
                    <a:pt x="2520" y="7282"/>
                    <a:pt x="2475" y="7284"/>
                    <a:pt x="2430" y="7284"/>
                  </a:cubicBezTo>
                  <a:cubicBezTo>
                    <a:pt x="2119" y="7284"/>
                    <a:pt x="1830" y="7198"/>
                    <a:pt x="1562" y="7028"/>
                  </a:cubicBezTo>
                  <a:cubicBezTo>
                    <a:pt x="1394" y="6860"/>
                    <a:pt x="1227" y="6637"/>
                    <a:pt x="1116" y="6414"/>
                  </a:cubicBezTo>
                  <a:cubicBezTo>
                    <a:pt x="976" y="6554"/>
                    <a:pt x="781" y="6637"/>
                    <a:pt x="586" y="6637"/>
                  </a:cubicBezTo>
                  <a:cubicBezTo>
                    <a:pt x="447" y="6637"/>
                    <a:pt x="307" y="6693"/>
                    <a:pt x="196" y="6749"/>
                  </a:cubicBezTo>
                  <a:lnTo>
                    <a:pt x="112" y="6805"/>
                  </a:lnTo>
                  <a:cubicBezTo>
                    <a:pt x="251" y="6972"/>
                    <a:pt x="140" y="7139"/>
                    <a:pt x="112" y="7418"/>
                  </a:cubicBezTo>
                  <a:cubicBezTo>
                    <a:pt x="1" y="8198"/>
                    <a:pt x="28" y="9118"/>
                    <a:pt x="753" y="9481"/>
                  </a:cubicBezTo>
                  <a:cubicBezTo>
                    <a:pt x="1840" y="10010"/>
                    <a:pt x="3067" y="10345"/>
                    <a:pt x="4070" y="11014"/>
                  </a:cubicBezTo>
                  <a:cubicBezTo>
                    <a:pt x="4656" y="11404"/>
                    <a:pt x="4767" y="11962"/>
                    <a:pt x="5325" y="12435"/>
                  </a:cubicBezTo>
                  <a:cubicBezTo>
                    <a:pt x="5517" y="12627"/>
                    <a:pt x="7114" y="14431"/>
                    <a:pt x="7750" y="14431"/>
                  </a:cubicBezTo>
                  <a:cubicBezTo>
                    <a:pt x="7852" y="14431"/>
                    <a:pt x="7930" y="14384"/>
                    <a:pt x="7973" y="14275"/>
                  </a:cubicBezTo>
                  <a:cubicBezTo>
                    <a:pt x="8029" y="14136"/>
                    <a:pt x="7387" y="13160"/>
                    <a:pt x="7276" y="13021"/>
                  </a:cubicBezTo>
                  <a:cubicBezTo>
                    <a:pt x="6997" y="12714"/>
                    <a:pt x="6468" y="12658"/>
                    <a:pt x="6384" y="12240"/>
                  </a:cubicBezTo>
                  <a:cubicBezTo>
                    <a:pt x="6305" y="11925"/>
                    <a:pt x="6573" y="11313"/>
                    <a:pt x="6907" y="11313"/>
                  </a:cubicBezTo>
                  <a:cubicBezTo>
                    <a:pt x="6928" y="11313"/>
                    <a:pt x="6948" y="11316"/>
                    <a:pt x="6969" y="11320"/>
                  </a:cubicBezTo>
                  <a:cubicBezTo>
                    <a:pt x="7109" y="11348"/>
                    <a:pt x="7192" y="11543"/>
                    <a:pt x="7332" y="11599"/>
                  </a:cubicBezTo>
                  <a:cubicBezTo>
                    <a:pt x="7421" y="11644"/>
                    <a:pt x="7524" y="11653"/>
                    <a:pt x="7631" y="11653"/>
                  </a:cubicBezTo>
                  <a:cubicBezTo>
                    <a:pt x="7702" y="11653"/>
                    <a:pt x="7775" y="11649"/>
                    <a:pt x="7848" y="11649"/>
                  </a:cubicBezTo>
                  <a:cubicBezTo>
                    <a:pt x="7939" y="11649"/>
                    <a:pt x="8029" y="11655"/>
                    <a:pt x="8112" y="11683"/>
                  </a:cubicBezTo>
                  <a:cubicBezTo>
                    <a:pt x="8419" y="11850"/>
                    <a:pt x="8698" y="12073"/>
                    <a:pt x="8921" y="12352"/>
                  </a:cubicBezTo>
                  <a:cubicBezTo>
                    <a:pt x="9168" y="12544"/>
                    <a:pt x="9928" y="13412"/>
                    <a:pt x="10218" y="13412"/>
                  </a:cubicBezTo>
                  <a:cubicBezTo>
                    <a:pt x="10222" y="13412"/>
                    <a:pt x="10226" y="13412"/>
                    <a:pt x="10231" y="13411"/>
                  </a:cubicBezTo>
                  <a:cubicBezTo>
                    <a:pt x="10928" y="13327"/>
                    <a:pt x="10454" y="12463"/>
                    <a:pt x="10426" y="12129"/>
                  </a:cubicBezTo>
                  <a:cubicBezTo>
                    <a:pt x="10398" y="11571"/>
                    <a:pt x="10733" y="11181"/>
                    <a:pt x="11206" y="10902"/>
                  </a:cubicBezTo>
                  <a:cubicBezTo>
                    <a:pt x="11262" y="11293"/>
                    <a:pt x="11206" y="11516"/>
                    <a:pt x="11429" y="11794"/>
                  </a:cubicBezTo>
                  <a:cubicBezTo>
                    <a:pt x="11736" y="12185"/>
                    <a:pt x="12405" y="12185"/>
                    <a:pt x="12628" y="12658"/>
                  </a:cubicBezTo>
                  <a:cubicBezTo>
                    <a:pt x="12712" y="12909"/>
                    <a:pt x="12656" y="13160"/>
                    <a:pt x="12823" y="13411"/>
                  </a:cubicBezTo>
                  <a:cubicBezTo>
                    <a:pt x="13158" y="13829"/>
                    <a:pt x="13604" y="14164"/>
                    <a:pt x="14133" y="14359"/>
                  </a:cubicBezTo>
                  <a:cubicBezTo>
                    <a:pt x="14301" y="13578"/>
                    <a:pt x="14412" y="12798"/>
                    <a:pt x="14412" y="12017"/>
                  </a:cubicBezTo>
                  <a:cubicBezTo>
                    <a:pt x="14440" y="11599"/>
                    <a:pt x="14356" y="11181"/>
                    <a:pt x="14412" y="10791"/>
                  </a:cubicBezTo>
                  <a:cubicBezTo>
                    <a:pt x="14551" y="10205"/>
                    <a:pt x="14719" y="9648"/>
                    <a:pt x="14914" y="9090"/>
                  </a:cubicBezTo>
                  <a:cubicBezTo>
                    <a:pt x="15053" y="8449"/>
                    <a:pt x="15081" y="7808"/>
                    <a:pt x="14997" y="7167"/>
                  </a:cubicBezTo>
                  <a:cubicBezTo>
                    <a:pt x="14914" y="6275"/>
                    <a:pt x="14914" y="5355"/>
                    <a:pt x="14579" y="4519"/>
                  </a:cubicBezTo>
                  <a:cubicBezTo>
                    <a:pt x="14217" y="3710"/>
                    <a:pt x="14384" y="3264"/>
                    <a:pt x="14942" y="2623"/>
                  </a:cubicBezTo>
                  <a:lnTo>
                    <a:pt x="15053" y="2484"/>
                  </a:lnTo>
                  <a:lnTo>
                    <a:pt x="15053" y="2484"/>
                  </a:lnTo>
                  <a:cubicBezTo>
                    <a:pt x="14921" y="2495"/>
                    <a:pt x="14788" y="2503"/>
                    <a:pt x="14657" y="2503"/>
                  </a:cubicBezTo>
                  <a:cubicBezTo>
                    <a:pt x="14122" y="2503"/>
                    <a:pt x="13616" y="2374"/>
                    <a:pt x="13325" y="1815"/>
                  </a:cubicBezTo>
                  <a:cubicBezTo>
                    <a:pt x="13241" y="1648"/>
                    <a:pt x="13186" y="1453"/>
                    <a:pt x="13158" y="1257"/>
                  </a:cubicBezTo>
                  <a:cubicBezTo>
                    <a:pt x="13130" y="1118"/>
                    <a:pt x="13102" y="951"/>
                    <a:pt x="13046" y="811"/>
                  </a:cubicBezTo>
                  <a:cubicBezTo>
                    <a:pt x="12990" y="644"/>
                    <a:pt x="12851" y="477"/>
                    <a:pt x="12712" y="365"/>
                  </a:cubicBezTo>
                  <a:lnTo>
                    <a:pt x="12544" y="282"/>
                  </a:lnTo>
                  <a:cubicBezTo>
                    <a:pt x="12433" y="170"/>
                    <a:pt x="12294" y="115"/>
                    <a:pt x="12154" y="59"/>
                  </a:cubicBezTo>
                  <a:cubicBezTo>
                    <a:pt x="11982" y="24"/>
                    <a:pt x="11810" y="1"/>
                    <a:pt x="1163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0030;p55"/>
            <p:cNvSpPr/>
            <p:nvPr/>
          </p:nvSpPr>
          <p:spPr>
            <a:xfrm>
              <a:off x="1323150" y="2711825"/>
              <a:ext cx="672525" cy="508500"/>
            </a:xfrm>
            <a:custGeom>
              <a:avLst/>
              <a:gdLst/>
              <a:ahLst/>
              <a:cxnLst/>
              <a:rect l="l" t="t" r="r" b="b"/>
              <a:pathLst>
                <a:path w="26901" h="20340" extrusionOk="0">
                  <a:moveTo>
                    <a:pt x="15806" y="1"/>
                  </a:moveTo>
                  <a:lnTo>
                    <a:pt x="15723" y="56"/>
                  </a:lnTo>
                  <a:cubicBezTo>
                    <a:pt x="15667" y="140"/>
                    <a:pt x="15611" y="196"/>
                    <a:pt x="15583" y="279"/>
                  </a:cubicBezTo>
                  <a:cubicBezTo>
                    <a:pt x="15527" y="419"/>
                    <a:pt x="15444" y="530"/>
                    <a:pt x="15332" y="614"/>
                  </a:cubicBezTo>
                  <a:cubicBezTo>
                    <a:pt x="15212" y="694"/>
                    <a:pt x="15065" y="736"/>
                    <a:pt x="14921" y="736"/>
                  </a:cubicBezTo>
                  <a:cubicBezTo>
                    <a:pt x="14765" y="736"/>
                    <a:pt x="14612" y="687"/>
                    <a:pt x="14496" y="586"/>
                  </a:cubicBezTo>
                  <a:lnTo>
                    <a:pt x="14385" y="502"/>
                  </a:lnTo>
                  <a:cubicBezTo>
                    <a:pt x="14059" y="327"/>
                    <a:pt x="13734" y="219"/>
                    <a:pt x="13388" y="219"/>
                  </a:cubicBezTo>
                  <a:cubicBezTo>
                    <a:pt x="13349" y="219"/>
                    <a:pt x="13309" y="221"/>
                    <a:pt x="13270" y="224"/>
                  </a:cubicBezTo>
                  <a:cubicBezTo>
                    <a:pt x="12573" y="224"/>
                    <a:pt x="11653" y="502"/>
                    <a:pt x="11263" y="948"/>
                  </a:cubicBezTo>
                  <a:cubicBezTo>
                    <a:pt x="11207" y="1004"/>
                    <a:pt x="11179" y="1088"/>
                    <a:pt x="11151" y="1171"/>
                  </a:cubicBezTo>
                  <a:cubicBezTo>
                    <a:pt x="11123" y="1283"/>
                    <a:pt x="11067" y="1366"/>
                    <a:pt x="10984" y="1450"/>
                  </a:cubicBezTo>
                  <a:cubicBezTo>
                    <a:pt x="10717" y="1571"/>
                    <a:pt x="10450" y="1651"/>
                    <a:pt x="10164" y="1651"/>
                  </a:cubicBezTo>
                  <a:cubicBezTo>
                    <a:pt x="10122" y="1651"/>
                    <a:pt x="10079" y="1649"/>
                    <a:pt x="10036" y="1645"/>
                  </a:cubicBezTo>
                  <a:cubicBezTo>
                    <a:pt x="9925" y="1645"/>
                    <a:pt x="9813" y="1645"/>
                    <a:pt x="9729" y="1673"/>
                  </a:cubicBezTo>
                  <a:cubicBezTo>
                    <a:pt x="9702" y="1896"/>
                    <a:pt x="9702" y="2147"/>
                    <a:pt x="9729" y="2370"/>
                  </a:cubicBezTo>
                  <a:cubicBezTo>
                    <a:pt x="9757" y="3011"/>
                    <a:pt x="9785" y="3708"/>
                    <a:pt x="9144" y="4042"/>
                  </a:cubicBezTo>
                  <a:cubicBezTo>
                    <a:pt x="8944" y="4152"/>
                    <a:pt x="8684" y="4249"/>
                    <a:pt x="8450" y="4249"/>
                  </a:cubicBezTo>
                  <a:cubicBezTo>
                    <a:pt x="8326" y="4249"/>
                    <a:pt x="8209" y="4222"/>
                    <a:pt x="8113" y="4154"/>
                  </a:cubicBezTo>
                  <a:cubicBezTo>
                    <a:pt x="7778" y="3792"/>
                    <a:pt x="7527" y="3373"/>
                    <a:pt x="7388" y="2927"/>
                  </a:cubicBezTo>
                  <a:lnTo>
                    <a:pt x="7332" y="2927"/>
                  </a:lnTo>
                  <a:cubicBezTo>
                    <a:pt x="7248" y="3206"/>
                    <a:pt x="7276" y="3485"/>
                    <a:pt x="7360" y="3764"/>
                  </a:cubicBezTo>
                  <a:cubicBezTo>
                    <a:pt x="7444" y="4015"/>
                    <a:pt x="7471" y="4265"/>
                    <a:pt x="7444" y="4544"/>
                  </a:cubicBezTo>
                  <a:lnTo>
                    <a:pt x="7444" y="4628"/>
                  </a:lnTo>
                  <a:lnTo>
                    <a:pt x="7360" y="4628"/>
                  </a:lnTo>
                  <a:cubicBezTo>
                    <a:pt x="7288" y="4648"/>
                    <a:pt x="7213" y="4658"/>
                    <a:pt x="7134" y="4658"/>
                  </a:cubicBezTo>
                  <a:cubicBezTo>
                    <a:pt x="6785" y="4658"/>
                    <a:pt x="6371" y="4475"/>
                    <a:pt x="5938" y="4293"/>
                  </a:cubicBezTo>
                  <a:cubicBezTo>
                    <a:pt x="5462" y="4087"/>
                    <a:pt x="5067" y="3935"/>
                    <a:pt x="4759" y="3935"/>
                  </a:cubicBezTo>
                  <a:cubicBezTo>
                    <a:pt x="4526" y="3935"/>
                    <a:pt x="4342" y="4022"/>
                    <a:pt x="4210" y="4238"/>
                  </a:cubicBezTo>
                  <a:cubicBezTo>
                    <a:pt x="4071" y="4544"/>
                    <a:pt x="4015" y="4851"/>
                    <a:pt x="3987" y="5185"/>
                  </a:cubicBezTo>
                  <a:cubicBezTo>
                    <a:pt x="3959" y="5631"/>
                    <a:pt x="3903" y="5994"/>
                    <a:pt x="3736" y="6161"/>
                  </a:cubicBezTo>
                  <a:cubicBezTo>
                    <a:pt x="3625" y="6217"/>
                    <a:pt x="3485" y="6273"/>
                    <a:pt x="3346" y="6300"/>
                  </a:cubicBezTo>
                  <a:cubicBezTo>
                    <a:pt x="3290" y="6300"/>
                    <a:pt x="3207" y="6328"/>
                    <a:pt x="3123" y="6356"/>
                  </a:cubicBezTo>
                  <a:cubicBezTo>
                    <a:pt x="3067" y="6412"/>
                    <a:pt x="2984" y="6468"/>
                    <a:pt x="2928" y="6523"/>
                  </a:cubicBezTo>
                  <a:cubicBezTo>
                    <a:pt x="2816" y="6635"/>
                    <a:pt x="2677" y="6719"/>
                    <a:pt x="2510" y="6774"/>
                  </a:cubicBezTo>
                  <a:cubicBezTo>
                    <a:pt x="2315" y="6774"/>
                    <a:pt x="2119" y="6746"/>
                    <a:pt x="1924" y="6663"/>
                  </a:cubicBezTo>
                  <a:lnTo>
                    <a:pt x="1729" y="6579"/>
                  </a:lnTo>
                  <a:cubicBezTo>
                    <a:pt x="1562" y="6530"/>
                    <a:pt x="1418" y="6506"/>
                    <a:pt x="1290" y="6506"/>
                  </a:cubicBezTo>
                  <a:cubicBezTo>
                    <a:pt x="842" y="6506"/>
                    <a:pt x="586" y="6793"/>
                    <a:pt x="196" y="7248"/>
                  </a:cubicBezTo>
                  <a:lnTo>
                    <a:pt x="168" y="7276"/>
                  </a:lnTo>
                  <a:lnTo>
                    <a:pt x="1" y="7137"/>
                  </a:lnTo>
                  <a:lnTo>
                    <a:pt x="1" y="7137"/>
                  </a:lnTo>
                  <a:cubicBezTo>
                    <a:pt x="112" y="7248"/>
                    <a:pt x="224" y="7360"/>
                    <a:pt x="308" y="7471"/>
                  </a:cubicBezTo>
                  <a:cubicBezTo>
                    <a:pt x="531" y="7750"/>
                    <a:pt x="809" y="7973"/>
                    <a:pt x="1144" y="8112"/>
                  </a:cubicBezTo>
                  <a:cubicBezTo>
                    <a:pt x="1367" y="8140"/>
                    <a:pt x="1562" y="8168"/>
                    <a:pt x="1785" y="8196"/>
                  </a:cubicBezTo>
                  <a:cubicBezTo>
                    <a:pt x="2203" y="8196"/>
                    <a:pt x="2677" y="8224"/>
                    <a:pt x="2956" y="8558"/>
                  </a:cubicBezTo>
                  <a:cubicBezTo>
                    <a:pt x="3123" y="8865"/>
                    <a:pt x="3179" y="9227"/>
                    <a:pt x="3123" y="9562"/>
                  </a:cubicBezTo>
                  <a:cubicBezTo>
                    <a:pt x="3067" y="9841"/>
                    <a:pt x="3095" y="10119"/>
                    <a:pt x="3207" y="10370"/>
                  </a:cubicBezTo>
                  <a:cubicBezTo>
                    <a:pt x="3368" y="10596"/>
                    <a:pt x="3614" y="10663"/>
                    <a:pt x="3901" y="10663"/>
                  </a:cubicBezTo>
                  <a:cubicBezTo>
                    <a:pt x="4109" y="10663"/>
                    <a:pt x="4338" y="10628"/>
                    <a:pt x="4572" y="10593"/>
                  </a:cubicBezTo>
                  <a:cubicBezTo>
                    <a:pt x="4789" y="10568"/>
                    <a:pt x="5010" y="10537"/>
                    <a:pt x="5217" y="10537"/>
                  </a:cubicBezTo>
                  <a:cubicBezTo>
                    <a:pt x="5463" y="10537"/>
                    <a:pt x="5688" y="10581"/>
                    <a:pt x="5855" y="10733"/>
                  </a:cubicBezTo>
                  <a:cubicBezTo>
                    <a:pt x="6133" y="10928"/>
                    <a:pt x="6217" y="11151"/>
                    <a:pt x="6161" y="11346"/>
                  </a:cubicBezTo>
                  <a:cubicBezTo>
                    <a:pt x="5994" y="11820"/>
                    <a:pt x="4963" y="12015"/>
                    <a:pt x="4545" y="12071"/>
                  </a:cubicBezTo>
                  <a:cubicBezTo>
                    <a:pt x="4851" y="12851"/>
                    <a:pt x="4656" y="13130"/>
                    <a:pt x="3876" y="13492"/>
                  </a:cubicBezTo>
                  <a:lnTo>
                    <a:pt x="3736" y="13548"/>
                  </a:lnTo>
                  <a:cubicBezTo>
                    <a:pt x="3402" y="13715"/>
                    <a:pt x="3234" y="13799"/>
                    <a:pt x="3402" y="14189"/>
                  </a:cubicBezTo>
                  <a:cubicBezTo>
                    <a:pt x="3530" y="14574"/>
                    <a:pt x="4014" y="15007"/>
                    <a:pt x="4416" y="15007"/>
                  </a:cubicBezTo>
                  <a:cubicBezTo>
                    <a:pt x="4450" y="15007"/>
                    <a:pt x="4484" y="15004"/>
                    <a:pt x="4517" y="14997"/>
                  </a:cubicBezTo>
                  <a:cubicBezTo>
                    <a:pt x="4628" y="14942"/>
                    <a:pt x="4684" y="14858"/>
                    <a:pt x="4740" y="14774"/>
                  </a:cubicBezTo>
                  <a:cubicBezTo>
                    <a:pt x="4823" y="14635"/>
                    <a:pt x="4907" y="14524"/>
                    <a:pt x="5046" y="14440"/>
                  </a:cubicBezTo>
                  <a:cubicBezTo>
                    <a:pt x="5164" y="14384"/>
                    <a:pt x="5302" y="14359"/>
                    <a:pt x="5449" y="14359"/>
                  </a:cubicBezTo>
                  <a:cubicBezTo>
                    <a:pt x="6036" y="14359"/>
                    <a:pt x="6775" y="14747"/>
                    <a:pt x="6998" y="15081"/>
                  </a:cubicBezTo>
                  <a:cubicBezTo>
                    <a:pt x="7081" y="15248"/>
                    <a:pt x="7137" y="15416"/>
                    <a:pt x="7165" y="15583"/>
                  </a:cubicBezTo>
                  <a:cubicBezTo>
                    <a:pt x="7221" y="15834"/>
                    <a:pt x="7360" y="16029"/>
                    <a:pt x="7555" y="16140"/>
                  </a:cubicBezTo>
                  <a:cubicBezTo>
                    <a:pt x="7834" y="16308"/>
                    <a:pt x="8168" y="16391"/>
                    <a:pt x="8475" y="16391"/>
                  </a:cubicBezTo>
                  <a:cubicBezTo>
                    <a:pt x="8977" y="16391"/>
                    <a:pt x="9423" y="16614"/>
                    <a:pt x="9729" y="17004"/>
                  </a:cubicBezTo>
                  <a:cubicBezTo>
                    <a:pt x="9925" y="17283"/>
                    <a:pt x="10036" y="17618"/>
                    <a:pt x="10092" y="17952"/>
                  </a:cubicBezTo>
                  <a:cubicBezTo>
                    <a:pt x="10231" y="18510"/>
                    <a:pt x="10315" y="18928"/>
                    <a:pt x="11263" y="18984"/>
                  </a:cubicBezTo>
                  <a:lnTo>
                    <a:pt x="11374" y="18984"/>
                  </a:lnTo>
                  <a:lnTo>
                    <a:pt x="11374" y="19095"/>
                  </a:lnTo>
                  <a:cubicBezTo>
                    <a:pt x="11430" y="19485"/>
                    <a:pt x="11625" y="19848"/>
                    <a:pt x="11904" y="20127"/>
                  </a:cubicBezTo>
                  <a:cubicBezTo>
                    <a:pt x="12113" y="20298"/>
                    <a:pt x="12401" y="20339"/>
                    <a:pt x="12687" y="20339"/>
                  </a:cubicBezTo>
                  <a:cubicBezTo>
                    <a:pt x="12819" y="20339"/>
                    <a:pt x="12951" y="20330"/>
                    <a:pt x="13074" y="20322"/>
                  </a:cubicBezTo>
                  <a:lnTo>
                    <a:pt x="13158" y="20322"/>
                  </a:lnTo>
                  <a:cubicBezTo>
                    <a:pt x="13353" y="20322"/>
                    <a:pt x="13520" y="20294"/>
                    <a:pt x="13660" y="20210"/>
                  </a:cubicBezTo>
                  <a:cubicBezTo>
                    <a:pt x="13771" y="20154"/>
                    <a:pt x="13883" y="20099"/>
                    <a:pt x="13994" y="20071"/>
                  </a:cubicBezTo>
                  <a:cubicBezTo>
                    <a:pt x="14189" y="20015"/>
                    <a:pt x="14385" y="19987"/>
                    <a:pt x="14580" y="19987"/>
                  </a:cubicBezTo>
                  <a:cubicBezTo>
                    <a:pt x="14803" y="19987"/>
                    <a:pt x="14998" y="19987"/>
                    <a:pt x="15081" y="19876"/>
                  </a:cubicBezTo>
                  <a:cubicBezTo>
                    <a:pt x="15165" y="19792"/>
                    <a:pt x="15165" y="19625"/>
                    <a:pt x="15109" y="19346"/>
                  </a:cubicBezTo>
                  <a:cubicBezTo>
                    <a:pt x="15081" y="19235"/>
                    <a:pt x="15054" y="19123"/>
                    <a:pt x="15026" y="19011"/>
                  </a:cubicBezTo>
                  <a:cubicBezTo>
                    <a:pt x="14886" y="18510"/>
                    <a:pt x="14719" y="17869"/>
                    <a:pt x="15137" y="17478"/>
                  </a:cubicBezTo>
                  <a:cubicBezTo>
                    <a:pt x="15343" y="17273"/>
                    <a:pt x="15584" y="17211"/>
                    <a:pt x="15826" y="17211"/>
                  </a:cubicBezTo>
                  <a:cubicBezTo>
                    <a:pt x="16010" y="17211"/>
                    <a:pt x="16195" y="17247"/>
                    <a:pt x="16364" y="17283"/>
                  </a:cubicBezTo>
                  <a:cubicBezTo>
                    <a:pt x="16503" y="17339"/>
                    <a:pt x="16649" y="17367"/>
                    <a:pt x="16792" y="17367"/>
                  </a:cubicBezTo>
                  <a:cubicBezTo>
                    <a:pt x="16935" y="17367"/>
                    <a:pt x="17075" y="17339"/>
                    <a:pt x="17200" y="17283"/>
                  </a:cubicBezTo>
                  <a:cubicBezTo>
                    <a:pt x="17339" y="17200"/>
                    <a:pt x="17423" y="17032"/>
                    <a:pt x="17451" y="16893"/>
                  </a:cubicBezTo>
                  <a:cubicBezTo>
                    <a:pt x="17507" y="16670"/>
                    <a:pt x="17590" y="16391"/>
                    <a:pt x="17925" y="16308"/>
                  </a:cubicBezTo>
                  <a:cubicBezTo>
                    <a:pt x="17980" y="16294"/>
                    <a:pt x="18043" y="16287"/>
                    <a:pt x="18106" y="16287"/>
                  </a:cubicBezTo>
                  <a:cubicBezTo>
                    <a:pt x="18169" y="16287"/>
                    <a:pt x="18231" y="16294"/>
                    <a:pt x="18287" y="16308"/>
                  </a:cubicBezTo>
                  <a:cubicBezTo>
                    <a:pt x="18312" y="16316"/>
                    <a:pt x="18338" y="16319"/>
                    <a:pt x="18367" y="16319"/>
                  </a:cubicBezTo>
                  <a:cubicBezTo>
                    <a:pt x="18436" y="16319"/>
                    <a:pt x="18515" y="16299"/>
                    <a:pt x="18594" y="16280"/>
                  </a:cubicBezTo>
                  <a:cubicBezTo>
                    <a:pt x="18761" y="16168"/>
                    <a:pt x="18872" y="16001"/>
                    <a:pt x="18928" y="15806"/>
                  </a:cubicBezTo>
                  <a:cubicBezTo>
                    <a:pt x="19068" y="15443"/>
                    <a:pt x="19374" y="15193"/>
                    <a:pt x="19709" y="15137"/>
                  </a:cubicBezTo>
                  <a:cubicBezTo>
                    <a:pt x="19848" y="15081"/>
                    <a:pt x="19988" y="15025"/>
                    <a:pt x="20127" y="14942"/>
                  </a:cubicBezTo>
                  <a:cubicBezTo>
                    <a:pt x="20238" y="14886"/>
                    <a:pt x="20211" y="14663"/>
                    <a:pt x="20155" y="14440"/>
                  </a:cubicBezTo>
                  <a:cubicBezTo>
                    <a:pt x="20127" y="14245"/>
                    <a:pt x="20127" y="14078"/>
                    <a:pt x="20155" y="13910"/>
                  </a:cubicBezTo>
                  <a:cubicBezTo>
                    <a:pt x="20211" y="13771"/>
                    <a:pt x="20294" y="13632"/>
                    <a:pt x="20434" y="13548"/>
                  </a:cubicBezTo>
                  <a:cubicBezTo>
                    <a:pt x="20461" y="13520"/>
                    <a:pt x="20517" y="13464"/>
                    <a:pt x="20545" y="13436"/>
                  </a:cubicBezTo>
                  <a:cubicBezTo>
                    <a:pt x="20573" y="13409"/>
                    <a:pt x="20601" y="13381"/>
                    <a:pt x="20601" y="13353"/>
                  </a:cubicBezTo>
                  <a:cubicBezTo>
                    <a:pt x="20657" y="13269"/>
                    <a:pt x="20712" y="13186"/>
                    <a:pt x="20796" y="13130"/>
                  </a:cubicBezTo>
                  <a:cubicBezTo>
                    <a:pt x="20894" y="13110"/>
                    <a:pt x="20993" y="13090"/>
                    <a:pt x="21082" y="13090"/>
                  </a:cubicBezTo>
                  <a:cubicBezTo>
                    <a:pt x="21118" y="13090"/>
                    <a:pt x="21153" y="13094"/>
                    <a:pt x="21186" y="13102"/>
                  </a:cubicBezTo>
                  <a:lnTo>
                    <a:pt x="21493" y="13102"/>
                  </a:lnTo>
                  <a:cubicBezTo>
                    <a:pt x="21631" y="13077"/>
                    <a:pt x="21768" y="13063"/>
                    <a:pt x="21904" y="13063"/>
                  </a:cubicBezTo>
                  <a:cubicBezTo>
                    <a:pt x="22069" y="13063"/>
                    <a:pt x="22231" y="13084"/>
                    <a:pt x="22385" y="13130"/>
                  </a:cubicBezTo>
                  <a:cubicBezTo>
                    <a:pt x="22552" y="13186"/>
                    <a:pt x="22719" y="13269"/>
                    <a:pt x="22859" y="13353"/>
                  </a:cubicBezTo>
                  <a:lnTo>
                    <a:pt x="22998" y="13464"/>
                  </a:lnTo>
                  <a:cubicBezTo>
                    <a:pt x="23221" y="13604"/>
                    <a:pt x="23360" y="13771"/>
                    <a:pt x="23444" y="14022"/>
                  </a:cubicBezTo>
                  <a:cubicBezTo>
                    <a:pt x="23528" y="14161"/>
                    <a:pt x="23556" y="14328"/>
                    <a:pt x="23583" y="14496"/>
                  </a:cubicBezTo>
                  <a:cubicBezTo>
                    <a:pt x="23611" y="14691"/>
                    <a:pt x="23639" y="14858"/>
                    <a:pt x="23723" y="14997"/>
                  </a:cubicBezTo>
                  <a:cubicBezTo>
                    <a:pt x="23971" y="15452"/>
                    <a:pt x="24386" y="15554"/>
                    <a:pt x="24869" y="15554"/>
                  </a:cubicBezTo>
                  <a:cubicBezTo>
                    <a:pt x="25037" y="15554"/>
                    <a:pt x="25215" y="15542"/>
                    <a:pt x="25395" y="15527"/>
                  </a:cubicBezTo>
                  <a:cubicBezTo>
                    <a:pt x="25702" y="15025"/>
                    <a:pt x="26036" y="14273"/>
                    <a:pt x="25897" y="13827"/>
                  </a:cubicBezTo>
                  <a:cubicBezTo>
                    <a:pt x="25786" y="13381"/>
                    <a:pt x="25144" y="13297"/>
                    <a:pt x="24866" y="13018"/>
                  </a:cubicBezTo>
                  <a:cubicBezTo>
                    <a:pt x="24420" y="12600"/>
                    <a:pt x="24698" y="12461"/>
                    <a:pt x="24977" y="12043"/>
                  </a:cubicBezTo>
                  <a:cubicBezTo>
                    <a:pt x="25256" y="11625"/>
                    <a:pt x="25228" y="11095"/>
                    <a:pt x="25479" y="10760"/>
                  </a:cubicBezTo>
                  <a:cubicBezTo>
                    <a:pt x="25786" y="10370"/>
                    <a:pt x="26622" y="10342"/>
                    <a:pt x="26901" y="9896"/>
                  </a:cubicBezTo>
                  <a:cubicBezTo>
                    <a:pt x="26650" y="9645"/>
                    <a:pt x="26259" y="9339"/>
                    <a:pt x="26204" y="8976"/>
                  </a:cubicBezTo>
                  <a:cubicBezTo>
                    <a:pt x="26204" y="8809"/>
                    <a:pt x="26343" y="8614"/>
                    <a:pt x="26343" y="8503"/>
                  </a:cubicBezTo>
                  <a:cubicBezTo>
                    <a:pt x="26315" y="8196"/>
                    <a:pt x="26036" y="7973"/>
                    <a:pt x="25674" y="7778"/>
                  </a:cubicBezTo>
                  <a:cubicBezTo>
                    <a:pt x="25563" y="7583"/>
                    <a:pt x="25590" y="7499"/>
                    <a:pt x="25451" y="7304"/>
                  </a:cubicBezTo>
                  <a:cubicBezTo>
                    <a:pt x="25284" y="7081"/>
                    <a:pt x="25033" y="7165"/>
                    <a:pt x="24782" y="7053"/>
                  </a:cubicBezTo>
                  <a:cubicBezTo>
                    <a:pt x="24197" y="6746"/>
                    <a:pt x="24002" y="6105"/>
                    <a:pt x="23946" y="5520"/>
                  </a:cubicBezTo>
                  <a:cubicBezTo>
                    <a:pt x="23891" y="4727"/>
                    <a:pt x="24024" y="4014"/>
                    <a:pt x="22976" y="4014"/>
                  </a:cubicBezTo>
                  <a:cubicBezTo>
                    <a:pt x="22956" y="4014"/>
                    <a:pt x="22935" y="4014"/>
                    <a:pt x="22914" y="4015"/>
                  </a:cubicBezTo>
                  <a:cubicBezTo>
                    <a:pt x="22864" y="4018"/>
                    <a:pt x="22813" y="4020"/>
                    <a:pt x="22762" y="4020"/>
                  </a:cubicBezTo>
                  <a:cubicBezTo>
                    <a:pt x="22028" y="4020"/>
                    <a:pt x="21271" y="3679"/>
                    <a:pt x="20515" y="3679"/>
                  </a:cubicBezTo>
                  <a:cubicBezTo>
                    <a:pt x="20488" y="3679"/>
                    <a:pt x="20461" y="3679"/>
                    <a:pt x="20434" y="3680"/>
                  </a:cubicBezTo>
                  <a:cubicBezTo>
                    <a:pt x="20228" y="3680"/>
                    <a:pt x="20046" y="3698"/>
                    <a:pt x="19876" y="3698"/>
                  </a:cubicBezTo>
                  <a:cubicBezTo>
                    <a:pt x="19679" y="3698"/>
                    <a:pt x="19499" y="3674"/>
                    <a:pt x="19318" y="3569"/>
                  </a:cubicBezTo>
                  <a:cubicBezTo>
                    <a:pt x="19207" y="3513"/>
                    <a:pt x="19207" y="3318"/>
                    <a:pt x="19095" y="3262"/>
                  </a:cubicBezTo>
                  <a:cubicBezTo>
                    <a:pt x="19080" y="3254"/>
                    <a:pt x="19058" y="3251"/>
                    <a:pt x="19031" y="3251"/>
                  </a:cubicBezTo>
                  <a:cubicBezTo>
                    <a:pt x="18871" y="3251"/>
                    <a:pt x="18542" y="3377"/>
                    <a:pt x="18399" y="3401"/>
                  </a:cubicBezTo>
                  <a:cubicBezTo>
                    <a:pt x="18343" y="2927"/>
                    <a:pt x="19291" y="2900"/>
                    <a:pt x="18900" y="2258"/>
                  </a:cubicBezTo>
                  <a:cubicBezTo>
                    <a:pt x="18705" y="2035"/>
                    <a:pt x="18454" y="1896"/>
                    <a:pt x="18148" y="1868"/>
                  </a:cubicBezTo>
                  <a:cubicBezTo>
                    <a:pt x="18085" y="1856"/>
                    <a:pt x="18029" y="1851"/>
                    <a:pt x="17980" y="1851"/>
                  </a:cubicBezTo>
                  <a:cubicBezTo>
                    <a:pt x="17680" y="1851"/>
                    <a:pt x="17599" y="2039"/>
                    <a:pt x="17311" y="2063"/>
                  </a:cubicBezTo>
                  <a:cubicBezTo>
                    <a:pt x="17291" y="2065"/>
                    <a:pt x="17271" y="2065"/>
                    <a:pt x="17251" y="2065"/>
                  </a:cubicBezTo>
                  <a:cubicBezTo>
                    <a:pt x="16423" y="2065"/>
                    <a:pt x="17082" y="912"/>
                    <a:pt x="16810" y="530"/>
                  </a:cubicBezTo>
                  <a:cubicBezTo>
                    <a:pt x="16587" y="224"/>
                    <a:pt x="15918" y="447"/>
                    <a:pt x="1580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20031;p55"/>
            <p:cNvSpPr/>
            <p:nvPr/>
          </p:nvSpPr>
          <p:spPr>
            <a:xfrm>
              <a:off x="1153125" y="2769675"/>
              <a:ext cx="449500" cy="441150"/>
            </a:xfrm>
            <a:custGeom>
              <a:avLst/>
              <a:gdLst/>
              <a:ahLst/>
              <a:cxnLst/>
              <a:rect l="l" t="t" r="r" b="b"/>
              <a:pathLst>
                <a:path w="17980" h="17646" extrusionOk="0">
                  <a:moveTo>
                    <a:pt x="1338" y="0"/>
                  </a:moveTo>
                  <a:cubicBezTo>
                    <a:pt x="1338" y="140"/>
                    <a:pt x="1283" y="251"/>
                    <a:pt x="1283" y="390"/>
                  </a:cubicBezTo>
                  <a:cubicBezTo>
                    <a:pt x="1199" y="613"/>
                    <a:pt x="1199" y="864"/>
                    <a:pt x="1283" y="1087"/>
                  </a:cubicBezTo>
                  <a:cubicBezTo>
                    <a:pt x="1310" y="1199"/>
                    <a:pt x="1366" y="1282"/>
                    <a:pt x="1422" y="1394"/>
                  </a:cubicBezTo>
                  <a:cubicBezTo>
                    <a:pt x="1589" y="1701"/>
                    <a:pt x="1645" y="1896"/>
                    <a:pt x="1143" y="2286"/>
                  </a:cubicBezTo>
                  <a:cubicBezTo>
                    <a:pt x="948" y="2397"/>
                    <a:pt x="725" y="2509"/>
                    <a:pt x="502" y="2593"/>
                  </a:cubicBezTo>
                  <a:cubicBezTo>
                    <a:pt x="335" y="2648"/>
                    <a:pt x="140" y="2732"/>
                    <a:pt x="0" y="2816"/>
                  </a:cubicBezTo>
                  <a:cubicBezTo>
                    <a:pt x="558" y="3150"/>
                    <a:pt x="1283" y="3317"/>
                    <a:pt x="1645" y="3847"/>
                  </a:cubicBezTo>
                  <a:cubicBezTo>
                    <a:pt x="2063" y="4544"/>
                    <a:pt x="2342" y="5324"/>
                    <a:pt x="2481" y="6133"/>
                  </a:cubicBezTo>
                  <a:cubicBezTo>
                    <a:pt x="2509" y="6356"/>
                    <a:pt x="2565" y="6607"/>
                    <a:pt x="2676" y="6830"/>
                  </a:cubicBezTo>
                  <a:cubicBezTo>
                    <a:pt x="2983" y="7220"/>
                    <a:pt x="3708" y="7415"/>
                    <a:pt x="4098" y="7722"/>
                  </a:cubicBezTo>
                  <a:cubicBezTo>
                    <a:pt x="4488" y="8056"/>
                    <a:pt x="4767" y="8363"/>
                    <a:pt x="5324" y="8419"/>
                  </a:cubicBezTo>
                  <a:lnTo>
                    <a:pt x="5910" y="8419"/>
                  </a:lnTo>
                  <a:cubicBezTo>
                    <a:pt x="6663" y="8586"/>
                    <a:pt x="7248" y="9143"/>
                    <a:pt x="7778" y="9673"/>
                  </a:cubicBezTo>
                  <a:cubicBezTo>
                    <a:pt x="8196" y="10091"/>
                    <a:pt x="8168" y="10426"/>
                    <a:pt x="8251" y="11039"/>
                  </a:cubicBezTo>
                  <a:cubicBezTo>
                    <a:pt x="8419" y="12098"/>
                    <a:pt x="8837" y="12990"/>
                    <a:pt x="10063" y="13129"/>
                  </a:cubicBezTo>
                  <a:cubicBezTo>
                    <a:pt x="11178" y="13213"/>
                    <a:pt x="11680" y="13018"/>
                    <a:pt x="11680" y="14244"/>
                  </a:cubicBezTo>
                  <a:cubicBezTo>
                    <a:pt x="11680" y="14746"/>
                    <a:pt x="11596" y="14746"/>
                    <a:pt x="11931" y="15025"/>
                  </a:cubicBezTo>
                  <a:cubicBezTo>
                    <a:pt x="12405" y="15415"/>
                    <a:pt x="12907" y="15415"/>
                    <a:pt x="13297" y="15917"/>
                  </a:cubicBezTo>
                  <a:cubicBezTo>
                    <a:pt x="13687" y="16502"/>
                    <a:pt x="14272" y="16976"/>
                    <a:pt x="14941" y="17227"/>
                  </a:cubicBezTo>
                  <a:cubicBezTo>
                    <a:pt x="15443" y="17394"/>
                    <a:pt x="16307" y="17339"/>
                    <a:pt x="16753" y="17590"/>
                  </a:cubicBezTo>
                  <a:lnTo>
                    <a:pt x="16837" y="17645"/>
                  </a:lnTo>
                  <a:lnTo>
                    <a:pt x="16893" y="17617"/>
                  </a:lnTo>
                  <a:lnTo>
                    <a:pt x="17004" y="17562"/>
                  </a:lnTo>
                  <a:cubicBezTo>
                    <a:pt x="17172" y="17478"/>
                    <a:pt x="17339" y="17422"/>
                    <a:pt x="17506" y="17422"/>
                  </a:cubicBezTo>
                  <a:cubicBezTo>
                    <a:pt x="17729" y="17367"/>
                    <a:pt x="17896" y="17339"/>
                    <a:pt x="17980" y="17171"/>
                  </a:cubicBezTo>
                  <a:cubicBezTo>
                    <a:pt x="17952" y="17088"/>
                    <a:pt x="17924" y="17004"/>
                    <a:pt x="17924" y="16893"/>
                  </a:cubicBezTo>
                  <a:cubicBezTo>
                    <a:pt x="16893" y="16809"/>
                    <a:pt x="16781" y="16279"/>
                    <a:pt x="16642" y="15722"/>
                  </a:cubicBezTo>
                  <a:cubicBezTo>
                    <a:pt x="16586" y="15387"/>
                    <a:pt x="16475" y="15109"/>
                    <a:pt x="16307" y="14830"/>
                  </a:cubicBezTo>
                  <a:cubicBezTo>
                    <a:pt x="16046" y="14517"/>
                    <a:pt x="15687" y="14325"/>
                    <a:pt x="15299" y="14325"/>
                  </a:cubicBezTo>
                  <a:cubicBezTo>
                    <a:pt x="15273" y="14325"/>
                    <a:pt x="15247" y="14326"/>
                    <a:pt x="15220" y="14328"/>
                  </a:cubicBezTo>
                  <a:cubicBezTo>
                    <a:pt x="14858" y="14328"/>
                    <a:pt x="14495" y="14217"/>
                    <a:pt x="14189" y="14049"/>
                  </a:cubicBezTo>
                  <a:cubicBezTo>
                    <a:pt x="13938" y="13910"/>
                    <a:pt x="13771" y="13631"/>
                    <a:pt x="13715" y="13352"/>
                  </a:cubicBezTo>
                  <a:cubicBezTo>
                    <a:pt x="13687" y="13185"/>
                    <a:pt x="13631" y="13046"/>
                    <a:pt x="13548" y="12906"/>
                  </a:cubicBezTo>
                  <a:cubicBezTo>
                    <a:pt x="13392" y="12640"/>
                    <a:pt x="12743" y="12303"/>
                    <a:pt x="12245" y="12303"/>
                  </a:cubicBezTo>
                  <a:cubicBezTo>
                    <a:pt x="12118" y="12303"/>
                    <a:pt x="12000" y="12326"/>
                    <a:pt x="11903" y="12377"/>
                  </a:cubicBezTo>
                  <a:cubicBezTo>
                    <a:pt x="11819" y="12405"/>
                    <a:pt x="11764" y="12488"/>
                    <a:pt x="11708" y="12600"/>
                  </a:cubicBezTo>
                  <a:cubicBezTo>
                    <a:pt x="11624" y="12739"/>
                    <a:pt x="11485" y="12879"/>
                    <a:pt x="11318" y="12906"/>
                  </a:cubicBezTo>
                  <a:cubicBezTo>
                    <a:pt x="11257" y="12926"/>
                    <a:pt x="11194" y="12935"/>
                    <a:pt x="11130" y="12935"/>
                  </a:cubicBezTo>
                  <a:cubicBezTo>
                    <a:pt x="10635" y="12935"/>
                    <a:pt x="10072" y="12406"/>
                    <a:pt x="9924" y="11987"/>
                  </a:cubicBezTo>
                  <a:cubicBezTo>
                    <a:pt x="9729" y="11373"/>
                    <a:pt x="10063" y="11234"/>
                    <a:pt x="10398" y="11067"/>
                  </a:cubicBezTo>
                  <a:lnTo>
                    <a:pt x="10537" y="10983"/>
                  </a:lnTo>
                  <a:cubicBezTo>
                    <a:pt x="11234" y="10649"/>
                    <a:pt x="11346" y="10509"/>
                    <a:pt x="11039" y="9729"/>
                  </a:cubicBezTo>
                  <a:lnTo>
                    <a:pt x="10955" y="9561"/>
                  </a:lnTo>
                  <a:lnTo>
                    <a:pt x="11123" y="9561"/>
                  </a:lnTo>
                  <a:cubicBezTo>
                    <a:pt x="11485" y="9561"/>
                    <a:pt x="12572" y="9338"/>
                    <a:pt x="12711" y="9004"/>
                  </a:cubicBezTo>
                  <a:cubicBezTo>
                    <a:pt x="12739" y="8892"/>
                    <a:pt x="12656" y="8781"/>
                    <a:pt x="12488" y="8614"/>
                  </a:cubicBezTo>
                  <a:cubicBezTo>
                    <a:pt x="12363" y="8516"/>
                    <a:pt x="12196" y="8481"/>
                    <a:pt x="12001" y="8481"/>
                  </a:cubicBezTo>
                  <a:cubicBezTo>
                    <a:pt x="11806" y="8481"/>
                    <a:pt x="11583" y="8516"/>
                    <a:pt x="11346" y="8558"/>
                  </a:cubicBezTo>
                  <a:cubicBezTo>
                    <a:pt x="11132" y="8579"/>
                    <a:pt x="10901" y="8609"/>
                    <a:pt x="10680" y="8609"/>
                  </a:cubicBezTo>
                  <a:cubicBezTo>
                    <a:pt x="10324" y="8609"/>
                    <a:pt x="9991" y="8533"/>
                    <a:pt x="9785" y="8223"/>
                  </a:cubicBezTo>
                  <a:cubicBezTo>
                    <a:pt x="9617" y="7917"/>
                    <a:pt x="9589" y="7582"/>
                    <a:pt x="9645" y="7276"/>
                  </a:cubicBezTo>
                  <a:cubicBezTo>
                    <a:pt x="9701" y="6969"/>
                    <a:pt x="9673" y="6690"/>
                    <a:pt x="9534" y="6439"/>
                  </a:cubicBezTo>
                  <a:cubicBezTo>
                    <a:pt x="9339" y="6161"/>
                    <a:pt x="8920" y="6161"/>
                    <a:pt x="8530" y="6133"/>
                  </a:cubicBezTo>
                  <a:cubicBezTo>
                    <a:pt x="8279" y="6133"/>
                    <a:pt x="8056" y="6105"/>
                    <a:pt x="7833" y="6049"/>
                  </a:cubicBezTo>
                  <a:cubicBezTo>
                    <a:pt x="7471" y="5910"/>
                    <a:pt x="7136" y="5659"/>
                    <a:pt x="6886" y="5352"/>
                  </a:cubicBezTo>
                  <a:cubicBezTo>
                    <a:pt x="6774" y="5185"/>
                    <a:pt x="6607" y="5046"/>
                    <a:pt x="6467" y="4906"/>
                  </a:cubicBezTo>
                  <a:cubicBezTo>
                    <a:pt x="6133" y="4683"/>
                    <a:pt x="5771" y="4460"/>
                    <a:pt x="5380" y="4321"/>
                  </a:cubicBezTo>
                  <a:cubicBezTo>
                    <a:pt x="5288" y="4309"/>
                    <a:pt x="5196" y="4303"/>
                    <a:pt x="5105" y="4303"/>
                  </a:cubicBezTo>
                  <a:cubicBezTo>
                    <a:pt x="4977" y="4303"/>
                    <a:pt x="4853" y="4316"/>
                    <a:pt x="4739" y="4349"/>
                  </a:cubicBezTo>
                  <a:cubicBezTo>
                    <a:pt x="4621" y="4388"/>
                    <a:pt x="4499" y="4407"/>
                    <a:pt x="4376" y="4407"/>
                  </a:cubicBezTo>
                  <a:cubicBezTo>
                    <a:pt x="4151" y="4407"/>
                    <a:pt x="3924" y="4345"/>
                    <a:pt x="3708" y="4237"/>
                  </a:cubicBezTo>
                  <a:cubicBezTo>
                    <a:pt x="3401" y="3986"/>
                    <a:pt x="3234" y="3624"/>
                    <a:pt x="3262" y="3234"/>
                  </a:cubicBezTo>
                  <a:cubicBezTo>
                    <a:pt x="3262" y="3066"/>
                    <a:pt x="3234" y="2899"/>
                    <a:pt x="3178" y="2732"/>
                  </a:cubicBezTo>
                  <a:cubicBezTo>
                    <a:pt x="3150" y="2620"/>
                    <a:pt x="3039" y="2537"/>
                    <a:pt x="2927" y="2509"/>
                  </a:cubicBezTo>
                  <a:cubicBezTo>
                    <a:pt x="2816" y="2453"/>
                    <a:pt x="2704" y="2397"/>
                    <a:pt x="2621" y="2286"/>
                  </a:cubicBezTo>
                  <a:cubicBezTo>
                    <a:pt x="2481" y="2147"/>
                    <a:pt x="2453" y="1951"/>
                    <a:pt x="2453" y="1756"/>
                  </a:cubicBezTo>
                  <a:lnTo>
                    <a:pt x="2453" y="1617"/>
                  </a:lnTo>
                  <a:cubicBezTo>
                    <a:pt x="2453" y="920"/>
                    <a:pt x="1868" y="335"/>
                    <a:pt x="133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54042" y="3267724"/>
            <a:ext cx="7253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 dan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mempunyai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makna</a:t>
            </a:r>
            <a:r>
              <a:rPr lang="en-US" sz="1600" dirty="0">
                <a:effectLst/>
                <a:latin typeface="DM Sans" pitchFamily="2" charset="77"/>
              </a:rPr>
              <a:t> yang sangat </a:t>
            </a:r>
            <a:r>
              <a:rPr lang="en-US" sz="1600" dirty="0" err="1">
                <a:effectLst/>
                <a:latin typeface="DM Sans" pitchFamily="2" charset="77"/>
              </a:rPr>
              <a:t>berbeda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effectLst/>
                <a:latin typeface="DM Sans" pitchFamily="2" charset="77"/>
              </a:rPr>
              <a:t>menggambarakan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sususnan</a:t>
            </a:r>
            <a:r>
              <a:rPr lang="en-US" sz="1600" dirty="0"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effectLst/>
                <a:latin typeface="DM Sans" pitchFamily="2" charset="77"/>
              </a:rPr>
              <a:t>secara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keseluruhan</a:t>
            </a:r>
            <a:r>
              <a:rPr lang="en-US" sz="1600" dirty="0"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effectLst/>
                <a:latin typeface="DM Sans" pitchFamily="2" charset="77"/>
              </a:rPr>
              <a:t>struktur</a:t>
            </a:r>
            <a:r>
              <a:rPr lang="en-US" sz="1600" dirty="0">
                <a:effectLst/>
                <a:latin typeface="DM Sans" pitchFamily="2" charset="77"/>
              </a:rPr>
              <a:t> negara yang </a:t>
            </a:r>
            <a:r>
              <a:rPr lang="en-US" sz="1600" dirty="0" err="1">
                <a:effectLst/>
                <a:latin typeface="DM Sans" pitchFamily="2" charset="77"/>
              </a:rPr>
              <a:t>mencakup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segenap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unsur</a:t>
            </a:r>
            <a:r>
              <a:rPr lang="en-US" sz="1600" dirty="0">
                <a:effectLst/>
                <a:latin typeface="DM Sans" pitchFamily="2" charset="77"/>
              </a:rPr>
              <a:t>- </a:t>
            </a:r>
            <a:r>
              <a:rPr lang="en-US" sz="1600" dirty="0" err="1">
                <a:effectLst/>
                <a:latin typeface="DM Sans" pitchFamily="2" charset="77"/>
              </a:rPr>
              <a:t>unsurnya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yaitu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daerah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bangsa</a:t>
            </a:r>
            <a:r>
              <a:rPr lang="en-US" sz="1600" dirty="0">
                <a:effectLst/>
                <a:latin typeface="DM Sans" pitchFamily="2" charset="77"/>
              </a:rPr>
              <a:t>, dan </a:t>
            </a:r>
            <a:r>
              <a:rPr lang="en-US" sz="1600" dirty="0" err="1">
                <a:effectLst/>
                <a:latin typeface="DM Sans" pitchFamily="2" charset="77"/>
              </a:rPr>
              <a:t>pemerintahannya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r>
              <a:rPr lang="en-US" sz="1600" dirty="0" err="1">
                <a:latin typeface="DM Sans" pitchFamily="2" charset="77"/>
              </a:rPr>
              <a:t>B</a:t>
            </a:r>
            <a:r>
              <a:rPr lang="en-US" sz="1600" dirty="0" err="1">
                <a:effectLst/>
                <a:latin typeface="DM Sans" pitchFamily="2" charset="77"/>
              </a:rPr>
              <a:t>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secara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khusus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hanya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menggambarkan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struktur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organisasi</a:t>
            </a:r>
            <a:r>
              <a:rPr lang="en-US" sz="1600" dirty="0"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effectLst/>
                <a:latin typeface="DM Sans" pitchFamily="2" charset="77"/>
              </a:rPr>
              <a:t>fungsi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tanpa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menyinggung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struktur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daerah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ataupun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bangsanya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</p:txBody>
      </p:sp>
      <p:sp>
        <p:nvSpPr>
          <p:cNvPr id="105" name="Google Shape;1408;p56"/>
          <p:cNvSpPr/>
          <p:nvPr/>
        </p:nvSpPr>
        <p:spPr>
          <a:xfrm>
            <a:off x="443898" y="1488177"/>
            <a:ext cx="158121" cy="1908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408;p56"/>
          <p:cNvSpPr/>
          <p:nvPr/>
        </p:nvSpPr>
        <p:spPr>
          <a:xfrm>
            <a:off x="443898" y="3294077"/>
            <a:ext cx="158121" cy="1908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9;p38"/>
          <p:cNvCxnSpPr/>
          <p:nvPr/>
        </p:nvCxnSpPr>
        <p:spPr>
          <a:xfrm>
            <a:off x="444780" y="598976"/>
            <a:ext cx="962915" cy="0"/>
          </a:xfrm>
          <a:prstGeom prst="straightConnector1">
            <a:avLst/>
          </a:prstGeom>
          <a:noFill/>
          <a:ln w="9525" cap="rnd" cmpd="sng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1530386" y="360449"/>
            <a:ext cx="5496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accent5">
                    <a:lumMod val="50000"/>
                  </a:schemeClr>
                </a:solidFill>
                <a:latin typeface="DM Sans" pitchFamily="2" charset="77"/>
              </a:rPr>
              <a:t>Indonesia sebagai Negara Republik</a:t>
            </a:r>
            <a:endParaRPr lang="id-ID" sz="2400" b="1" dirty="0">
              <a:solidFill>
                <a:schemeClr val="accent5">
                  <a:lumMod val="50000"/>
                </a:schemeClr>
              </a:solidFill>
              <a:latin typeface="DM Sans" pitchFamily="2" charset="77"/>
            </a:endParaRPr>
          </a:p>
        </p:txBody>
      </p:sp>
      <p:grpSp>
        <p:nvGrpSpPr>
          <p:cNvPr id="7" name="Google Shape;19940;p55"/>
          <p:cNvGrpSpPr/>
          <p:nvPr/>
        </p:nvGrpSpPr>
        <p:grpSpPr>
          <a:xfrm>
            <a:off x="7826264" y="2561586"/>
            <a:ext cx="4365736" cy="1655802"/>
            <a:chOff x="242300" y="1496000"/>
            <a:chExt cx="7131225" cy="2704675"/>
          </a:xfrm>
          <a:solidFill>
            <a:schemeClr val="tx2">
              <a:lumMod val="75000"/>
            </a:schemeClr>
          </a:solidFill>
        </p:grpSpPr>
        <p:sp>
          <p:nvSpPr>
            <p:cNvPr id="8" name="Google Shape;19941;p55"/>
            <p:cNvSpPr/>
            <p:nvPr/>
          </p:nvSpPr>
          <p:spPr>
            <a:xfrm>
              <a:off x="2546200" y="2098575"/>
              <a:ext cx="1400" cy="9075"/>
            </a:xfrm>
            <a:custGeom>
              <a:avLst/>
              <a:gdLst/>
              <a:ahLst/>
              <a:cxnLst/>
              <a:rect l="l" t="t" r="r" b="b"/>
              <a:pathLst>
                <a:path w="56" h="363" extrusionOk="0">
                  <a:moveTo>
                    <a:pt x="0" y="0"/>
                  </a:moveTo>
                  <a:lnTo>
                    <a:pt x="0" y="84"/>
                  </a:lnTo>
                  <a:cubicBezTo>
                    <a:pt x="2" y="89"/>
                    <a:pt x="3" y="93"/>
                    <a:pt x="5" y="98"/>
                  </a:cubicBezTo>
                  <a:lnTo>
                    <a:pt x="5" y="98"/>
                  </a:lnTo>
                  <a:cubicBezTo>
                    <a:pt x="2" y="67"/>
                    <a:pt x="0" y="34"/>
                    <a:pt x="0" y="0"/>
                  </a:cubicBezTo>
                  <a:close/>
                  <a:moveTo>
                    <a:pt x="5" y="98"/>
                  </a:moveTo>
                  <a:cubicBezTo>
                    <a:pt x="14" y="194"/>
                    <a:pt x="35" y="278"/>
                    <a:pt x="56" y="363"/>
                  </a:cubicBezTo>
                  <a:cubicBezTo>
                    <a:pt x="56" y="257"/>
                    <a:pt x="31" y="177"/>
                    <a:pt x="5" y="98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19942;p55"/>
            <p:cNvSpPr/>
            <p:nvPr/>
          </p:nvSpPr>
          <p:spPr>
            <a:xfrm>
              <a:off x="2366400" y="3472825"/>
              <a:ext cx="497600" cy="296200"/>
            </a:xfrm>
            <a:custGeom>
              <a:avLst/>
              <a:gdLst/>
              <a:ahLst/>
              <a:cxnLst/>
              <a:rect l="l" t="t" r="r" b="b"/>
              <a:pathLst>
                <a:path w="19904" h="11848" extrusionOk="0">
                  <a:moveTo>
                    <a:pt x="16363" y="0"/>
                  </a:moveTo>
                  <a:cubicBezTo>
                    <a:pt x="15889" y="28"/>
                    <a:pt x="15610" y="948"/>
                    <a:pt x="15443" y="1310"/>
                  </a:cubicBezTo>
                  <a:cubicBezTo>
                    <a:pt x="15360" y="1506"/>
                    <a:pt x="15276" y="1673"/>
                    <a:pt x="15081" y="1729"/>
                  </a:cubicBezTo>
                  <a:cubicBezTo>
                    <a:pt x="14802" y="1812"/>
                    <a:pt x="14495" y="1729"/>
                    <a:pt x="14217" y="1896"/>
                  </a:cubicBezTo>
                  <a:cubicBezTo>
                    <a:pt x="14022" y="2007"/>
                    <a:pt x="13966" y="2175"/>
                    <a:pt x="13799" y="2342"/>
                  </a:cubicBezTo>
                  <a:cubicBezTo>
                    <a:pt x="13576" y="2537"/>
                    <a:pt x="13297" y="2676"/>
                    <a:pt x="12990" y="2704"/>
                  </a:cubicBezTo>
                  <a:cubicBezTo>
                    <a:pt x="12265" y="2788"/>
                    <a:pt x="11541" y="2732"/>
                    <a:pt x="10900" y="3178"/>
                  </a:cubicBezTo>
                  <a:cubicBezTo>
                    <a:pt x="10704" y="3345"/>
                    <a:pt x="10481" y="3457"/>
                    <a:pt x="10203" y="3513"/>
                  </a:cubicBezTo>
                  <a:cubicBezTo>
                    <a:pt x="10183" y="3514"/>
                    <a:pt x="10164" y="3515"/>
                    <a:pt x="10145" y="3515"/>
                  </a:cubicBezTo>
                  <a:cubicBezTo>
                    <a:pt x="9842" y="3515"/>
                    <a:pt x="9626" y="3314"/>
                    <a:pt x="9311" y="3262"/>
                  </a:cubicBezTo>
                  <a:cubicBezTo>
                    <a:pt x="9060" y="3262"/>
                    <a:pt x="8809" y="3234"/>
                    <a:pt x="8530" y="3178"/>
                  </a:cubicBezTo>
                  <a:cubicBezTo>
                    <a:pt x="8279" y="3095"/>
                    <a:pt x="8140" y="2816"/>
                    <a:pt x="7889" y="2704"/>
                  </a:cubicBezTo>
                  <a:cubicBezTo>
                    <a:pt x="7775" y="2672"/>
                    <a:pt x="7660" y="2658"/>
                    <a:pt x="7546" y="2658"/>
                  </a:cubicBezTo>
                  <a:cubicBezTo>
                    <a:pt x="7465" y="2658"/>
                    <a:pt x="7384" y="2665"/>
                    <a:pt x="7304" y="2676"/>
                  </a:cubicBezTo>
                  <a:cubicBezTo>
                    <a:pt x="7136" y="2732"/>
                    <a:pt x="7136" y="2788"/>
                    <a:pt x="7025" y="2927"/>
                  </a:cubicBezTo>
                  <a:cubicBezTo>
                    <a:pt x="6830" y="3150"/>
                    <a:pt x="6690" y="3095"/>
                    <a:pt x="6439" y="3178"/>
                  </a:cubicBezTo>
                  <a:cubicBezTo>
                    <a:pt x="6244" y="3150"/>
                    <a:pt x="6021" y="3122"/>
                    <a:pt x="5826" y="3039"/>
                  </a:cubicBezTo>
                  <a:cubicBezTo>
                    <a:pt x="5659" y="2983"/>
                    <a:pt x="5547" y="2844"/>
                    <a:pt x="5380" y="2760"/>
                  </a:cubicBezTo>
                  <a:cubicBezTo>
                    <a:pt x="5125" y="2675"/>
                    <a:pt x="4853" y="2638"/>
                    <a:pt x="4565" y="2638"/>
                  </a:cubicBezTo>
                  <a:cubicBezTo>
                    <a:pt x="4476" y="2638"/>
                    <a:pt x="4385" y="2642"/>
                    <a:pt x="4293" y="2649"/>
                  </a:cubicBezTo>
                  <a:cubicBezTo>
                    <a:pt x="4276" y="2412"/>
                    <a:pt x="4064" y="2349"/>
                    <a:pt x="3838" y="2349"/>
                  </a:cubicBezTo>
                  <a:cubicBezTo>
                    <a:pt x="3691" y="2349"/>
                    <a:pt x="3539" y="2376"/>
                    <a:pt x="3429" y="2398"/>
                  </a:cubicBezTo>
                  <a:cubicBezTo>
                    <a:pt x="3061" y="2503"/>
                    <a:pt x="2793" y="2707"/>
                    <a:pt x="2413" y="2707"/>
                  </a:cubicBezTo>
                  <a:cubicBezTo>
                    <a:pt x="2390" y="2707"/>
                    <a:pt x="2366" y="2706"/>
                    <a:pt x="2342" y="2704"/>
                  </a:cubicBezTo>
                  <a:cubicBezTo>
                    <a:pt x="2202" y="2704"/>
                    <a:pt x="2063" y="2649"/>
                    <a:pt x="1979" y="2509"/>
                  </a:cubicBezTo>
                  <a:cubicBezTo>
                    <a:pt x="1924" y="2565"/>
                    <a:pt x="1840" y="2621"/>
                    <a:pt x="1729" y="2649"/>
                  </a:cubicBezTo>
                  <a:lnTo>
                    <a:pt x="1673" y="2676"/>
                  </a:lnTo>
                  <a:cubicBezTo>
                    <a:pt x="1450" y="2760"/>
                    <a:pt x="1450" y="2760"/>
                    <a:pt x="1478" y="2983"/>
                  </a:cubicBezTo>
                  <a:lnTo>
                    <a:pt x="1478" y="3095"/>
                  </a:lnTo>
                  <a:cubicBezTo>
                    <a:pt x="1478" y="3206"/>
                    <a:pt x="1506" y="3345"/>
                    <a:pt x="1533" y="3457"/>
                  </a:cubicBezTo>
                  <a:cubicBezTo>
                    <a:pt x="1561" y="3596"/>
                    <a:pt x="1589" y="3736"/>
                    <a:pt x="1589" y="3875"/>
                  </a:cubicBezTo>
                  <a:lnTo>
                    <a:pt x="1589" y="3931"/>
                  </a:lnTo>
                  <a:cubicBezTo>
                    <a:pt x="1589" y="4098"/>
                    <a:pt x="1617" y="4265"/>
                    <a:pt x="1338" y="4349"/>
                  </a:cubicBezTo>
                  <a:lnTo>
                    <a:pt x="1060" y="4349"/>
                  </a:lnTo>
                  <a:cubicBezTo>
                    <a:pt x="1032" y="4349"/>
                    <a:pt x="1004" y="4377"/>
                    <a:pt x="976" y="4405"/>
                  </a:cubicBezTo>
                  <a:cubicBezTo>
                    <a:pt x="920" y="4460"/>
                    <a:pt x="864" y="4516"/>
                    <a:pt x="781" y="4544"/>
                  </a:cubicBezTo>
                  <a:cubicBezTo>
                    <a:pt x="702" y="4564"/>
                    <a:pt x="623" y="4583"/>
                    <a:pt x="544" y="4583"/>
                  </a:cubicBezTo>
                  <a:cubicBezTo>
                    <a:pt x="512" y="4583"/>
                    <a:pt x="479" y="4580"/>
                    <a:pt x="446" y="4572"/>
                  </a:cubicBezTo>
                  <a:cubicBezTo>
                    <a:pt x="404" y="4558"/>
                    <a:pt x="370" y="4551"/>
                    <a:pt x="335" y="4551"/>
                  </a:cubicBezTo>
                  <a:cubicBezTo>
                    <a:pt x="300" y="4551"/>
                    <a:pt x="265" y="4558"/>
                    <a:pt x="223" y="4572"/>
                  </a:cubicBezTo>
                  <a:cubicBezTo>
                    <a:pt x="168" y="4572"/>
                    <a:pt x="168" y="4572"/>
                    <a:pt x="168" y="4683"/>
                  </a:cubicBezTo>
                  <a:lnTo>
                    <a:pt x="168" y="4823"/>
                  </a:lnTo>
                  <a:cubicBezTo>
                    <a:pt x="140" y="4879"/>
                    <a:pt x="140" y="4934"/>
                    <a:pt x="168" y="4990"/>
                  </a:cubicBezTo>
                  <a:cubicBezTo>
                    <a:pt x="168" y="5074"/>
                    <a:pt x="168" y="5157"/>
                    <a:pt x="168" y="5241"/>
                  </a:cubicBezTo>
                  <a:cubicBezTo>
                    <a:pt x="140" y="5325"/>
                    <a:pt x="112" y="5380"/>
                    <a:pt x="56" y="5464"/>
                  </a:cubicBezTo>
                  <a:cubicBezTo>
                    <a:pt x="28" y="5464"/>
                    <a:pt x="28" y="5492"/>
                    <a:pt x="0" y="5492"/>
                  </a:cubicBezTo>
                  <a:cubicBezTo>
                    <a:pt x="28" y="5520"/>
                    <a:pt x="28" y="5548"/>
                    <a:pt x="56" y="5575"/>
                  </a:cubicBezTo>
                  <a:cubicBezTo>
                    <a:pt x="140" y="5659"/>
                    <a:pt x="251" y="5715"/>
                    <a:pt x="335" y="5743"/>
                  </a:cubicBezTo>
                  <a:lnTo>
                    <a:pt x="363" y="5743"/>
                  </a:lnTo>
                  <a:cubicBezTo>
                    <a:pt x="446" y="5771"/>
                    <a:pt x="530" y="5771"/>
                    <a:pt x="614" y="5798"/>
                  </a:cubicBezTo>
                  <a:cubicBezTo>
                    <a:pt x="725" y="5798"/>
                    <a:pt x="837" y="5826"/>
                    <a:pt x="948" y="5882"/>
                  </a:cubicBezTo>
                  <a:cubicBezTo>
                    <a:pt x="1310" y="6077"/>
                    <a:pt x="1171" y="6412"/>
                    <a:pt x="1087" y="6663"/>
                  </a:cubicBezTo>
                  <a:cubicBezTo>
                    <a:pt x="1032" y="6774"/>
                    <a:pt x="1004" y="6886"/>
                    <a:pt x="1004" y="6997"/>
                  </a:cubicBezTo>
                  <a:cubicBezTo>
                    <a:pt x="1004" y="7136"/>
                    <a:pt x="1032" y="7248"/>
                    <a:pt x="1087" y="7387"/>
                  </a:cubicBezTo>
                  <a:lnTo>
                    <a:pt x="1171" y="7582"/>
                  </a:lnTo>
                  <a:lnTo>
                    <a:pt x="1227" y="7778"/>
                  </a:lnTo>
                  <a:cubicBezTo>
                    <a:pt x="1255" y="7889"/>
                    <a:pt x="1283" y="8028"/>
                    <a:pt x="1310" y="8140"/>
                  </a:cubicBezTo>
                  <a:cubicBezTo>
                    <a:pt x="1366" y="8224"/>
                    <a:pt x="1394" y="8307"/>
                    <a:pt x="1450" y="8363"/>
                  </a:cubicBezTo>
                  <a:cubicBezTo>
                    <a:pt x="1478" y="8447"/>
                    <a:pt x="1533" y="8530"/>
                    <a:pt x="1561" y="8614"/>
                  </a:cubicBezTo>
                  <a:lnTo>
                    <a:pt x="1729" y="8642"/>
                  </a:lnTo>
                  <a:cubicBezTo>
                    <a:pt x="2175" y="8753"/>
                    <a:pt x="2621" y="8893"/>
                    <a:pt x="3039" y="9060"/>
                  </a:cubicBezTo>
                  <a:cubicBezTo>
                    <a:pt x="3234" y="9199"/>
                    <a:pt x="3262" y="9366"/>
                    <a:pt x="3429" y="9562"/>
                  </a:cubicBezTo>
                  <a:cubicBezTo>
                    <a:pt x="3625" y="9780"/>
                    <a:pt x="3890" y="9895"/>
                    <a:pt x="4169" y="9895"/>
                  </a:cubicBezTo>
                  <a:cubicBezTo>
                    <a:pt x="4247" y="9895"/>
                    <a:pt x="4326" y="9886"/>
                    <a:pt x="4405" y="9868"/>
                  </a:cubicBezTo>
                  <a:cubicBezTo>
                    <a:pt x="4655" y="9729"/>
                    <a:pt x="4600" y="9534"/>
                    <a:pt x="4683" y="9311"/>
                  </a:cubicBezTo>
                  <a:cubicBezTo>
                    <a:pt x="4733" y="9311"/>
                    <a:pt x="4789" y="9312"/>
                    <a:pt x="4848" y="9312"/>
                  </a:cubicBezTo>
                  <a:cubicBezTo>
                    <a:pt x="5055" y="9312"/>
                    <a:pt x="5293" y="9295"/>
                    <a:pt x="5380" y="9143"/>
                  </a:cubicBezTo>
                  <a:cubicBezTo>
                    <a:pt x="5520" y="8948"/>
                    <a:pt x="5380" y="8893"/>
                    <a:pt x="5547" y="8781"/>
                  </a:cubicBezTo>
                  <a:lnTo>
                    <a:pt x="5938" y="8781"/>
                  </a:lnTo>
                  <a:cubicBezTo>
                    <a:pt x="6028" y="8773"/>
                    <a:pt x="6117" y="8770"/>
                    <a:pt x="6207" y="8770"/>
                  </a:cubicBezTo>
                  <a:cubicBezTo>
                    <a:pt x="6424" y="8770"/>
                    <a:pt x="6641" y="8789"/>
                    <a:pt x="6858" y="8809"/>
                  </a:cubicBezTo>
                  <a:cubicBezTo>
                    <a:pt x="6969" y="8837"/>
                    <a:pt x="6969" y="8893"/>
                    <a:pt x="7053" y="8948"/>
                  </a:cubicBezTo>
                  <a:cubicBezTo>
                    <a:pt x="7276" y="9060"/>
                    <a:pt x="7499" y="9143"/>
                    <a:pt x="7722" y="9171"/>
                  </a:cubicBezTo>
                  <a:cubicBezTo>
                    <a:pt x="8223" y="9283"/>
                    <a:pt x="8725" y="9227"/>
                    <a:pt x="9199" y="9283"/>
                  </a:cubicBezTo>
                  <a:cubicBezTo>
                    <a:pt x="9227" y="9227"/>
                    <a:pt x="9255" y="9143"/>
                    <a:pt x="9311" y="9088"/>
                  </a:cubicBezTo>
                  <a:cubicBezTo>
                    <a:pt x="9432" y="8966"/>
                    <a:pt x="9596" y="8887"/>
                    <a:pt x="9765" y="8887"/>
                  </a:cubicBezTo>
                  <a:cubicBezTo>
                    <a:pt x="9790" y="8887"/>
                    <a:pt x="9815" y="8889"/>
                    <a:pt x="9840" y="8893"/>
                  </a:cubicBezTo>
                  <a:lnTo>
                    <a:pt x="9980" y="8893"/>
                  </a:lnTo>
                  <a:cubicBezTo>
                    <a:pt x="9952" y="8753"/>
                    <a:pt x="9896" y="8614"/>
                    <a:pt x="9812" y="8502"/>
                  </a:cubicBezTo>
                  <a:cubicBezTo>
                    <a:pt x="9784" y="8447"/>
                    <a:pt x="9729" y="8363"/>
                    <a:pt x="9701" y="8307"/>
                  </a:cubicBezTo>
                  <a:cubicBezTo>
                    <a:pt x="9645" y="8196"/>
                    <a:pt x="9645" y="8084"/>
                    <a:pt x="9701" y="7973"/>
                  </a:cubicBezTo>
                  <a:cubicBezTo>
                    <a:pt x="9803" y="7841"/>
                    <a:pt x="10035" y="7802"/>
                    <a:pt x="10253" y="7802"/>
                  </a:cubicBezTo>
                  <a:cubicBezTo>
                    <a:pt x="10451" y="7802"/>
                    <a:pt x="10638" y="7835"/>
                    <a:pt x="10704" y="7861"/>
                  </a:cubicBezTo>
                  <a:cubicBezTo>
                    <a:pt x="10767" y="7874"/>
                    <a:pt x="10851" y="7886"/>
                    <a:pt x="10931" y="7886"/>
                  </a:cubicBezTo>
                  <a:cubicBezTo>
                    <a:pt x="11029" y="7886"/>
                    <a:pt x="11120" y="7867"/>
                    <a:pt x="11150" y="7805"/>
                  </a:cubicBezTo>
                  <a:cubicBezTo>
                    <a:pt x="11178" y="7778"/>
                    <a:pt x="11178" y="7750"/>
                    <a:pt x="11150" y="7722"/>
                  </a:cubicBezTo>
                  <a:cubicBezTo>
                    <a:pt x="11178" y="7666"/>
                    <a:pt x="11178" y="7610"/>
                    <a:pt x="11206" y="7555"/>
                  </a:cubicBezTo>
                  <a:cubicBezTo>
                    <a:pt x="11318" y="7415"/>
                    <a:pt x="11429" y="7276"/>
                    <a:pt x="11569" y="7192"/>
                  </a:cubicBezTo>
                  <a:cubicBezTo>
                    <a:pt x="11708" y="7136"/>
                    <a:pt x="11819" y="7025"/>
                    <a:pt x="11903" y="6913"/>
                  </a:cubicBezTo>
                  <a:lnTo>
                    <a:pt x="11931" y="6830"/>
                  </a:lnTo>
                  <a:lnTo>
                    <a:pt x="12015" y="6830"/>
                  </a:lnTo>
                  <a:cubicBezTo>
                    <a:pt x="12321" y="6830"/>
                    <a:pt x="12377" y="7248"/>
                    <a:pt x="12405" y="7471"/>
                  </a:cubicBezTo>
                  <a:lnTo>
                    <a:pt x="12405" y="7527"/>
                  </a:lnTo>
                  <a:cubicBezTo>
                    <a:pt x="12433" y="7722"/>
                    <a:pt x="12488" y="7889"/>
                    <a:pt x="12572" y="8056"/>
                  </a:cubicBezTo>
                  <a:cubicBezTo>
                    <a:pt x="12628" y="8168"/>
                    <a:pt x="12656" y="8168"/>
                    <a:pt x="12767" y="8168"/>
                  </a:cubicBezTo>
                  <a:lnTo>
                    <a:pt x="12962" y="8168"/>
                  </a:lnTo>
                  <a:cubicBezTo>
                    <a:pt x="13130" y="8196"/>
                    <a:pt x="13157" y="8224"/>
                    <a:pt x="13241" y="8391"/>
                  </a:cubicBezTo>
                  <a:lnTo>
                    <a:pt x="13269" y="8419"/>
                  </a:lnTo>
                  <a:cubicBezTo>
                    <a:pt x="13297" y="8474"/>
                    <a:pt x="13325" y="8530"/>
                    <a:pt x="13380" y="8586"/>
                  </a:cubicBezTo>
                  <a:cubicBezTo>
                    <a:pt x="13464" y="8614"/>
                    <a:pt x="13520" y="8614"/>
                    <a:pt x="13603" y="8614"/>
                  </a:cubicBezTo>
                  <a:cubicBezTo>
                    <a:pt x="13631" y="8605"/>
                    <a:pt x="13662" y="8601"/>
                    <a:pt x="13694" y="8601"/>
                  </a:cubicBezTo>
                  <a:cubicBezTo>
                    <a:pt x="13758" y="8601"/>
                    <a:pt x="13826" y="8614"/>
                    <a:pt x="13882" y="8614"/>
                  </a:cubicBezTo>
                  <a:cubicBezTo>
                    <a:pt x="14161" y="8753"/>
                    <a:pt x="14328" y="9004"/>
                    <a:pt x="14328" y="9283"/>
                  </a:cubicBezTo>
                  <a:cubicBezTo>
                    <a:pt x="14300" y="9422"/>
                    <a:pt x="14272" y="9534"/>
                    <a:pt x="14189" y="9645"/>
                  </a:cubicBezTo>
                  <a:cubicBezTo>
                    <a:pt x="14133" y="9729"/>
                    <a:pt x="14105" y="9840"/>
                    <a:pt x="14077" y="9952"/>
                  </a:cubicBezTo>
                  <a:cubicBezTo>
                    <a:pt x="14077" y="10091"/>
                    <a:pt x="14133" y="10258"/>
                    <a:pt x="14217" y="10370"/>
                  </a:cubicBezTo>
                  <a:cubicBezTo>
                    <a:pt x="14272" y="10426"/>
                    <a:pt x="14300" y="10481"/>
                    <a:pt x="14328" y="10537"/>
                  </a:cubicBezTo>
                  <a:cubicBezTo>
                    <a:pt x="14523" y="10788"/>
                    <a:pt x="14551" y="11095"/>
                    <a:pt x="14440" y="11373"/>
                  </a:cubicBezTo>
                  <a:cubicBezTo>
                    <a:pt x="14384" y="11485"/>
                    <a:pt x="14300" y="11624"/>
                    <a:pt x="14245" y="11736"/>
                  </a:cubicBezTo>
                  <a:lnTo>
                    <a:pt x="14523" y="11847"/>
                  </a:lnTo>
                  <a:cubicBezTo>
                    <a:pt x="14551" y="11792"/>
                    <a:pt x="14579" y="11736"/>
                    <a:pt x="14579" y="11680"/>
                  </a:cubicBezTo>
                  <a:cubicBezTo>
                    <a:pt x="14663" y="11541"/>
                    <a:pt x="14718" y="11401"/>
                    <a:pt x="14774" y="11262"/>
                  </a:cubicBezTo>
                  <a:lnTo>
                    <a:pt x="14802" y="11234"/>
                  </a:lnTo>
                  <a:cubicBezTo>
                    <a:pt x="14858" y="11123"/>
                    <a:pt x="14886" y="11095"/>
                    <a:pt x="14997" y="11067"/>
                  </a:cubicBezTo>
                  <a:cubicBezTo>
                    <a:pt x="15109" y="11011"/>
                    <a:pt x="15248" y="10983"/>
                    <a:pt x="15387" y="10955"/>
                  </a:cubicBezTo>
                  <a:cubicBezTo>
                    <a:pt x="15304" y="10872"/>
                    <a:pt x="15276" y="10760"/>
                    <a:pt x="15276" y="10649"/>
                  </a:cubicBezTo>
                  <a:cubicBezTo>
                    <a:pt x="15332" y="10454"/>
                    <a:pt x="15610" y="10314"/>
                    <a:pt x="16084" y="10231"/>
                  </a:cubicBezTo>
                  <a:lnTo>
                    <a:pt x="16196" y="10231"/>
                  </a:lnTo>
                  <a:cubicBezTo>
                    <a:pt x="16391" y="10231"/>
                    <a:pt x="16586" y="10175"/>
                    <a:pt x="16725" y="10035"/>
                  </a:cubicBezTo>
                  <a:cubicBezTo>
                    <a:pt x="16781" y="9980"/>
                    <a:pt x="16781" y="9924"/>
                    <a:pt x="16809" y="9868"/>
                  </a:cubicBezTo>
                  <a:cubicBezTo>
                    <a:pt x="16837" y="9757"/>
                    <a:pt x="16865" y="9645"/>
                    <a:pt x="16948" y="9562"/>
                  </a:cubicBezTo>
                  <a:cubicBezTo>
                    <a:pt x="17004" y="9478"/>
                    <a:pt x="17088" y="9450"/>
                    <a:pt x="17171" y="9394"/>
                  </a:cubicBezTo>
                  <a:cubicBezTo>
                    <a:pt x="17199" y="9394"/>
                    <a:pt x="17255" y="9366"/>
                    <a:pt x="17283" y="9339"/>
                  </a:cubicBezTo>
                  <a:cubicBezTo>
                    <a:pt x="17394" y="9227"/>
                    <a:pt x="17367" y="9088"/>
                    <a:pt x="17227" y="8920"/>
                  </a:cubicBezTo>
                  <a:cubicBezTo>
                    <a:pt x="17171" y="8837"/>
                    <a:pt x="17088" y="8781"/>
                    <a:pt x="17032" y="8697"/>
                  </a:cubicBezTo>
                  <a:cubicBezTo>
                    <a:pt x="16837" y="8558"/>
                    <a:pt x="16698" y="8335"/>
                    <a:pt x="16698" y="8084"/>
                  </a:cubicBezTo>
                  <a:lnTo>
                    <a:pt x="16698" y="7889"/>
                  </a:lnTo>
                  <a:cubicBezTo>
                    <a:pt x="16725" y="7666"/>
                    <a:pt x="16698" y="7443"/>
                    <a:pt x="16614" y="7248"/>
                  </a:cubicBezTo>
                  <a:cubicBezTo>
                    <a:pt x="16502" y="6886"/>
                    <a:pt x="16363" y="6551"/>
                    <a:pt x="16196" y="6189"/>
                  </a:cubicBezTo>
                  <a:cubicBezTo>
                    <a:pt x="16029" y="5910"/>
                    <a:pt x="16001" y="5548"/>
                    <a:pt x="16168" y="5269"/>
                  </a:cubicBezTo>
                  <a:cubicBezTo>
                    <a:pt x="16332" y="5037"/>
                    <a:pt x="16502" y="4959"/>
                    <a:pt x="16666" y="4959"/>
                  </a:cubicBezTo>
                  <a:cubicBezTo>
                    <a:pt x="16837" y="4959"/>
                    <a:pt x="17001" y="5044"/>
                    <a:pt x="17144" y="5129"/>
                  </a:cubicBezTo>
                  <a:cubicBezTo>
                    <a:pt x="17199" y="5157"/>
                    <a:pt x="17255" y="5213"/>
                    <a:pt x="17339" y="5297"/>
                  </a:cubicBezTo>
                  <a:cubicBezTo>
                    <a:pt x="17611" y="5511"/>
                    <a:pt x="17856" y="5684"/>
                    <a:pt x="18055" y="5684"/>
                  </a:cubicBezTo>
                  <a:cubicBezTo>
                    <a:pt x="18141" y="5684"/>
                    <a:pt x="18219" y="5651"/>
                    <a:pt x="18286" y="5575"/>
                  </a:cubicBezTo>
                  <a:cubicBezTo>
                    <a:pt x="18342" y="5520"/>
                    <a:pt x="18370" y="5492"/>
                    <a:pt x="18398" y="5436"/>
                  </a:cubicBezTo>
                  <a:cubicBezTo>
                    <a:pt x="18454" y="5269"/>
                    <a:pt x="18593" y="5157"/>
                    <a:pt x="18732" y="5129"/>
                  </a:cubicBezTo>
                  <a:cubicBezTo>
                    <a:pt x="19151" y="4990"/>
                    <a:pt x="19346" y="4879"/>
                    <a:pt x="19290" y="4544"/>
                  </a:cubicBezTo>
                  <a:cubicBezTo>
                    <a:pt x="19290" y="4460"/>
                    <a:pt x="19262" y="4377"/>
                    <a:pt x="19234" y="4293"/>
                  </a:cubicBezTo>
                  <a:cubicBezTo>
                    <a:pt x="19206" y="4154"/>
                    <a:pt x="19178" y="4042"/>
                    <a:pt x="19151" y="3903"/>
                  </a:cubicBezTo>
                  <a:cubicBezTo>
                    <a:pt x="19123" y="3652"/>
                    <a:pt x="19234" y="3373"/>
                    <a:pt x="19429" y="3206"/>
                  </a:cubicBezTo>
                  <a:lnTo>
                    <a:pt x="19513" y="3122"/>
                  </a:lnTo>
                  <a:cubicBezTo>
                    <a:pt x="19708" y="2927"/>
                    <a:pt x="19903" y="2732"/>
                    <a:pt x="19875" y="2481"/>
                  </a:cubicBezTo>
                  <a:cubicBezTo>
                    <a:pt x="19847" y="2370"/>
                    <a:pt x="19820" y="2230"/>
                    <a:pt x="19764" y="2119"/>
                  </a:cubicBezTo>
                  <a:cubicBezTo>
                    <a:pt x="19736" y="2035"/>
                    <a:pt x="19708" y="1924"/>
                    <a:pt x="19680" y="1812"/>
                  </a:cubicBezTo>
                  <a:lnTo>
                    <a:pt x="19680" y="1756"/>
                  </a:lnTo>
                  <a:cubicBezTo>
                    <a:pt x="19597" y="1784"/>
                    <a:pt x="19541" y="1784"/>
                    <a:pt x="19457" y="1812"/>
                  </a:cubicBezTo>
                  <a:cubicBezTo>
                    <a:pt x="19457" y="1922"/>
                    <a:pt x="19372" y="1957"/>
                    <a:pt x="19264" y="1957"/>
                  </a:cubicBezTo>
                  <a:cubicBezTo>
                    <a:pt x="19125" y="1957"/>
                    <a:pt x="18950" y="1899"/>
                    <a:pt x="18872" y="1868"/>
                  </a:cubicBezTo>
                  <a:cubicBezTo>
                    <a:pt x="18426" y="1645"/>
                    <a:pt x="18565" y="1171"/>
                    <a:pt x="18398" y="781"/>
                  </a:cubicBezTo>
                  <a:cubicBezTo>
                    <a:pt x="18231" y="391"/>
                    <a:pt x="17757" y="335"/>
                    <a:pt x="17367" y="307"/>
                  </a:cubicBezTo>
                  <a:cubicBezTo>
                    <a:pt x="17286" y="319"/>
                    <a:pt x="17200" y="325"/>
                    <a:pt x="17114" y="325"/>
                  </a:cubicBezTo>
                  <a:cubicBezTo>
                    <a:pt x="16992" y="325"/>
                    <a:pt x="16868" y="312"/>
                    <a:pt x="16753" y="279"/>
                  </a:cubicBezTo>
                  <a:cubicBezTo>
                    <a:pt x="16642" y="195"/>
                    <a:pt x="16530" y="0"/>
                    <a:pt x="1636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9943;p55"/>
            <p:cNvSpPr/>
            <p:nvPr/>
          </p:nvSpPr>
          <p:spPr>
            <a:xfrm>
              <a:off x="2735050" y="3507525"/>
              <a:ext cx="653700" cy="363900"/>
            </a:xfrm>
            <a:custGeom>
              <a:avLst/>
              <a:gdLst/>
              <a:ahLst/>
              <a:cxnLst/>
              <a:rect l="l" t="t" r="r" b="b"/>
              <a:pathLst>
                <a:path w="26148" h="14556" extrusionOk="0">
                  <a:moveTo>
                    <a:pt x="6205" y="0"/>
                  </a:moveTo>
                  <a:cubicBezTo>
                    <a:pt x="6182" y="0"/>
                    <a:pt x="6158" y="2"/>
                    <a:pt x="6133" y="6"/>
                  </a:cubicBezTo>
                  <a:cubicBezTo>
                    <a:pt x="5798" y="90"/>
                    <a:pt x="5464" y="173"/>
                    <a:pt x="5157" y="285"/>
                  </a:cubicBezTo>
                  <a:cubicBezTo>
                    <a:pt x="5157" y="313"/>
                    <a:pt x="5157" y="341"/>
                    <a:pt x="5157" y="341"/>
                  </a:cubicBezTo>
                  <a:cubicBezTo>
                    <a:pt x="5185" y="452"/>
                    <a:pt x="5213" y="536"/>
                    <a:pt x="5241" y="647"/>
                  </a:cubicBezTo>
                  <a:cubicBezTo>
                    <a:pt x="5297" y="759"/>
                    <a:pt x="5324" y="898"/>
                    <a:pt x="5352" y="1065"/>
                  </a:cubicBezTo>
                  <a:cubicBezTo>
                    <a:pt x="5352" y="1372"/>
                    <a:pt x="5185" y="1679"/>
                    <a:pt x="4934" y="1874"/>
                  </a:cubicBezTo>
                  <a:lnTo>
                    <a:pt x="4851" y="1957"/>
                  </a:lnTo>
                  <a:cubicBezTo>
                    <a:pt x="4683" y="2097"/>
                    <a:pt x="4600" y="2292"/>
                    <a:pt x="4628" y="2487"/>
                  </a:cubicBezTo>
                  <a:cubicBezTo>
                    <a:pt x="4655" y="2626"/>
                    <a:pt x="4655" y="2710"/>
                    <a:pt x="4711" y="2822"/>
                  </a:cubicBezTo>
                  <a:cubicBezTo>
                    <a:pt x="4739" y="2933"/>
                    <a:pt x="4767" y="3017"/>
                    <a:pt x="4767" y="3128"/>
                  </a:cubicBezTo>
                  <a:cubicBezTo>
                    <a:pt x="4851" y="3686"/>
                    <a:pt x="4377" y="3853"/>
                    <a:pt x="4070" y="3964"/>
                  </a:cubicBezTo>
                  <a:cubicBezTo>
                    <a:pt x="3959" y="3992"/>
                    <a:pt x="3875" y="4048"/>
                    <a:pt x="3847" y="4132"/>
                  </a:cubicBezTo>
                  <a:cubicBezTo>
                    <a:pt x="3819" y="4215"/>
                    <a:pt x="3763" y="4271"/>
                    <a:pt x="3708" y="4327"/>
                  </a:cubicBezTo>
                  <a:cubicBezTo>
                    <a:pt x="3596" y="4473"/>
                    <a:pt x="3465" y="4529"/>
                    <a:pt x="3328" y="4529"/>
                  </a:cubicBezTo>
                  <a:cubicBezTo>
                    <a:pt x="3022" y="4529"/>
                    <a:pt x="2684" y="4249"/>
                    <a:pt x="2453" y="4076"/>
                  </a:cubicBezTo>
                  <a:cubicBezTo>
                    <a:pt x="2398" y="4020"/>
                    <a:pt x="2342" y="3964"/>
                    <a:pt x="2258" y="3909"/>
                  </a:cubicBezTo>
                  <a:cubicBezTo>
                    <a:pt x="2124" y="3823"/>
                    <a:pt x="2017" y="3781"/>
                    <a:pt x="1924" y="3781"/>
                  </a:cubicBezTo>
                  <a:cubicBezTo>
                    <a:pt x="1805" y="3781"/>
                    <a:pt x="1711" y="3851"/>
                    <a:pt x="1617" y="3992"/>
                  </a:cubicBezTo>
                  <a:cubicBezTo>
                    <a:pt x="1450" y="4243"/>
                    <a:pt x="1561" y="4410"/>
                    <a:pt x="1673" y="4717"/>
                  </a:cubicBezTo>
                  <a:cubicBezTo>
                    <a:pt x="1812" y="4996"/>
                    <a:pt x="1952" y="5414"/>
                    <a:pt x="2091" y="5748"/>
                  </a:cubicBezTo>
                  <a:cubicBezTo>
                    <a:pt x="2175" y="5999"/>
                    <a:pt x="2202" y="6250"/>
                    <a:pt x="2202" y="6501"/>
                  </a:cubicBezTo>
                  <a:lnTo>
                    <a:pt x="2202" y="6668"/>
                  </a:lnTo>
                  <a:cubicBezTo>
                    <a:pt x="2202" y="6863"/>
                    <a:pt x="2286" y="7031"/>
                    <a:pt x="2453" y="7142"/>
                  </a:cubicBezTo>
                  <a:cubicBezTo>
                    <a:pt x="2509" y="7198"/>
                    <a:pt x="2593" y="7282"/>
                    <a:pt x="2648" y="7365"/>
                  </a:cubicBezTo>
                  <a:cubicBezTo>
                    <a:pt x="2844" y="7532"/>
                    <a:pt x="2899" y="7839"/>
                    <a:pt x="2732" y="8062"/>
                  </a:cubicBezTo>
                  <a:cubicBezTo>
                    <a:pt x="2676" y="8118"/>
                    <a:pt x="2593" y="8174"/>
                    <a:pt x="2509" y="8201"/>
                  </a:cubicBezTo>
                  <a:cubicBezTo>
                    <a:pt x="2453" y="8229"/>
                    <a:pt x="2398" y="8257"/>
                    <a:pt x="2370" y="8285"/>
                  </a:cubicBezTo>
                  <a:cubicBezTo>
                    <a:pt x="2314" y="8341"/>
                    <a:pt x="2286" y="8424"/>
                    <a:pt x="2286" y="8480"/>
                  </a:cubicBezTo>
                  <a:cubicBezTo>
                    <a:pt x="2258" y="8592"/>
                    <a:pt x="2230" y="8703"/>
                    <a:pt x="2175" y="8759"/>
                  </a:cubicBezTo>
                  <a:cubicBezTo>
                    <a:pt x="1979" y="8954"/>
                    <a:pt x="1756" y="9038"/>
                    <a:pt x="1506" y="9038"/>
                  </a:cubicBezTo>
                  <a:lnTo>
                    <a:pt x="1394" y="9066"/>
                  </a:lnTo>
                  <a:cubicBezTo>
                    <a:pt x="920" y="9149"/>
                    <a:pt x="781" y="9261"/>
                    <a:pt x="753" y="9316"/>
                  </a:cubicBezTo>
                  <a:cubicBezTo>
                    <a:pt x="781" y="9372"/>
                    <a:pt x="809" y="9428"/>
                    <a:pt x="864" y="9484"/>
                  </a:cubicBezTo>
                  <a:cubicBezTo>
                    <a:pt x="892" y="9512"/>
                    <a:pt x="920" y="9567"/>
                    <a:pt x="948" y="9595"/>
                  </a:cubicBezTo>
                  <a:lnTo>
                    <a:pt x="1004" y="9735"/>
                  </a:lnTo>
                  <a:lnTo>
                    <a:pt x="864" y="9762"/>
                  </a:lnTo>
                  <a:lnTo>
                    <a:pt x="725" y="9762"/>
                  </a:lnTo>
                  <a:cubicBezTo>
                    <a:pt x="586" y="9790"/>
                    <a:pt x="474" y="9818"/>
                    <a:pt x="335" y="9874"/>
                  </a:cubicBezTo>
                  <a:lnTo>
                    <a:pt x="279" y="9902"/>
                  </a:lnTo>
                  <a:cubicBezTo>
                    <a:pt x="279" y="9930"/>
                    <a:pt x="251" y="9958"/>
                    <a:pt x="251" y="9985"/>
                  </a:cubicBezTo>
                  <a:cubicBezTo>
                    <a:pt x="168" y="10097"/>
                    <a:pt x="112" y="10236"/>
                    <a:pt x="56" y="10348"/>
                  </a:cubicBezTo>
                  <a:lnTo>
                    <a:pt x="0" y="10487"/>
                  </a:lnTo>
                  <a:cubicBezTo>
                    <a:pt x="223" y="10571"/>
                    <a:pt x="418" y="10654"/>
                    <a:pt x="586" y="10794"/>
                  </a:cubicBezTo>
                  <a:cubicBezTo>
                    <a:pt x="864" y="11045"/>
                    <a:pt x="1227" y="11184"/>
                    <a:pt x="1617" y="11184"/>
                  </a:cubicBezTo>
                  <a:cubicBezTo>
                    <a:pt x="2232" y="11280"/>
                    <a:pt x="2954" y="11443"/>
                    <a:pt x="3635" y="11443"/>
                  </a:cubicBezTo>
                  <a:cubicBezTo>
                    <a:pt x="3941" y="11443"/>
                    <a:pt x="4239" y="11410"/>
                    <a:pt x="4516" y="11323"/>
                  </a:cubicBezTo>
                  <a:cubicBezTo>
                    <a:pt x="4767" y="11268"/>
                    <a:pt x="4683" y="11212"/>
                    <a:pt x="4851" y="11073"/>
                  </a:cubicBezTo>
                  <a:cubicBezTo>
                    <a:pt x="4999" y="10998"/>
                    <a:pt x="5160" y="10961"/>
                    <a:pt x="5317" y="10961"/>
                  </a:cubicBezTo>
                  <a:cubicBezTo>
                    <a:pt x="5396" y="10961"/>
                    <a:pt x="5473" y="10970"/>
                    <a:pt x="5547" y="10989"/>
                  </a:cubicBezTo>
                  <a:cubicBezTo>
                    <a:pt x="5771" y="11045"/>
                    <a:pt x="5910" y="11268"/>
                    <a:pt x="6021" y="11435"/>
                  </a:cubicBezTo>
                  <a:cubicBezTo>
                    <a:pt x="6210" y="11694"/>
                    <a:pt x="6259" y="11714"/>
                    <a:pt x="6472" y="11714"/>
                  </a:cubicBezTo>
                  <a:cubicBezTo>
                    <a:pt x="6511" y="11714"/>
                    <a:pt x="6555" y="11714"/>
                    <a:pt x="6607" y="11714"/>
                  </a:cubicBezTo>
                  <a:cubicBezTo>
                    <a:pt x="6830" y="11714"/>
                    <a:pt x="6969" y="11881"/>
                    <a:pt x="7164" y="11909"/>
                  </a:cubicBezTo>
                  <a:cubicBezTo>
                    <a:pt x="7193" y="11916"/>
                    <a:pt x="7219" y="11919"/>
                    <a:pt x="7242" y="11919"/>
                  </a:cubicBezTo>
                  <a:cubicBezTo>
                    <a:pt x="7511" y="11919"/>
                    <a:pt x="7431" y="11503"/>
                    <a:pt x="7610" y="11323"/>
                  </a:cubicBezTo>
                  <a:cubicBezTo>
                    <a:pt x="7750" y="11212"/>
                    <a:pt x="7917" y="11100"/>
                    <a:pt x="8056" y="10989"/>
                  </a:cubicBezTo>
                  <a:cubicBezTo>
                    <a:pt x="8153" y="10892"/>
                    <a:pt x="8292" y="10816"/>
                    <a:pt x="8436" y="10816"/>
                  </a:cubicBezTo>
                  <a:cubicBezTo>
                    <a:pt x="8458" y="10816"/>
                    <a:pt x="8480" y="10818"/>
                    <a:pt x="8502" y="10822"/>
                  </a:cubicBezTo>
                  <a:cubicBezTo>
                    <a:pt x="8865" y="10822"/>
                    <a:pt x="9227" y="10961"/>
                    <a:pt x="9534" y="11156"/>
                  </a:cubicBezTo>
                  <a:cubicBezTo>
                    <a:pt x="9729" y="11268"/>
                    <a:pt x="9952" y="11379"/>
                    <a:pt x="10119" y="11519"/>
                  </a:cubicBezTo>
                  <a:cubicBezTo>
                    <a:pt x="10286" y="11630"/>
                    <a:pt x="10342" y="11742"/>
                    <a:pt x="10454" y="11853"/>
                  </a:cubicBezTo>
                  <a:cubicBezTo>
                    <a:pt x="10684" y="11979"/>
                    <a:pt x="10945" y="12041"/>
                    <a:pt x="11202" y="12041"/>
                  </a:cubicBezTo>
                  <a:cubicBezTo>
                    <a:pt x="11288" y="12041"/>
                    <a:pt x="11373" y="12034"/>
                    <a:pt x="11457" y="12020"/>
                  </a:cubicBezTo>
                  <a:cubicBezTo>
                    <a:pt x="11569" y="12006"/>
                    <a:pt x="11680" y="11999"/>
                    <a:pt x="11791" y="11999"/>
                  </a:cubicBezTo>
                  <a:cubicBezTo>
                    <a:pt x="12124" y="11999"/>
                    <a:pt x="12454" y="12062"/>
                    <a:pt x="12767" y="12188"/>
                  </a:cubicBezTo>
                  <a:cubicBezTo>
                    <a:pt x="13046" y="12355"/>
                    <a:pt x="13353" y="12466"/>
                    <a:pt x="13659" y="12550"/>
                  </a:cubicBezTo>
                  <a:cubicBezTo>
                    <a:pt x="13678" y="12551"/>
                    <a:pt x="13697" y="12552"/>
                    <a:pt x="13715" y="12552"/>
                  </a:cubicBezTo>
                  <a:cubicBezTo>
                    <a:pt x="14122" y="12552"/>
                    <a:pt x="14316" y="12264"/>
                    <a:pt x="14663" y="12104"/>
                  </a:cubicBezTo>
                  <a:cubicBezTo>
                    <a:pt x="14858" y="11992"/>
                    <a:pt x="15109" y="11965"/>
                    <a:pt x="15332" y="11881"/>
                  </a:cubicBezTo>
                  <a:cubicBezTo>
                    <a:pt x="15499" y="11769"/>
                    <a:pt x="15666" y="11658"/>
                    <a:pt x="15806" y="11491"/>
                  </a:cubicBezTo>
                  <a:cubicBezTo>
                    <a:pt x="15861" y="11435"/>
                    <a:pt x="15945" y="11407"/>
                    <a:pt x="16029" y="11407"/>
                  </a:cubicBezTo>
                  <a:cubicBezTo>
                    <a:pt x="16391" y="11351"/>
                    <a:pt x="16670" y="11240"/>
                    <a:pt x="17004" y="11156"/>
                  </a:cubicBezTo>
                  <a:cubicBezTo>
                    <a:pt x="17146" y="11121"/>
                    <a:pt x="17298" y="11090"/>
                    <a:pt x="17447" y="11090"/>
                  </a:cubicBezTo>
                  <a:cubicBezTo>
                    <a:pt x="17649" y="11090"/>
                    <a:pt x="17847" y="11147"/>
                    <a:pt x="18008" y="11323"/>
                  </a:cubicBezTo>
                  <a:cubicBezTo>
                    <a:pt x="18287" y="11630"/>
                    <a:pt x="17980" y="11742"/>
                    <a:pt x="17673" y="11797"/>
                  </a:cubicBezTo>
                  <a:cubicBezTo>
                    <a:pt x="17673" y="12076"/>
                    <a:pt x="17785" y="12188"/>
                    <a:pt x="17562" y="12383"/>
                  </a:cubicBezTo>
                  <a:cubicBezTo>
                    <a:pt x="17367" y="12522"/>
                    <a:pt x="17088" y="12550"/>
                    <a:pt x="16921" y="12689"/>
                  </a:cubicBezTo>
                  <a:cubicBezTo>
                    <a:pt x="17121" y="12890"/>
                    <a:pt x="17412" y="13000"/>
                    <a:pt x="17691" y="13000"/>
                  </a:cubicBezTo>
                  <a:cubicBezTo>
                    <a:pt x="17723" y="13000"/>
                    <a:pt x="17754" y="12999"/>
                    <a:pt x="17785" y="12996"/>
                  </a:cubicBezTo>
                  <a:cubicBezTo>
                    <a:pt x="18036" y="12940"/>
                    <a:pt x="18147" y="12745"/>
                    <a:pt x="18454" y="12745"/>
                  </a:cubicBezTo>
                  <a:cubicBezTo>
                    <a:pt x="18510" y="12522"/>
                    <a:pt x="18259" y="12299"/>
                    <a:pt x="18482" y="12076"/>
                  </a:cubicBezTo>
                  <a:cubicBezTo>
                    <a:pt x="18562" y="11996"/>
                    <a:pt x="18664" y="11966"/>
                    <a:pt x="18772" y="11966"/>
                  </a:cubicBezTo>
                  <a:cubicBezTo>
                    <a:pt x="18964" y="11966"/>
                    <a:pt x="19175" y="12060"/>
                    <a:pt x="19318" y="12132"/>
                  </a:cubicBezTo>
                  <a:cubicBezTo>
                    <a:pt x="19652" y="12243"/>
                    <a:pt x="19820" y="12522"/>
                    <a:pt x="20126" y="12661"/>
                  </a:cubicBezTo>
                  <a:cubicBezTo>
                    <a:pt x="20461" y="12801"/>
                    <a:pt x="20851" y="12801"/>
                    <a:pt x="21186" y="12912"/>
                  </a:cubicBezTo>
                  <a:cubicBezTo>
                    <a:pt x="21313" y="13312"/>
                    <a:pt x="21743" y="13372"/>
                    <a:pt x="22181" y="13372"/>
                  </a:cubicBezTo>
                  <a:cubicBezTo>
                    <a:pt x="22373" y="13372"/>
                    <a:pt x="22566" y="13361"/>
                    <a:pt x="22736" y="13361"/>
                  </a:cubicBezTo>
                  <a:cubicBezTo>
                    <a:pt x="22856" y="13361"/>
                    <a:pt x="22965" y="13367"/>
                    <a:pt x="23053" y="13386"/>
                  </a:cubicBezTo>
                  <a:cubicBezTo>
                    <a:pt x="23360" y="13442"/>
                    <a:pt x="23639" y="13442"/>
                    <a:pt x="23917" y="13526"/>
                  </a:cubicBezTo>
                  <a:cubicBezTo>
                    <a:pt x="24196" y="13609"/>
                    <a:pt x="24280" y="13749"/>
                    <a:pt x="24503" y="13972"/>
                  </a:cubicBezTo>
                  <a:cubicBezTo>
                    <a:pt x="24754" y="14223"/>
                    <a:pt x="25060" y="14390"/>
                    <a:pt x="25423" y="14418"/>
                  </a:cubicBezTo>
                  <a:cubicBezTo>
                    <a:pt x="25531" y="14461"/>
                    <a:pt x="25724" y="14555"/>
                    <a:pt x="25870" y="14555"/>
                  </a:cubicBezTo>
                  <a:cubicBezTo>
                    <a:pt x="25912" y="14555"/>
                    <a:pt x="25949" y="14548"/>
                    <a:pt x="25980" y="14529"/>
                  </a:cubicBezTo>
                  <a:cubicBezTo>
                    <a:pt x="26119" y="14306"/>
                    <a:pt x="26147" y="14027"/>
                    <a:pt x="26064" y="13776"/>
                  </a:cubicBezTo>
                  <a:lnTo>
                    <a:pt x="26064" y="13776"/>
                  </a:lnTo>
                  <a:lnTo>
                    <a:pt x="25980" y="13832"/>
                  </a:lnTo>
                  <a:cubicBezTo>
                    <a:pt x="25950" y="13837"/>
                    <a:pt x="25920" y="13839"/>
                    <a:pt x="25889" y="13839"/>
                  </a:cubicBezTo>
                  <a:cubicBezTo>
                    <a:pt x="25745" y="13839"/>
                    <a:pt x="25593" y="13790"/>
                    <a:pt x="25478" y="13721"/>
                  </a:cubicBezTo>
                  <a:cubicBezTo>
                    <a:pt x="25339" y="13581"/>
                    <a:pt x="25339" y="13358"/>
                    <a:pt x="25172" y="13219"/>
                  </a:cubicBezTo>
                  <a:cubicBezTo>
                    <a:pt x="25116" y="13191"/>
                    <a:pt x="25004" y="13135"/>
                    <a:pt x="24949" y="13080"/>
                  </a:cubicBezTo>
                  <a:cubicBezTo>
                    <a:pt x="24921" y="13024"/>
                    <a:pt x="24921" y="12829"/>
                    <a:pt x="24865" y="12689"/>
                  </a:cubicBezTo>
                  <a:cubicBezTo>
                    <a:pt x="24837" y="12578"/>
                    <a:pt x="24698" y="12466"/>
                    <a:pt x="24614" y="12327"/>
                  </a:cubicBezTo>
                  <a:cubicBezTo>
                    <a:pt x="24475" y="12104"/>
                    <a:pt x="24447" y="11797"/>
                    <a:pt x="24531" y="11546"/>
                  </a:cubicBezTo>
                  <a:cubicBezTo>
                    <a:pt x="24670" y="11184"/>
                    <a:pt x="25060" y="11073"/>
                    <a:pt x="25144" y="10682"/>
                  </a:cubicBezTo>
                  <a:cubicBezTo>
                    <a:pt x="25172" y="10376"/>
                    <a:pt x="25144" y="10041"/>
                    <a:pt x="25004" y="9762"/>
                  </a:cubicBezTo>
                  <a:cubicBezTo>
                    <a:pt x="24837" y="9400"/>
                    <a:pt x="24921" y="8954"/>
                    <a:pt x="25227" y="8647"/>
                  </a:cubicBezTo>
                  <a:cubicBezTo>
                    <a:pt x="25395" y="8452"/>
                    <a:pt x="25673" y="8090"/>
                    <a:pt x="25283" y="7867"/>
                  </a:cubicBezTo>
                  <a:cubicBezTo>
                    <a:pt x="25232" y="7846"/>
                    <a:pt x="25176" y="7841"/>
                    <a:pt x="25120" y="7841"/>
                  </a:cubicBezTo>
                  <a:cubicBezTo>
                    <a:pt x="25059" y="7841"/>
                    <a:pt x="24996" y="7847"/>
                    <a:pt x="24936" y="7847"/>
                  </a:cubicBezTo>
                  <a:cubicBezTo>
                    <a:pt x="24902" y="7847"/>
                    <a:pt x="24869" y="7845"/>
                    <a:pt x="24837" y="7839"/>
                  </a:cubicBezTo>
                  <a:cubicBezTo>
                    <a:pt x="24503" y="7839"/>
                    <a:pt x="24140" y="7728"/>
                    <a:pt x="23862" y="7505"/>
                  </a:cubicBezTo>
                  <a:cubicBezTo>
                    <a:pt x="23694" y="7337"/>
                    <a:pt x="23639" y="7170"/>
                    <a:pt x="23360" y="7142"/>
                  </a:cubicBezTo>
                  <a:cubicBezTo>
                    <a:pt x="23220" y="7142"/>
                    <a:pt x="23115" y="7185"/>
                    <a:pt x="23011" y="7185"/>
                  </a:cubicBezTo>
                  <a:cubicBezTo>
                    <a:pt x="22928" y="7185"/>
                    <a:pt x="22846" y="7158"/>
                    <a:pt x="22747" y="7059"/>
                  </a:cubicBezTo>
                  <a:cubicBezTo>
                    <a:pt x="22502" y="6837"/>
                    <a:pt x="22223" y="6225"/>
                    <a:pt x="21865" y="6225"/>
                  </a:cubicBezTo>
                  <a:cubicBezTo>
                    <a:pt x="21774" y="6225"/>
                    <a:pt x="21678" y="6265"/>
                    <a:pt x="21576" y="6362"/>
                  </a:cubicBezTo>
                  <a:cubicBezTo>
                    <a:pt x="21186" y="6696"/>
                    <a:pt x="21353" y="7393"/>
                    <a:pt x="20712" y="7449"/>
                  </a:cubicBezTo>
                  <a:cubicBezTo>
                    <a:pt x="20377" y="7449"/>
                    <a:pt x="20043" y="7393"/>
                    <a:pt x="19736" y="7365"/>
                  </a:cubicBezTo>
                  <a:cubicBezTo>
                    <a:pt x="19715" y="7364"/>
                    <a:pt x="19694" y="7363"/>
                    <a:pt x="19674" y="7363"/>
                  </a:cubicBezTo>
                  <a:cubicBezTo>
                    <a:pt x="19354" y="7363"/>
                    <a:pt x="19189" y="7564"/>
                    <a:pt x="18900" y="7616"/>
                  </a:cubicBezTo>
                  <a:cubicBezTo>
                    <a:pt x="18735" y="7659"/>
                    <a:pt x="18565" y="7673"/>
                    <a:pt x="18394" y="7673"/>
                  </a:cubicBezTo>
                  <a:cubicBezTo>
                    <a:pt x="18099" y="7673"/>
                    <a:pt x="17799" y="7632"/>
                    <a:pt x="17518" y="7632"/>
                  </a:cubicBezTo>
                  <a:cubicBezTo>
                    <a:pt x="17438" y="7632"/>
                    <a:pt x="17360" y="7635"/>
                    <a:pt x="17283" y="7644"/>
                  </a:cubicBezTo>
                  <a:cubicBezTo>
                    <a:pt x="17113" y="7655"/>
                    <a:pt x="17017" y="7671"/>
                    <a:pt x="16938" y="7671"/>
                  </a:cubicBezTo>
                  <a:cubicBezTo>
                    <a:pt x="16823" y="7671"/>
                    <a:pt x="16746" y="7637"/>
                    <a:pt x="16530" y="7505"/>
                  </a:cubicBezTo>
                  <a:cubicBezTo>
                    <a:pt x="16280" y="7309"/>
                    <a:pt x="16112" y="7309"/>
                    <a:pt x="16084" y="7003"/>
                  </a:cubicBezTo>
                  <a:cubicBezTo>
                    <a:pt x="16112" y="6640"/>
                    <a:pt x="15945" y="6306"/>
                    <a:pt x="15666" y="6055"/>
                  </a:cubicBezTo>
                  <a:cubicBezTo>
                    <a:pt x="15443" y="5888"/>
                    <a:pt x="15248" y="5721"/>
                    <a:pt x="15025" y="5553"/>
                  </a:cubicBezTo>
                  <a:cubicBezTo>
                    <a:pt x="14691" y="5330"/>
                    <a:pt x="14495" y="4996"/>
                    <a:pt x="14440" y="4606"/>
                  </a:cubicBezTo>
                  <a:cubicBezTo>
                    <a:pt x="14412" y="4132"/>
                    <a:pt x="14189" y="3714"/>
                    <a:pt x="13799" y="3463"/>
                  </a:cubicBezTo>
                  <a:cubicBezTo>
                    <a:pt x="13131" y="2975"/>
                    <a:pt x="13244" y="1705"/>
                    <a:pt x="12284" y="1705"/>
                  </a:cubicBezTo>
                  <a:cubicBezTo>
                    <a:pt x="12203" y="1705"/>
                    <a:pt x="12113" y="1715"/>
                    <a:pt x="12015" y="1734"/>
                  </a:cubicBezTo>
                  <a:cubicBezTo>
                    <a:pt x="11708" y="1790"/>
                    <a:pt x="11373" y="1818"/>
                    <a:pt x="11067" y="1818"/>
                  </a:cubicBezTo>
                  <a:lnTo>
                    <a:pt x="10063" y="1818"/>
                  </a:lnTo>
                  <a:cubicBezTo>
                    <a:pt x="10035" y="1818"/>
                    <a:pt x="9729" y="1902"/>
                    <a:pt x="9729" y="1902"/>
                  </a:cubicBezTo>
                  <a:cubicBezTo>
                    <a:pt x="9617" y="1846"/>
                    <a:pt x="9562" y="1567"/>
                    <a:pt x="9478" y="1484"/>
                  </a:cubicBezTo>
                  <a:cubicBezTo>
                    <a:pt x="9339" y="1372"/>
                    <a:pt x="9199" y="1288"/>
                    <a:pt x="9032" y="1288"/>
                  </a:cubicBezTo>
                  <a:cubicBezTo>
                    <a:pt x="9015" y="1287"/>
                    <a:pt x="8999" y="1286"/>
                    <a:pt x="8982" y="1286"/>
                  </a:cubicBezTo>
                  <a:cubicBezTo>
                    <a:pt x="8771" y="1286"/>
                    <a:pt x="8596" y="1430"/>
                    <a:pt x="8385" y="1430"/>
                  </a:cubicBezTo>
                  <a:cubicBezTo>
                    <a:pt x="8368" y="1430"/>
                    <a:pt x="8352" y="1430"/>
                    <a:pt x="8335" y="1428"/>
                  </a:cubicBezTo>
                  <a:cubicBezTo>
                    <a:pt x="8001" y="1316"/>
                    <a:pt x="7722" y="1149"/>
                    <a:pt x="7471" y="898"/>
                  </a:cubicBezTo>
                  <a:cubicBezTo>
                    <a:pt x="7276" y="731"/>
                    <a:pt x="7053" y="619"/>
                    <a:pt x="6830" y="480"/>
                  </a:cubicBezTo>
                  <a:cubicBezTo>
                    <a:pt x="6597" y="325"/>
                    <a:pt x="6508" y="0"/>
                    <a:pt x="620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9944;p55"/>
            <p:cNvSpPr/>
            <p:nvPr/>
          </p:nvSpPr>
          <p:spPr>
            <a:xfrm>
              <a:off x="2072300" y="3407325"/>
              <a:ext cx="60675" cy="49800"/>
            </a:xfrm>
            <a:custGeom>
              <a:avLst/>
              <a:gdLst/>
              <a:ahLst/>
              <a:cxnLst/>
              <a:rect l="l" t="t" r="r" b="b"/>
              <a:pathLst>
                <a:path w="2427" h="1992" extrusionOk="0">
                  <a:moveTo>
                    <a:pt x="447" y="0"/>
                  </a:moveTo>
                  <a:cubicBezTo>
                    <a:pt x="140" y="251"/>
                    <a:pt x="1" y="446"/>
                    <a:pt x="252" y="864"/>
                  </a:cubicBezTo>
                  <a:cubicBezTo>
                    <a:pt x="307" y="976"/>
                    <a:pt x="391" y="1059"/>
                    <a:pt x="475" y="1143"/>
                  </a:cubicBezTo>
                  <a:cubicBezTo>
                    <a:pt x="670" y="1338"/>
                    <a:pt x="809" y="1589"/>
                    <a:pt x="837" y="1868"/>
                  </a:cubicBezTo>
                  <a:cubicBezTo>
                    <a:pt x="837" y="1896"/>
                    <a:pt x="837" y="1896"/>
                    <a:pt x="837" y="1923"/>
                  </a:cubicBezTo>
                  <a:lnTo>
                    <a:pt x="921" y="1923"/>
                  </a:lnTo>
                  <a:cubicBezTo>
                    <a:pt x="977" y="1923"/>
                    <a:pt x="1032" y="1923"/>
                    <a:pt x="1088" y="1951"/>
                  </a:cubicBezTo>
                  <a:lnTo>
                    <a:pt x="1172" y="1979"/>
                  </a:lnTo>
                  <a:cubicBezTo>
                    <a:pt x="1218" y="1989"/>
                    <a:pt x="1255" y="1992"/>
                    <a:pt x="1285" y="1992"/>
                  </a:cubicBezTo>
                  <a:cubicBezTo>
                    <a:pt x="1345" y="1992"/>
                    <a:pt x="1376" y="1979"/>
                    <a:pt x="1395" y="1979"/>
                  </a:cubicBezTo>
                  <a:cubicBezTo>
                    <a:pt x="1395" y="1951"/>
                    <a:pt x="1423" y="1923"/>
                    <a:pt x="1423" y="1896"/>
                  </a:cubicBezTo>
                  <a:cubicBezTo>
                    <a:pt x="1423" y="1840"/>
                    <a:pt x="1423" y="1812"/>
                    <a:pt x="1423" y="1756"/>
                  </a:cubicBezTo>
                  <a:cubicBezTo>
                    <a:pt x="1395" y="1589"/>
                    <a:pt x="1423" y="1477"/>
                    <a:pt x="1673" y="1422"/>
                  </a:cubicBezTo>
                  <a:lnTo>
                    <a:pt x="1785" y="1422"/>
                  </a:lnTo>
                  <a:cubicBezTo>
                    <a:pt x="1980" y="1394"/>
                    <a:pt x="2092" y="1366"/>
                    <a:pt x="2175" y="1227"/>
                  </a:cubicBezTo>
                  <a:cubicBezTo>
                    <a:pt x="2287" y="1031"/>
                    <a:pt x="2370" y="808"/>
                    <a:pt x="2426" y="585"/>
                  </a:cubicBezTo>
                  <a:cubicBezTo>
                    <a:pt x="2426" y="558"/>
                    <a:pt x="2426" y="530"/>
                    <a:pt x="2426" y="502"/>
                  </a:cubicBezTo>
                  <a:cubicBezTo>
                    <a:pt x="2398" y="558"/>
                    <a:pt x="2398" y="613"/>
                    <a:pt x="2370" y="669"/>
                  </a:cubicBezTo>
                  <a:cubicBezTo>
                    <a:pt x="2301" y="792"/>
                    <a:pt x="2190" y="838"/>
                    <a:pt x="2059" y="838"/>
                  </a:cubicBezTo>
                  <a:cubicBezTo>
                    <a:pt x="1711" y="838"/>
                    <a:pt x="1219" y="512"/>
                    <a:pt x="977" y="390"/>
                  </a:cubicBezTo>
                  <a:cubicBezTo>
                    <a:pt x="754" y="307"/>
                    <a:pt x="586" y="167"/>
                    <a:pt x="44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9945;p55"/>
            <p:cNvSpPr/>
            <p:nvPr/>
          </p:nvSpPr>
          <p:spPr>
            <a:xfrm>
              <a:off x="2011675" y="3391975"/>
              <a:ext cx="402125" cy="319550"/>
            </a:xfrm>
            <a:custGeom>
              <a:avLst/>
              <a:gdLst/>
              <a:ahLst/>
              <a:cxnLst/>
              <a:rect l="l" t="t" r="r" b="b"/>
              <a:pathLst>
                <a:path w="16085" h="12782" extrusionOk="0">
                  <a:moveTo>
                    <a:pt x="5910" y="1"/>
                  </a:moveTo>
                  <a:cubicBezTo>
                    <a:pt x="5855" y="57"/>
                    <a:pt x="5799" y="84"/>
                    <a:pt x="5743" y="112"/>
                  </a:cubicBezTo>
                  <a:cubicBezTo>
                    <a:pt x="5632" y="140"/>
                    <a:pt x="5548" y="196"/>
                    <a:pt x="5436" y="196"/>
                  </a:cubicBezTo>
                  <a:cubicBezTo>
                    <a:pt x="5130" y="280"/>
                    <a:pt x="4963" y="335"/>
                    <a:pt x="4935" y="530"/>
                  </a:cubicBezTo>
                  <a:cubicBezTo>
                    <a:pt x="4935" y="642"/>
                    <a:pt x="4963" y="726"/>
                    <a:pt x="4990" y="837"/>
                  </a:cubicBezTo>
                  <a:cubicBezTo>
                    <a:pt x="5046" y="949"/>
                    <a:pt x="5046" y="1088"/>
                    <a:pt x="5074" y="1199"/>
                  </a:cubicBezTo>
                  <a:cubicBezTo>
                    <a:pt x="5018" y="1478"/>
                    <a:pt x="4935" y="1729"/>
                    <a:pt x="4795" y="1952"/>
                  </a:cubicBezTo>
                  <a:cubicBezTo>
                    <a:pt x="4684" y="2147"/>
                    <a:pt x="4461" y="2259"/>
                    <a:pt x="4238" y="2259"/>
                  </a:cubicBezTo>
                  <a:lnTo>
                    <a:pt x="4126" y="2287"/>
                  </a:lnTo>
                  <a:cubicBezTo>
                    <a:pt x="4098" y="2287"/>
                    <a:pt x="4071" y="2287"/>
                    <a:pt x="4043" y="2314"/>
                  </a:cubicBezTo>
                  <a:lnTo>
                    <a:pt x="4043" y="2370"/>
                  </a:lnTo>
                  <a:lnTo>
                    <a:pt x="4043" y="2510"/>
                  </a:lnTo>
                  <a:cubicBezTo>
                    <a:pt x="4043" y="2621"/>
                    <a:pt x="4015" y="2705"/>
                    <a:pt x="3931" y="2788"/>
                  </a:cubicBezTo>
                  <a:cubicBezTo>
                    <a:pt x="3860" y="2841"/>
                    <a:pt x="3767" y="2861"/>
                    <a:pt x="3673" y="2861"/>
                  </a:cubicBezTo>
                  <a:cubicBezTo>
                    <a:pt x="3619" y="2861"/>
                    <a:pt x="3564" y="2854"/>
                    <a:pt x="3513" y="2844"/>
                  </a:cubicBezTo>
                  <a:cubicBezTo>
                    <a:pt x="3485" y="2844"/>
                    <a:pt x="3429" y="2816"/>
                    <a:pt x="3402" y="2788"/>
                  </a:cubicBezTo>
                  <a:lnTo>
                    <a:pt x="3318" y="2788"/>
                  </a:lnTo>
                  <a:cubicBezTo>
                    <a:pt x="3262" y="2788"/>
                    <a:pt x="3206" y="2816"/>
                    <a:pt x="3123" y="2872"/>
                  </a:cubicBezTo>
                  <a:lnTo>
                    <a:pt x="3067" y="2900"/>
                  </a:lnTo>
                  <a:cubicBezTo>
                    <a:pt x="2858" y="3025"/>
                    <a:pt x="2618" y="3088"/>
                    <a:pt x="2369" y="3088"/>
                  </a:cubicBezTo>
                  <a:cubicBezTo>
                    <a:pt x="2286" y="3088"/>
                    <a:pt x="2203" y="3081"/>
                    <a:pt x="2119" y="3067"/>
                  </a:cubicBezTo>
                  <a:cubicBezTo>
                    <a:pt x="1980" y="3039"/>
                    <a:pt x="1868" y="3011"/>
                    <a:pt x="1729" y="2956"/>
                  </a:cubicBezTo>
                  <a:cubicBezTo>
                    <a:pt x="1517" y="2917"/>
                    <a:pt x="1266" y="2852"/>
                    <a:pt x="1066" y="2852"/>
                  </a:cubicBezTo>
                  <a:cubicBezTo>
                    <a:pt x="977" y="2852"/>
                    <a:pt x="897" y="2865"/>
                    <a:pt x="837" y="2900"/>
                  </a:cubicBezTo>
                  <a:cubicBezTo>
                    <a:pt x="753" y="2956"/>
                    <a:pt x="698" y="3039"/>
                    <a:pt x="698" y="3123"/>
                  </a:cubicBezTo>
                  <a:cubicBezTo>
                    <a:pt x="670" y="3290"/>
                    <a:pt x="670" y="3457"/>
                    <a:pt x="698" y="3597"/>
                  </a:cubicBezTo>
                  <a:cubicBezTo>
                    <a:pt x="725" y="3792"/>
                    <a:pt x="725" y="3987"/>
                    <a:pt x="698" y="4182"/>
                  </a:cubicBezTo>
                  <a:cubicBezTo>
                    <a:pt x="670" y="4266"/>
                    <a:pt x="642" y="4349"/>
                    <a:pt x="614" y="4405"/>
                  </a:cubicBezTo>
                  <a:cubicBezTo>
                    <a:pt x="502" y="4572"/>
                    <a:pt x="502" y="4795"/>
                    <a:pt x="614" y="4990"/>
                  </a:cubicBezTo>
                  <a:cubicBezTo>
                    <a:pt x="921" y="5715"/>
                    <a:pt x="809" y="6133"/>
                    <a:pt x="168" y="6663"/>
                  </a:cubicBezTo>
                  <a:lnTo>
                    <a:pt x="1" y="6775"/>
                  </a:lnTo>
                  <a:cubicBezTo>
                    <a:pt x="196" y="6998"/>
                    <a:pt x="475" y="7137"/>
                    <a:pt x="753" y="7221"/>
                  </a:cubicBezTo>
                  <a:cubicBezTo>
                    <a:pt x="833" y="7238"/>
                    <a:pt x="915" y="7247"/>
                    <a:pt x="998" y="7247"/>
                  </a:cubicBezTo>
                  <a:cubicBezTo>
                    <a:pt x="1178" y="7247"/>
                    <a:pt x="1362" y="7204"/>
                    <a:pt x="1534" y="7109"/>
                  </a:cubicBezTo>
                  <a:cubicBezTo>
                    <a:pt x="1623" y="7064"/>
                    <a:pt x="1681" y="7035"/>
                    <a:pt x="1736" y="7035"/>
                  </a:cubicBezTo>
                  <a:cubicBezTo>
                    <a:pt x="1785" y="7035"/>
                    <a:pt x="1831" y="7057"/>
                    <a:pt x="1896" y="7109"/>
                  </a:cubicBezTo>
                  <a:cubicBezTo>
                    <a:pt x="2593" y="7583"/>
                    <a:pt x="1840" y="7862"/>
                    <a:pt x="1478" y="8140"/>
                  </a:cubicBezTo>
                  <a:cubicBezTo>
                    <a:pt x="1227" y="8308"/>
                    <a:pt x="1255" y="8531"/>
                    <a:pt x="1367" y="8837"/>
                  </a:cubicBezTo>
                  <a:cubicBezTo>
                    <a:pt x="1422" y="9116"/>
                    <a:pt x="1450" y="9423"/>
                    <a:pt x="1450" y="9729"/>
                  </a:cubicBezTo>
                  <a:cubicBezTo>
                    <a:pt x="1422" y="9897"/>
                    <a:pt x="1450" y="10036"/>
                    <a:pt x="1506" y="10175"/>
                  </a:cubicBezTo>
                  <a:cubicBezTo>
                    <a:pt x="1620" y="10351"/>
                    <a:pt x="1795" y="10404"/>
                    <a:pt x="1993" y="10404"/>
                  </a:cubicBezTo>
                  <a:cubicBezTo>
                    <a:pt x="2294" y="10404"/>
                    <a:pt x="2649" y="10282"/>
                    <a:pt x="2921" y="10282"/>
                  </a:cubicBezTo>
                  <a:cubicBezTo>
                    <a:pt x="2952" y="10282"/>
                    <a:pt x="2982" y="10283"/>
                    <a:pt x="3011" y="10287"/>
                  </a:cubicBezTo>
                  <a:cubicBezTo>
                    <a:pt x="3290" y="10315"/>
                    <a:pt x="3402" y="10538"/>
                    <a:pt x="3625" y="10649"/>
                  </a:cubicBezTo>
                  <a:cubicBezTo>
                    <a:pt x="3657" y="10662"/>
                    <a:pt x="3693" y="10667"/>
                    <a:pt x="3730" y="10667"/>
                  </a:cubicBezTo>
                  <a:cubicBezTo>
                    <a:pt x="3897" y="10667"/>
                    <a:pt x="4098" y="10564"/>
                    <a:pt x="4269" y="10564"/>
                  </a:cubicBezTo>
                  <a:cubicBezTo>
                    <a:pt x="4317" y="10564"/>
                    <a:pt x="4363" y="10572"/>
                    <a:pt x="4405" y="10593"/>
                  </a:cubicBezTo>
                  <a:cubicBezTo>
                    <a:pt x="4712" y="10761"/>
                    <a:pt x="4600" y="11262"/>
                    <a:pt x="4823" y="11458"/>
                  </a:cubicBezTo>
                  <a:cubicBezTo>
                    <a:pt x="4871" y="11494"/>
                    <a:pt x="4924" y="11509"/>
                    <a:pt x="4979" y="11509"/>
                  </a:cubicBezTo>
                  <a:cubicBezTo>
                    <a:pt x="5180" y="11509"/>
                    <a:pt x="5405" y="11304"/>
                    <a:pt x="5492" y="11151"/>
                  </a:cubicBezTo>
                  <a:cubicBezTo>
                    <a:pt x="5659" y="10900"/>
                    <a:pt x="5632" y="10621"/>
                    <a:pt x="5910" y="10510"/>
                  </a:cubicBezTo>
                  <a:cubicBezTo>
                    <a:pt x="6010" y="10471"/>
                    <a:pt x="6102" y="10456"/>
                    <a:pt x="6189" y="10456"/>
                  </a:cubicBezTo>
                  <a:cubicBezTo>
                    <a:pt x="6417" y="10456"/>
                    <a:pt x="6616" y="10561"/>
                    <a:pt x="6858" y="10621"/>
                  </a:cubicBezTo>
                  <a:cubicBezTo>
                    <a:pt x="6928" y="10628"/>
                    <a:pt x="6997" y="10632"/>
                    <a:pt x="7067" y="10632"/>
                  </a:cubicBezTo>
                  <a:cubicBezTo>
                    <a:pt x="7276" y="10632"/>
                    <a:pt x="7485" y="10600"/>
                    <a:pt x="7694" y="10538"/>
                  </a:cubicBezTo>
                  <a:cubicBezTo>
                    <a:pt x="7806" y="10512"/>
                    <a:pt x="7919" y="10499"/>
                    <a:pt x="8030" y="10499"/>
                  </a:cubicBezTo>
                  <a:cubicBezTo>
                    <a:pt x="8278" y="10499"/>
                    <a:pt x="8523" y="10562"/>
                    <a:pt x="8754" y="10677"/>
                  </a:cubicBezTo>
                  <a:cubicBezTo>
                    <a:pt x="9506" y="11095"/>
                    <a:pt x="9618" y="11987"/>
                    <a:pt x="10565" y="12182"/>
                  </a:cubicBezTo>
                  <a:cubicBezTo>
                    <a:pt x="10635" y="12189"/>
                    <a:pt x="10705" y="12193"/>
                    <a:pt x="10774" y="12193"/>
                  </a:cubicBezTo>
                  <a:cubicBezTo>
                    <a:pt x="10982" y="12193"/>
                    <a:pt x="11186" y="12161"/>
                    <a:pt x="11374" y="12099"/>
                  </a:cubicBezTo>
                  <a:cubicBezTo>
                    <a:pt x="11444" y="12071"/>
                    <a:pt x="11520" y="12057"/>
                    <a:pt x="11597" y="12057"/>
                  </a:cubicBezTo>
                  <a:cubicBezTo>
                    <a:pt x="11674" y="12057"/>
                    <a:pt x="11750" y="12071"/>
                    <a:pt x="11820" y="12099"/>
                  </a:cubicBezTo>
                  <a:cubicBezTo>
                    <a:pt x="12238" y="12210"/>
                    <a:pt x="12545" y="12489"/>
                    <a:pt x="12935" y="12600"/>
                  </a:cubicBezTo>
                  <a:cubicBezTo>
                    <a:pt x="13376" y="12717"/>
                    <a:pt x="13798" y="12775"/>
                    <a:pt x="14233" y="12775"/>
                  </a:cubicBezTo>
                  <a:cubicBezTo>
                    <a:pt x="14320" y="12775"/>
                    <a:pt x="14408" y="12772"/>
                    <a:pt x="14496" y="12768"/>
                  </a:cubicBezTo>
                  <a:cubicBezTo>
                    <a:pt x="14593" y="12768"/>
                    <a:pt x="14677" y="12782"/>
                    <a:pt x="14754" y="12782"/>
                  </a:cubicBezTo>
                  <a:cubicBezTo>
                    <a:pt x="14830" y="12782"/>
                    <a:pt x="14900" y="12768"/>
                    <a:pt x="14970" y="12712"/>
                  </a:cubicBezTo>
                  <a:cubicBezTo>
                    <a:pt x="15109" y="12600"/>
                    <a:pt x="15053" y="12350"/>
                    <a:pt x="15081" y="12154"/>
                  </a:cubicBezTo>
                  <a:cubicBezTo>
                    <a:pt x="15137" y="11959"/>
                    <a:pt x="15276" y="11820"/>
                    <a:pt x="15444" y="11820"/>
                  </a:cubicBezTo>
                  <a:lnTo>
                    <a:pt x="15388" y="11736"/>
                  </a:lnTo>
                  <a:cubicBezTo>
                    <a:pt x="15360" y="11653"/>
                    <a:pt x="15304" y="11541"/>
                    <a:pt x="15276" y="11458"/>
                  </a:cubicBezTo>
                  <a:cubicBezTo>
                    <a:pt x="15221" y="11318"/>
                    <a:pt x="15193" y="11179"/>
                    <a:pt x="15165" y="11067"/>
                  </a:cubicBezTo>
                  <a:cubicBezTo>
                    <a:pt x="15165" y="10984"/>
                    <a:pt x="15137" y="10928"/>
                    <a:pt x="15109" y="10872"/>
                  </a:cubicBezTo>
                  <a:cubicBezTo>
                    <a:pt x="15109" y="10789"/>
                    <a:pt x="15081" y="10733"/>
                    <a:pt x="15053" y="10677"/>
                  </a:cubicBezTo>
                  <a:cubicBezTo>
                    <a:pt x="14998" y="10538"/>
                    <a:pt x="14942" y="10370"/>
                    <a:pt x="14942" y="10231"/>
                  </a:cubicBezTo>
                  <a:cubicBezTo>
                    <a:pt x="14942" y="10064"/>
                    <a:pt x="14970" y="9924"/>
                    <a:pt x="15053" y="9813"/>
                  </a:cubicBezTo>
                  <a:cubicBezTo>
                    <a:pt x="15165" y="9506"/>
                    <a:pt x="15193" y="9395"/>
                    <a:pt x="14998" y="9311"/>
                  </a:cubicBezTo>
                  <a:cubicBezTo>
                    <a:pt x="14914" y="9255"/>
                    <a:pt x="14830" y="9255"/>
                    <a:pt x="14747" y="9228"/>
                  </a:cubicBezTo>
                  <a:cubicBezTo>
                    <a:pt x="14663" y="9228"/>
                    <a:pt x="14552" y="9200"/>
                    <a:pt x="14468" y="9172"/>
                  </a:cubicBezTo>
                  <a:lnTo>
                    <a:pt x="14440" y="9172"/>
                  </a:lnTo>
                  <a:cubicBezTo>
                    <a:pt x="14301" y="9116"/>
                    <a:pt x="14161" y="9060"/>
                    <a:pt x="14078" y="8949"/>
                  </a:cubicBezTo>
                  <a:cubicBezTo>
                    <a:pt x="13911" y="8754"/>
                    <a:pt x="13966" y="8642"/>
                    <a:pt x="14050" y="8531"/>
                  </a:cubicBezTo>
                  <a:cubicBezTo>
                    <a:pt x="14078" y="8503"/>
                    <a:pt x="14106" y="8447"/>
                    <a:pt x="14106" y="8419"/>
                  </a:cubicBezTo>
                  <a:cubicBezTo>
                    <a:pt x="14106" y="8363"/>
                    <a:pt x="14106" y="8308"/>
                    <a:pt x="14106" y="8252"/>
                  </a:cubicBezTo>
                  <a:cubicBezTo>
                    <a:pt x="14106" y="8168"/>
                    <a:pt x="14106" y="8085"/>
                    <a:pt x="14106" y="8001"/>
                  </a:cubicBezTo>
                  <a:lnTo>
                    <a:pt x="14106" y="7890"/>
                  </a:lnTo>
                  <a:cubicBezTo>
                    <a:pt x="14106" y="7778"/>
                    <a:pt x="14134" y="7611"/>
                    <a:pt x="14357" y="7555"/>
                  </a:cubicBezTo>
                  <a:lnTo>
                    <a:pt x="14663" y="7555"/>
                  </a:lnTo>
                  <a:cubicBezTo>
                    <a:pt x="14691" y="7569"/>
                    <a:pt x="14726" y="7576"/>
                    <a:pt x="14764" y="7576"/>
                  </a:cubicBezTo>
                  <a:cubicBezTo>
                    <a:pt x="14803" y="7576"/>
                    <a:pt x="14844" y="7569"/>
                    <a:pt x="14886" y="7555"/>
                  </a:cubicBezTo>
                  <a:cubicBezTo>
                    <a:pt x="14942" y="7555"/>
                    <a:pt x="14970" y="7527"/>
                    <a:pt x="14998" y="7471"/>
                  </a:cubicBezTo>
                  <a:cubicBezTo>
                    <a:pt x="15053" y="7444"/>
                    <a:pt x="15109" y="7388"/>
                    <a:pt x="15165" y="7360"/>
                  </a:cubicBezTo>
                  <a:cubicBezTo>
                    <a:pt x="15221" y="7332"/>
                    <a:pt x="15276" y="7332"/>
                    <a:pt x="15360" y="7332"/>
                  </a:cubicBezTo>
                  <a:lnTo>
                    <a:pt x="15472" y="7332"/>
                  </a:lnTo>
                  <a:cubicBezTo>
                    <a:pt x="15555" y="7304"/>
                    <a:pt x="15555" y="7304"/>
                    <a:pt x="15555" y="7165"/>
                  </a:cubicBezTo>
                  <a:lnTo>
                    <a:pt x="15555" y="7109"/>
                  </a:lnTo>
                  <a:cubicBezTo>
                    <a:pt x="15527" y="6970"/>
                    <a:pt x="15527" y="6830"/>
                    <a:pt x="15499" y="6719"/>
                  </a:cubicBezTo>
                  <a:cubicBezTo>
                    <a:pt x="15472" y="6579"/>
                    <a:pt x="15444" y="6468"/>
                    <a:pt x="15444" y="6356"/>
                  </a:cubicBezTo>
                  <a:lnTo>
                    <a:pt x="15444" y="6245"/>
                  </a:lnTo>
                  <a:cubicBezTo>
                    <a:pt x="15416" y="5966"/>
                    <a:pt x="15416" y="5827"/>
                    <a:pt x="15778" y="5687"/>
                  </a:cubicBezTo>
                  <a:lnTo>
                    <a:pt x="15862" y="5660"/>
                  </a:lnTo>
                  <a:cubicBezTo>
                    <a:pt x="16029" y="5604"/>
                    <a:pt x="16085" y="5576"/>
                    <a:pt x="16085" y="5492"/>
                  </a:cubicBezTo>
                  <a:cubicBezTo>
                    <a:pt x="16085" y="5409"/>
                    <a:pt x="16057" y="5297"/>
                    <a:pt x="16029" y="5214"/>
                  </a:cubicBezTo>
                  <a:cubicBezTo>
                    <a:pt x="15973" y="5074"/>
                    <a:pt x="15973" y="4963"/>
                    <a:pt x="15973" y="4823"/>
                  </a:cubicBezTo>
                  <a:cubicBezTo>
                    <a:pt x="15834" y="4712"/>
                    <a:pt x="15750" y="4600"/>
                    <a:pt x="15639" y="4489"/>
                  </a:cubicBezTo>
                  <a:cubicBezTo>
                    <a:pt x="15472" y="4154"/>
                    <a:pt x="15472" y="3792"/>
                    <a:pt x="15304" y="3457"/>
                  </a:cubicBezTo>
                  <a:cubicBezTo>
                    <a:pt x="15081" y="3067"/>
                    <a:pt x="14830" y="2705"/>
                    <a:pt x="14552" y="2370"/>
                  </a:cubicBezTo>
                  <a:cubicBezTo>
                    <a:pt x="14344" y="2106"/>
                    <a:pt x="14047" y="1970"/>
                    <a:pt x="13738" y="1970"/>
                  </a:cubicBezTo>
                  <a:cubicBezTo>
                    <a:pt x="13591" y="1970"/>
                    <a:pt x="13441" y="2001"/>
                    <a:pt x="13297" y="2064"/>
                  </a:cubicBezTo>
                  <a:cubicBezTo>
                    <a:pt x="12923" y="2204"/>
                    <a:pt x="12725" y="2679"/>
                    <a:pt x="12325" y="2679"/>
                  </a:cubicBezTo>
                  <a:cubicBezTo>
                    <a:pt x="12248" y="2679"/>
                    <a:pt x="12165" y="2661"/>
                    <a:pt x="12071" y="2621"/>
                  </a:cubicBezTo>
                  <a:cubicBezTo>
                    <a:pt x="11903" y="2510"/>
                    <a:pt x="11764" y="2370"/>
                    <a:pt x="11625" y="2231"/>
                  </a:cubicBezTo>
                  <a:cubicBezTo>
                    <a:pt x="11346" y="1980"/>
                    <a:pt x="11011" y="1785"/>
                    <a:pt x="10677" y="1701"/>
                  </a:cubicBezTo>
                  <a:cubicBezTo>
                    <a:pt x="10559" y="1676"/>
                    <a:pt x="10447" y="1667"/>
                    <a:pt x="10338" y="1667"/>
                  </a:cubicBezTo>
                  <a:cubicBezTo>
                    <a:pt x="9956" y="1667"/>
                    <a:pt x="9612" y="1785"/>
                    <a:pt x="9200" y="1785"/>
                  </a:cubicBezTo>
                  <a:cubicBezTo>
                    <a:pt x="9185" y="1786"/>
                    <a:pt x="9170" y="1786"/>
                    <a:pt x="9156" y="1786"/>
                  </a:cubicBezTo>
                  <a:cubicBezTo>
                    <a:pt x="8570" y="1786"/>
                    <a:pt x="8245" y="1246"/>
                    <a:pt x="7973" y="865"/>
                  </a:cubicBezTo>
                  <a:cubicBezTo>
                    <a:pt x="7834" y="670"/>
                    <a:pt x="7611" y="252"/>
                    <a:pt x="7388" y="168"/>
                  </a:cubicBezTo>
                  <a:cubicBezTo>
                    <a:pt x="7356" y="160"/>
                    <a:pt x="7326" y="157"/>
                    <a:pt x="7296" y="157"/>
                  </a:cubicBezTo>
                  <a:cubicBezTo>
                    <a:pt x="7117" y="157"/>
                    <a:pt x="6970" y="284"/>
                    <a:pt x="6802" y="307"/>
                  </a:cubicBezTo>
                  <a:cubicBezTo>
                    <a:pt x="6769" y="314"/>
                    <a:pt x="6736" y="317"/>
                    <a:pt x="6704" y="317"/>
                  </a:cubicBezTo>
                  <a:cubicBezTo>
                    <a:pt x="6469" y="317"/>
                    <a:pt x="6270" y="155"/>
                    <a:pt x="6050" y="57"/>
                  </a:cubicBezTo>
                  <a:cubicBezTo>
                    <a:pt x="5994" y="29"/>
                    <a:pt x="5966" y="1"/>
                    <a:pt x="591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9946;p55"/>
            <p:cNvSpPr/>
            <p:nvPr/>
          </p:nvSpPr>
          <p:spPr>
            <a:xfrm>
              <a:off x="2130850" y="3389900"/>
              <a:ext cx="18150" cy="9775"/>
            </a:xfrm>
            <a:custGeom>
              <a:avLst/>
              <a:gdLst/>
              <a:ahLst/>
              <a:cxnLst/>
              <a:rect l="l" t="t" r="r" b="b"/>
              <a:pathLst>
                <a:path w="726" h="391" extrusionOk="0">
                  <a:moveTo>
                    <a:pt x="725" y="0"/>
                  </a:moveTo>
                  <a:cubicBezTo>
                    <a:pt x="586" y="0"/>
                    <a:pt x="419" y="56"/>
                    <a:pt x="307" y="112"/>
                  </a:cubicBezTo>
                  <a:cubicBezTo>
                    <a:pt x="84" y="223"/>
                    <a:pt x="0" y="279"/>
                    <a:pt x="0" y="390"/>
                  </a:cubicBezTo>
                  <a:cubicBezTo>
                    <a:pt x="112" y="140"/>
                    <a:pt x="391" y="84"/>
                    <a:pt x="614" y="28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9947;p55"/>
            <p:cNvSpPr/>
            <p:nvPr/>
          </p:nvSpPr>
          <p:spPr>
            <a:xfrm>
              <a:off x="1861150" y="3379275"/>
              <a:ext cx="227200" cy="182825"/>
            </a:xfrm>
            <a:custGeom>
              <a:avLst/>
              <a:gdLst/>
              <a:ahLst/>
              <a:cxnLst/>
              <a:rect l="l" t="t" r="r" b="b"/>
              <a:pathLst>
                <a:path w="9088" h="7313" extrusionOk="0">
                  <a:moveTo>
                    <a:pt x="6378" y="0"/>
                  </a:moveTo>
                  <a:cubicBezTo>
                    <a:pt x="6293" y="0"/>
                    <a:pt x="6187" y="35"/>
                    <a:pt x="6050" y="119"/>
                  </a:cubicBezTo>
                  <a:cubicBezTo>
                    <a:pt x="5854" y="230"/>
                    <a:pt x="5799" y="314"/>
                    <a:pt x="5548" y="314"/>
                  </a:cubicBezTo>
                  <a:cubicBezTo>
                    <a:pt x="5452" y="314"/>
                    <a:pt x="5364" y="309"/>
                    <a:pt x="5278" y="309"/>
                  </a:cubicBezTo>
                  <a:cubicBezTo>
                    <a:pt x="5065" y="309"/>
                    <a:pt x="4875" y="338"/>
                    <a:pt x="4656" y="537"/>
                  </a:cubicBezTo>
                  <a:cubicBezTo>
                    <a:pt x="4377" y="788"/>
                    <a:pt x="4210" y="1122"/>
                    <a:pt x="4154" y="1484"/>
                  </a:cubicBezTo>
                  <a:cubicBezTo>
                    <a:pt x="4126" y="1680"/>
                    <a:pt x="4126" y="1930"/>
                    <a:pt x="3959" y="2070"/>
                  </a:cubicBezTo>
                  <a:cubicBezTo>
                    <a:pt x="3792" y="2237"/>
                    <a:pt x="3346" y="2432"/>
                    <a:pt x="3429" y="2767"/>
                  </a:cubicBezTo>
                  <a:cubicBezTo>
                    <a:pt x="3457" y="2822"/>
                    <a:pt x="3541" y="2850"/>
                    <a:pt x="3569" y="2906"/>
                  </a:cubicBezTo>
                  <a:cubicBezTo>
                    <a:pt x="3680" y="3073"/>
                    <a:pt x="3792" y="3268"/>
                    <a:pt x="3847" y="3464"/>
                  </a:cubicBezTo>
                  <a:cubicBezTo>
                    <a:pt x="3903" y="3742"/>
                    <a:pt x="3792" y="4049"/>
                    <a:pt x="3541" y="4216"/>
                  </a:cubicBezTo>
                  <a:cubicBezTo>
                    <a:pt x="3482" y="4256"/>
                    <a:pt x="3427" y="4270"/>
                    <a:pt x="3375" y="4270"/>
                  </a:cubicBezTo>
                  <a:cubicBezTo>
                    <a:pt x="3227" y="4270"/>
                    <a:pt x="3099" y="4153"/>
                    <a:pt x="2940" y="4153"/>
                  </a:cubicBezTo>
                  <a:cubicBezTo>
                    <a:pt x="2918" y="4153"/>
                    <a:pt x="2895" y="4155"/>
                    <a:pt x="2872" y="4160"/>
                  </a:cubicBezTo>
                  <a:cubicBezTo>
                    <a:pt x="2370" y="4244"/>
                    <a:pt x="2175" y="4941"/>
                    <a:pt x="2036" y="5331"/>
                  </a:cubicBezTo>
                  <a:cubicBezTo>
                    <a:pt x="1952" y="5610"/>
                    <a:pt x="1868" y="5889"/>
                    <a:pt x="1729" y="6140"/>
                  </a:cubicBezTo>
                  <a:cubicBezTo>
                    <a:pt x="1635" y="6341"/>
                    <a:pt x="1554" y="6433"/>
                    <a:pt x="1470" y="6433"/>
                  </a:cubicBezTo>
                  <a:cubicBezTo>
                    <a:pt x="1380" y="6433"/>
                    <a:pt x="1287" y="6327"/>
                    <a:pt x="1171" y="6140"/>
                  </a:cubicBezTo>
                  <a:cubicBezTo>
                    <a:pt x="1032" y="5945"/>
                    <a:pt x="865" y="5638"/>
                    <a:pt x="614" y="5554"/>
                  </a:cubicBezTo>
                  <a:cubicBezTo>
                    <a:pt x="573" y="5543"/>
                    <a:pt x="534" y="5538"/>
                    <a:pt x="497" y="5538"/>
                  </a:cubicBezTo>
                  <a:cubicBezTo>
                    <a:pt x="264" y="5538"/>
                    <a:pt x="133" y="5752"/>
                    <a:pt x="84" y="5945"/>
                  </a:cubicBezTo>
                  <a:cubicBezTo>
                    <a:pt x="29" y="6056"/>
                    <a:pt x="29" y="6168"/>
                    <a:pt x="1" y="6307"/>
                  </a:cubicBezTo>
                  <a:cubicBezTo>
                    <a:pt x="84" y="6530"/>
                    <a:pt x="558" y="6530"/>
                    <a:pt x="698" y="6725"/>
                  </a:cubicBezTo>
                  <a:cubicBezTo>
                    <a:pt x="849" y="6919"/>
                    <a:pt x="1017" y="7114"/>
                    <a:pt x="1266" y="7114"/>
                  </a:cubicBezTo>
                  <a:cubicBezTo>
                    <a:pt x="1338" y="7114"/>
                    <a:pt x="1418" y="7097"/>
                    <a:pt x="1506" y="7060"/>
                  </a:cubicBezTo>
                  <a:cubicBezTo>
                    <a:pt x="1729" y="6976"/>
                    <a:pt x="1813" y="6753"/>
                    <a:pt x="2063" y="6669"/>
                  </a:cubicBezTo>
                  <a:cubicBezTo>
                    <a:pt x="2203" y="6614"/>
                    <a:pt x="2370" y="6586"/>
                    <a:pt x="2537" y="6586"/>
                  </a:cubicBezTo>
                  <a:cubicBezTo>
                    <a:pt x="2705" y="6641"/>
                    <a:pt x="2872" y="6725"/>
                    <a:pt x="3039" y="6781"/>
                  </a:cubicBezTo>
                  <a:cubicBezTo>
                    <a:pt x="3262" y="6864"/>
                    <a:pt x="3485" y="6892"/>
                    <a:pt x="3680" y="6948"/>
                  </a:cubicBezTo>
                  <a:cubicBezTo>
                    <a:pt x="3999" y="7054"/>
                    <a:pt x="4292" y="7312"/>
                    <a:pt x="4633" y="7312"/>
                  </a:cubicBezTo>
                  <a:cubicBezTo>
                    <a:pt x="4650" y="7312"/>
                    <a:pt x="4667" y="7312"/>
                    <a:pt x="4684" y="7310"/>
                  </a:cubicBezTo>
                  <a:cubicBezTo>
                    <a:pt x="4879" y="7283"/>
                    <a:pt x="4907" y="7087"/>
                    <a:pt x="5074" y="7032"/>
                  </a:cubicBezTo>
                  <a:cubicBezTo>
                    <a:pt x="5172" y="7004"/>
                    <a:pt x="5276" y="6990"/>
                    <a:pt x="5381" y="6990"/>
                  </a:cubicBezTo>
                  <a:cubicBezTo>
                    <a:pt x="5485" y="6990"/>
                    <a:pt x="5590" y="7004"/>
                    <a:pt x="5687" y="7032"/>
                  </a:cubicBezTo>
                  <a:cubicBezTo>
                    <a:pt x="5743" y="7060"/>
                    <a:pt x="5827" y="7087"/>
                    <a:pt x="5882" y="7115"/>
                  </a:cubicBezTo>
                  <a:lnTo>
                    <a:pt x="5910" y="7087"/>
                  </a:lnTo>
                  <a:cubicBezTo>
                    <a:pt x="5966" y="7032"/>
                    <a:pt x="6022" y="7004"/>
                    <a:pt x="6077" y="6948"/>
                  </a:cubicBezTo>
                  <a:cubicBezTo>
                    <a:pt x="6635" y="6502"/>
                    <a:pt x="6719" y="6195"/>
                    <a:pt x="6440" y="5554"/>
                  </a:cubicBezTo>
                  <a:cubicBezTo>
                    <a:pt x="6300" y="5331"/>
                    <a:pt x="6300" y="5025"/>
                    <a:pt x="6440" y="4802"/>
                  </a:cubicBezTo>
                  <a:cubicBezTo>
                    <a:pt x="6468" y="4746"/>
                    <a:pt x="6496" y="4662"/>
                    <a:pt x="6523" y="4606"/>
                  </a:cubicBezTo>
                  <a:cubicBezTo>
                    <a:pt x="6551" y="4439"/>
                    <a:pt x="6551" y="4272"/>
                    <a:pt x="6523" y="4133"/>
                  </a:cubicBezTo>
                  <a:cubicBezTo>
                    <a:pt x="6496" y="3937"/>
                    <a:pt x="6496" y="3742"/>
                    <a:pt x="6523" y="3575"/>
                  </a:cubicBezTo>
                  <a:cubicBezTo>
                    <a:pt x="6551" y="3408"/>
                    <a:pt x="6635" y="3268"/>
                    <a:pt x="6774" y="3185"/>
                  </a:cubicBezTo>
                  <a:cubicBezTo>
                    <a:pt x="6877" y="3123"/>
                    <a:pt x="6998" y="3100"/>
                    <a:pt x="7129" y="3100"/>
                  </a:cubicBezTo>
                  <a:cubicBezTo>
                    <a:pt x="7353" y="3100"/>
                    <a:pt x="7604" y="3170"/>
                    <a:pt x="7834" y="3241"/>
                  </a:cubicBezTo>
                  <a:cubicBezTo>
                    <a:pt x="7973" y="3268"/>
                    <a:pt x="8084" y="3296"/>
                    <a:pt x="8224" y="3324"/>
                  </a:cubicBezTo>
                  <a:cubicBezTo>
                    <a:pt x="8289" y="3339"/>
                    <a:pt x="8355" y="3346"/>
                    <a:pt x="8422" y="3346"/>
                  </a:cubicBezTo>
                  <a:cubicBezTo>
                    <a:pt x="8615" y="3346"/>
                    <a:pt x="8811" y="3288"/>
                    <a:pt x="8977" y="3185"/>
                  </a:cubicBezTo>
                  <a:cubicBezTo>
                    <a:pt x="9060" y="3157"/>
                    <a:pt x="9088" y="3073"/>
                    <a:pt x="9088" y="2990"/>
                  </a:cubicBezTo>
                  <a:cubicBezTo>
                    <a:pt x="9060" y="2767"/>
                    <a:pt x="8921" y="2572"/>
                    <a:pt x="8753" y="2432"/>
                  </a:cubicBezTo>
                  <a:cubicBezTo>
                    <a:pt x="8670" y="2321"/>
                    <a:pt x="8586" y="2237"/>
                    <a:pt x="8530" y="2126"/>
                  </a:cubicBezTo>
                  <a:cubicBezTo>
                    <a:pt x="8168" y="1512"/>
                    <a:pt x="8475" y="1206"/>
                    <a:pt x="8753" y="899"/>
                  </a:cubicBezTo>
                  <a:cubicBezTo>
                    <a:pt x="8753" y="871"/>
                    <a:pt x="8781" y="871"/>
                    <a:pt x="8781" y="843"/>
                  </a:cubicBezTo>
                  <a:cubicBezTo>
                    <a:pt x="8753" y="788"/>
                    <a:pt x="8698" y="732"/>
                    <a:pt x="8614" y="732"/>
                  </a:cubicBezTo>
                  <a:cubicBezTo>
                    <a:pt x="8565" y="714"/>
                    <a:pt x="8521" y="706"/>
                    <a:pt x="8482" y="706"/>
                  </a:cubicBezTo>
                  <a:cubicBezTo>
                    <a:pt x="8206" y="706"/>
                    <a:pt x="8133" y="1084"/>
                    <a:pt x="7889" y="1206"/>
                  </a:cubicBezTo>
                  <a:cubicBezTo>
                    <a:pt x="7832" y="1237"/>
                    <a:pt x="7769" y="1251"/>
                    <a:pt x="7701" y="1251"/>
                  </a:cubicBezTo>
                  <a:cubicBezTo>
                    <a:pt x="7407" y="1251"/>
                    <a:pt x="7045" y="987"/>
                    <a:pt x="6886" y="760"/>
                  </a:cubicBezTo>
                  <a:cubicBezTo>
                    <a:pt x="6710" y="475"/>
                    <a:pt x="6690" y="0"/>
                    <a:pt x="637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9948;p55"/>
            <p:cNvSpPr/>
            <p:nvPr/>
          </p:nvSpPr>
          <p:spPr>
            <a:xfrm>
              <a:off x="2601250" y="3650525"/>
              <a:ext cx="123375" cy="115000"/>
            </a:xfrm>
            <a:custGeom>
              <a:avLst/>
              <a:gdLst/>
              <a:ahLst/>
              <a:cxnLst/>
              <a:rect l="l" t="t" r="r" b="b"/>
              <a:pathLst>
                <a:path w="4935" h="4600" extrusionOk="0">
                  <a:moveTo>
                    <a:pt x="2676" y="1"/>
                  </a:moveTo>
                  <a:cubicBezTo>
                    <a:pt x="2565" y="112"/>
                    <a:pt x="2453" y="224"/>
                    <a:pt x="2314" y="307"/>
                  </a:cubicBezTo>
                  <a:cubicBezTo>
                    <a:pt x="2202" y="363"/>
                    <a:pt x="2091" y="447"/>
                    <a:pt x="2035" y="558"/>
                  </a:cubicBezTo>
                  <a:cubicBezTo>
                    <a:pt x="2007" y="586"/>
                    <a:pt x="2007" y="614"/>
                    <a:pt x="2007" y="670"/>
                  </a:cubicBezTo>
                  <a:cubicBezTo>
                    <a:pt x="2007" y="725"/>
                    <a:pt x="1979" y="781"/>
                    <a:pt x="1952" y="865"/>
                  </a:cubicBezTo>
                  <a:cubicBezTo>
                    <a:pt x="1893" y="943"/>
                    <a:pt x="1780" y="1035"/>
                    <a:pt x="1573" y="1035"/>
                  </a:cubicBezTo>
                  <a:cubicBezTo>
                    <a:pt x="1485" y="1035"/>
                    <a:pt x="1380" y="1018"/>
                    <a:pt x="1255" y="976"/>
                  </a:cubicBezTo>
                  <a:cubicBezTo>
                    <a:pt x="1174" y="953"/>
                    <a:pt x="1040" y="940"/>
                    <a:pt x="906" y="940"/>
                  </a:cubicBezTo>
                  <a:cubicBezTo>
                    <a:pt x="716" y="940"/>
                    <a:pt x="523" y="967"/>
                    <a:pt x="474" y="1032"/>
                  </a:cubicBezTo>
                  <a:lnTo>
                    <a:pt x="474" y="1088"/>
                  </a:lnTo>
                  <a:cubicBezTo>
                    <a:pt x="474" y="1143"/>
                    <a:pt x="558" y="1227"/>
                    <a:pt x="586" y="1283"/>
                  </a:cubicBezTo>
                  <a:cubicBezTo>
                    <a:pt x="725" y="1450"/>
                    <a:pt x="781" y="1673"/>
                    <a:pt x="809" y="1868"/>
                  </a:cubicBezTo>
                  <a:lnTo>
                    <a:pt x="809" y="1952"/>
                  </a:lnTo>
                  <a:lnTo>
                    <a:pt x="725" y="1980"/>
                  </a:lnTo>
                  <a:cubicBezTo>
                    <a:pt x="641" y="2008"/>
                    <a:pt x="530" y="2035"/>
                    <a:pt x="418" y="2035"/>
                  </a:cubicBezTo>
                  <a:cubicBezTo>
                    <a:pt x="279" y="2063"/>
                    <a:pt x="140" y="2063"/>
                    <a:pt x="56" y="2175"/>
                  </a:cubicBezTo>
                  <a:cubicBezTo>
                    <a:pt x="28" y="2203"/>
                    <a:pt x="28" y="2231"/>
                    <a:pt x="0" y="2258"/>
                  </a:cubicBezTo>
                  <a:cubicBezTo>
                    <a:pt x="279" y="2286"/>
                    <a:pt x="530" y="2370"/>
                    <a:pt x="753" y="2509"/>
                  </a:cubicBezTo>
                  <a:cubicBezTo>
                    <a:pt x="1004" y="2649"/>
                    <a:pt x="1171" y="2927"/>
                    <a:pt x="1394" y="3067"/>
                  </a:cubicBezTo>
                  <a:cubicBezTo>
                    <a:pt x="1840" y="3401"/>
                    <a:pt x="2453" y="3262"/>
                    <a:pt x="2927" y="3485"/>
                  </a:cubicBezTo>
                  <a:cubicBezTo>
                    <a:pt x="3234" y="3624"/>
                    <a:pt x="3513" y="3847"/>
                    <a:pt x="3736" y="4126"/>
                  </a:cubicBezTo>
                  <a:cubicBezTo>
                    <a:pt x="3986" y="4349"/>
                    <a:pt x="4293" y="4516"/>
                    <a:pt x="4628" y="4600"/>
                  </a:cubicBezTo>
                  <a:lnTo>
                    <a:pt x="4655" y="4544"/>
                  </a:lnTo>
                  <a:cubicBezTo>
                    <a:pt x="4739" y="4377"/>
                    <a:pt x="4795" y="4265"/>
                    <a:pt x="4851" y="4126"/>
                  </a:cubicBezTo>
                  <a:cubicBezTo>
                    <a:pt x="4934" y="3931"/>
                    <a:pt x="4906" y="3680"/>
                    <a:pt x="4767" y="3513"/>
                  </a:cubicBezTo>
                  <a:cubicBezTo>
                    <a:pt x="4739" y="3457"/>
                    <a:pt x="4683" y="3401"/>
                    <a:pt x="4655" y="3373"/>
                  </a:cubicBezTo>
                  <a:cubicBezTo>
                    <a:pt x="4544" y="3206"/>
                    <a:pt x="4460" y="3011"/>
                    <a:pt x="4488" y="2816"/>
                  </a:cubicBezTo>
                  <a:cubicBezTo>
                    <a:pt x="4488" y="2677"/>
                    <a:pt x="4544" y="2537"/>
                    <a:pt x="4628" y="2398"/>
                  </a:cubicBezTo>
                  <a:cubicBezTo>
                    <a:pt x="4655" y="2314"/>
                    <a:pt x="4683" y="2231"/>
                    <a:pt x="4711" y="2147"/>
                  </a:cubicBezTo>
                  <a:cubicBezTo>
                    <a:pt x="4711" y="1980"/>
                    <a:pt x="4600" y="1812"/>
                    <a:pt x="4432" y="1729"/>
                  </a:cubicBezTo>
                  <a:cubicBezTo>
                    <a:pt x="4405" y="1715"/>
                    <a:pt x="4377" y="1708"/>
                    <a:pt x="4345" y="1708"/>
                  </a:cubicBezTo>
                  <a:cubicBezTo>
                    <a:pt x="4314" y="1708"/>
                    <a:pt x="4279" y="1715"/>
                    <a:pt x="4237" y="1729"/>
                  </a:cubicBezTo>
                  <a:cubicBezTo>
                    <a:pt x="4202" y="1736"/>
                    <a:pt x="4169" y="1739"/>
                    <a:pt x="4138" y="1739"/>
                  </a:cubicBezTo>
                  <a:cubicBezTo>
                    <a:pt x="4042" y="1739"/>
                    <a:pt x="3959" y="1708"/>
                    <a:pt x="3875" y="1645"/>
                  </a:cubicBezTo>
                  <a:cubicBezTo>
                    <a:pt x="3791" y="1589"/>
                    <a:pt x="3736" y="1506"/>
                    <a:pt x="3680" y="1422"/>
                  </a:cubicBezTo>
                  <a:lnTo>
                    <a:pt x="3652" y="1394"/>
                  </a:lnTo>
                  <a:cubicBezTo>
                    <a:pt x="3652" y="1366"/>
                    <a:pt x="3624" y="1339"/>
                    <a:pt x="3596" y="1311"/>
                  </a:cubicBezTo>
                  <a:lnTo>
                    <a:pt x="3540" y="1311"/>
                  </a:lnTo>
                  <a:cubicBezTo>
                    <a:pt x="3513" y="1297"/>
                    <a:pt x="3485" y="1290"/>
                    <a:pt x="3457" y="1290"/>
                  </a:cubicBezTo>
                  <a:cubicBezTo>
                    <a:pt x="3429" y="1290"/>
                    <a:pt x="3401" y="1297"/>
                    <a:pt x="3373" y="1311"/>
                  </a:cubicBezTo>
                  <a:cubicBezTo>
                    <a:pt x="3206" y="1311"/>
                    <a:pt x="3067" y="1227"/>
                    <a:pt x="2983" y="1088"/>
                  </a:cubicBezTo>
                  <a:cubicBezTo>
                    <a:pt x="2899" y="893"/>
                    <a:pt x="2816" y="670"/>
                    <a:pt x="2788" y="474"/>
                  </a:cubicBezTo>
                  <a:lnTo>
                    <a:pt x="2788" y="419"/>
                  </a:lnTo>
                  <a:cubicBezTo>
                    <a:pt x="2788" y="251"/>
                    <a:pt x="2760" y="112"/>
                    <a:pt x="267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9949;p55"/>
            <p:cNvSpPr/>
            <p:nvPr/>
          </p:nvSpPr>
          <p:spPr>
            <a:xfrm>
              <a:off x="3362925" y="3743750"/>
              <a:ext cx="211900" cy="140225"/>
            </a:xfrm>
            <a:custGeom>
              <a:avLst/>
              <a:gdLst/>
              <a:ahLst/>
              <a:cxnLst/>
              <a:rect l="l" t="t" r="r" b="b"/>
              <a:pathLst>
                <a:path w="8476" h="5609" extrusionOk="0">
                  <a:moveTo>
                    <a:pt x="5050" y="0"/>
                  </a:moveTo>
                  <a:cubicBezTo>
                    <a:pt x="4823" y="0"/>
                    <a:pt x="4734" y="73"/>
                    <a:pt x="4545" y="286"/>
                  </a:cubicBezTo>
                  <a:cubicBezTo>
                    <a:pt x="4322" y="564"/>
                    <a:pt x="4294" y="676"/>
                    <a:pt x="4015" y="815"/>
                  </a:cubicBezTo>
                  <a:cubicBezTo>
                    <a:pt x="3792" y="899"/>
                    <a:pt x="3541" y="955"/>
                    <a:pt x="3290" y="982"/>
                  </a:cubicBezTo>
                  <a:cubicBezTo>
                    <a:pt x="3193" y="969"/>
                    <a:pt x="3095" y="962"/>
                    <a:pt x="2998" y="962"/>
                  </a:cubicBezTo>
                  <a:cubicBezTo>
                    <a:pt x="2900" y="962"/>
                    <a:pt x="2802" y="969"/>
                    <a:pt x="2705" y="982"/>
                  </a:cubicBezTo>
                  <a:cubicBezTo>
                    <a:pt x="2530" y="1048"/>
                    <a:pt x="2527" y="1148"/>
                    <a:pt x="2413" y="1148"/>
                  </a:cubicBezTo>
                  <a:cubicBezTo>
                    <a:pt x="2381" y="1148"/>
                    <a:pt x="2341" y="1140"/>
                    <a:pt x="2287" y="1122"/>
                  </a:cubicBezTo>
                  <a:cubicBezTo>
                    <a:pt x="2036" y="1038"/>
                    <a:pt x="1785" y="899"/>
                    <a:pt x="1590" y="759"/>
                  </a:cubicBezTo>
                  <a:cubicBezTo>
                    <a:pt x="1466" y="656"/>
                    <a:pt x="1311" y="599"/>
                    <a:pt x="1160" y="599"/>
                  </a:cubicBezTo>
                  <a:cubicBezTo>
                    <a:pt x="1107" y="599"/>
                    <a:pt x="1055" y="606"/>
                    <a:pt x="1004" y="620"/>
                  </a:cubicBezTo>
                  <a:cubicBezTo>
                    <a:pt x="865" y="620"/>
                    <a:pt x="781" y="759"/>
                    <a:pt x="642" y="759"/>
                  </a:cubicBezTo>
                  <a:cubicBezTo>
                    <a:pt x="624" y="763"/>
                    <a:pt x="607" y="764"/>
                    <a:pt x="592" y="764"/>
                  </a:cubicBezTo>
                  <a:cubicBezTo>
                    <a:pt x="550" y="764"/>
                    <a:pt x="517" y="756"/>
                    <a:pt x="493" y="756"/>
                  </a:cubicBezTo>
                  <a:cubicBezTo>
                    <a:pt x="455" y="756"/>
                    <a:pt x="445" y="779"/>
                    <a:pt x="475" y="899"/>
                  </a:cubicBezTo>
                  <a:cubicBezTo>
                    <a:pt x="503" y="1010"/>
                    <a:pt x="614" y="1066"/>
                    <a:pt x="586" y="1178"/>
                  </a:cubicBezTo>
                  <a:cubicBezTo>
                    <a:pt x="558" y="1317"/>
                    <a:pt x="308" y="1373"/>
                    <a:pt x="224" y="1484"/>
                  </a:cubicBezTo>
                  <a:cubicBezTo>
                    <a:pt x="1" y="1791"/>
                    <a:pt x="224" y="1958"/>
                    <a:pt x="531" y="2097"/>
                  </a:cubicBezTo>
                  <a:cubicBezTo>
                    <a:pt x="809" y="2181"/>
                    <a:pt x="1088" y="2320"/>
                    <a:pt x="1311" y="2543"/>
                  </a:cubicBezTo>
                  <a:cubicBezTo>
                    <a:pt x="1506" y="2739"/>
                    <a:pt x="1674" y="2989"/>
                    <a:pt x="1980" y="3045"/>
                  </a:cubicBezTo>
                  <a:cubicBezTo>
                    <a:pt x="2008" y="3050"/>
                    <a:pt x="2034" y="3052"/>
                    <a:pt x="2058" y="3052"/>
                  </a:cubicBezTo>
                  <a:cubicBezTo>
                    <a:pt x="2321" y="3052"/>
                    <a:pt x="2363" y="2794"/>
                    <a:pt x="2593" y="2794"/>
                  </a:cubicBezTo>
                  <a:cubicBezTo>
                    <a:pt x="2872" y="2794"/>
                    <a:pt x="2984" y="3045"/>
                    <a:pt x="3095" y="3212"/>
                  </a:cubicBezTo>
                  <a:cubicBezTo>
                    <a:pt x="3290" y="3408"/>
                    <a:pt x="3513" y="3547"/>
                    <a:pt x="3764" y="3631"/>
                  </a:cubicBezTo>
                  <a:cubicBezTo>
                    <a:pt x="4015" y="3714"/>
                    <a:pt x="4712" y="3937"/>
                    <a:pt x="4377" y="4300"/>
                  </a:cubicBezTo>
                  <a:cubicBezTo>
                    <a:pt x="4322" y="4355"/>
                    <a:pt x="4238" y="4383"/>
                    <a:pt x="4210" y="4439"/>
                  </a:cubicBezTo>
                  <a:cubicBezTo>
                    <a:pt x="4182" y="4495"/>
                    <a:pt x="4238" y="4634"/>
                    <a:pt x="4210" y="4690"/>
                  </a:cubicBezTo>
                  <a:cubicBezTo>
                    <a:pt x="4154" y="4941"/>
                    <a:pt x="3931" y="4941"/>
                    <a:pt x="3736" y="4969"/>
                  </a:cubicBezTo>
                  <a:cubicBezTo>
                    <a:pt x="3541" y="4997"/>
                    <a:pt x="3123" y="5108"/>
                    <a:pt x="3318" y="5359"/>
                  </a:cubicBezTo>
                  <a:cubicBezTo>
                    <a:pt x="3430" y="5470"/>
                    <a:pt x="3597" y="5554"/>
                    <a:pt x="3764" y="5554"/>
                  </a:cubicBezTo>
                  <a:cubicBezTo>
                    <a:pt x="3848" y="5582"/>
                    <a:pt x="3904" y="5582"/>
                    <a:pt x="3959" y="5582"/>
                  </a:cubicBezTo>
                  <a:cubicBezTo>
                    <a:pt x="4015" y="5582"/>
                    <a:pt x="4043" y="5498"/>
                    <a:pt x="4099" y="5498"/>
                  </a:cubicBezTo>
                  <a:cubicBezTo>
                    <a:pt x="4117" y="5493"/>
                    <a:pt x="4136" y="5491"/>
                    <a:pt x="4155" y="5491"/>
                  </a:cubicBezTo>
                  <a:cubicBezTo>
                    <a:pt x="4292" y="5491"/>
                    <a:pt x="4451" y="5608"/>
                    <a:pt x="4606" y="5608"/>
                  </a:cubicBezTo>
                  <a:cubicBezTo>
                    <a:pt x="4661" y="5608"/>
                    <a:pt x="4715" y="5594"/>
                    <a:pt x="4768" y="5554"/>
                  </a:cubicBezTo>
                  <a:cubicBezTo>
                    <a:pt x="4907" y="5470"/>
                    <a:pt x="4851" y="5136"/>
                    <a:pt x="4796" y="4969"/>
                  </a:cubicBezTo>
                  <a:cubicBezTo>
                    <a:pt x="4740" y="4829"/>
                    <a:pt x="4656" y="4801"/>
                    <a:pt x="4656" y="4690"/>
                  </a:cubicBezTo>
                  <a:cubicBezTo>
                    <a:pt x="4600" y="4244"/>
                    <a:pt x="5214" y="4439"/>
                    <a:pt x="5381" y="4300"/>
                  </a:cubicBezTo>
                  <a:cubicBezTo>
                    <a:pt x="5576" y="4160"/>
                    <a:pt x="5437" y="3798"/>
                    <a:pt x="5632" y="3631"/>
                  </a:cubicBezTo>
                  <a:cubicBezTo>
                    <a:pt x="5699" y="3573"/>
                    <a:pt x="5785" y="3555"/>
                    <a:pt x="5879" y="3555"/>
                  </a:cubicBezTo>
                  <a:cubicBezTo>
                    <a:pt x="6037" y="3555"/>
                    <a:pt x="6216" y="3606"/>
                    <a:pt x="6356" y="3606"/>
                  </a:cubicBezTo>
                  <a:cubicBezTo>
                    <a:pt x="6376" y="3606"/>
                    <a:pt x="6394" y="3605"/>
                    <a:pt x="6412" y="3603"/>
                  </a:cubicBezTo>
                  <a:cubicBezTo>
                    <a:pt x="6663" y="3603"/>
                    <a:pt x="6719" y="3463"/>
                    <a:pt x="6914" y="3324"/>
                  </a:cubicBezTo>
                  <a:cubicBezTo>
                    <a:pt x="7193" y="3101"/>
                    <a:pt x="7360" y="3185"/>
                    <a:pt x="7695" y="3101"/>
                  </a:cubicBezTo>
                  <a:cubicBezTo>
                    <a:pt x="8029" y="3017"/>
                    <a:pt x="7834" y="2934"/>
                    <a:pt x="7945" y="2739"/>
                  </a:cubicBezTo>
                  <a:cubicBezTo>
                    <a:pt x="8001" y="2599"/>
                    <a:pt x="8196" y="2543"/>
                    <a:pt x="8308" y="2460"/>
                  </a:cubicBezTo>
                  <a:cubicBezTo>
                    <a:pt x="8419" y="2376"/>
                    <a:pt x="8475" y="2404"/>
                    <a:pt x="8419" y="2209"/>
                  </a:cubicBezTo>
                  <a:cubicBezTo>
                    <a:pt x="8196" y="1874"/>
                    <a:pt x="7583" y="2125"/>
                    <a:pt x="7444" y="1847"/>
                  </a:cubicBezTo>
                  <a:cubicBezTo>
                    <a:pt x="7416" y="1651"/>
                    <a:pt x="7360" y="1456"/>
                    <a:pt x="7276" y="1261"/>
                  </a:cubicBezTo>
                  <a:cubicBezTo>
                    <a:pt x="7199" y="1003"/>
                    <a:pt x="6953" y="840"/>
                    <a:pt x="6696" y="840"/>
                  </a:cubicBezTo>
                  <a:cubicBezTo>
                    <a:pt x="6676" y="840"/>
                    <a:pt x="6656" y="841"/>
                    <a:pt x="6635" y="843"/>
                  </a:cubicBezTo>
                  <a:cubicBezTo>
                    <a:pt x="6496" y="787"/>
                    <a:pt x="6357" y="732"/>
                    <a:pt x="6245" y="648"/>
                  </a:cubicBezTo>
                  <a:cubicBezTo>
                    <a:pt x="5883" y="397"/>
                    <a:pt x="5660" y="63"/>
                    <a:pt x="5186" y="7"/>
                  </a:cubicBezTo>
                  <a:cubicBezTo>
                    <a:pt x="5135" y="3"/>
                    <a:pt x="5090" y="0"/>
                    <a:pt x="505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9950;p55"/>
            <p:cNvSpPr/>
            <p:nvPr/>
          </p:nvSpPr>
          <p:spPr>
            <a:xfrm>
              <a:off x="3523225" y="3847225"/>
              <a:ext cx="36950" cy="29125"/>
            </a:xfrm>
            <a:custGeom>
              <a:avLst/>
              <a:gdLst/>
              <a:ahLst/>
              <a:cxnLst/>
              <a:rect l="l" t="t" r="r" b="b"/>
              <a:pathLst>
                <a:path w="1478" h="1165" extrusionOk="0">
                  <a:moveTo>
                    <a:pt x="976" y="0"/>
                  </a:moveTo>
                  <a:cubicBezTo>
                    <a:pt x="899" y="0"/>
                    <a:pt x="837" y="21"/>
                    <a:pt x="837" y="77"/>
                  </a:cubicBezTo>
                  <a:cubicBezTo>
                    <a:pt x="697" y="77"/>
                    <a:pt x="669" y="133"/>
                    <a:pt x="586" y="161"/>
                  </a:cubicBezTo>
                  <a:cubicBezTo>
                    <a:pt x="474" y="188"/>
                    <a:pt x="363" y="216"/>
                    <a:pt x="251" y="216"/>
                  </a:cubicBezTo>
                  <a:cubicBezTo>
                    <a:pt x="0" y="244"/>
                    <a:pt x="28" y="356"/>
                    <a:pt x="84" y="551"/>
                  </a:cubicBezTo>
                  <a:cubicBezTo>
                    <a:pt x="84" y="635"/>
                    <a:pt x="112" y="718"/>
                    <a:pt x="140" y="802"/>
                  </a:cubicBezTo>
                  <a:cubicBezTo>
                    <a:pt x="181" y="858"/>
                    <a:pt x="251" y="871"/>
                    <a:pt x="328" y="871"/>
                  </a:cubicBezTo>
                  <a:cubicBezTo>
                    <a:pt x="405" y="871"/>
                    <a:pt x="488" y="858"/>
                    <a:pt x="558" y="858"/>
                  </a:cubicBezTo>
                  <a:cubicBezTo>
                    <a:pt x="725" y="858"/>
                    <a:pt x="920" y="885"/>
                    <a:pt x="1087" y="969"/>
                  </a:cubicBezTo>
                  <a:cubicBezTo>
                    <a:pt x="1171" y="1053"/>
                    <a:pt x="1171" y="1164"/>
                    <a:pt x="1283" y="1164"/>
                  </a:cubicBezTo>
                  <a:cubicBezTo>
                    <a:pt x="1394" y="1136"/>
                    <a:pt x="1422" y="997"/>
                    <a:pt x="1394" y="913"/>
                  </a:cubicBezTo>
                  <a:cubicBezTo>
                    <a:pt x="1366" y="746"/>
                    <a:pt x="1227" y="718"/>
                    <a:pt x="1115" y="607"/>
                  </a:cubicBezTo>
                  <a:cubicBezTo>
                    <a:pt x="920" y="411"/>
                    <a:pt x="1478" y="216"/>
                    <a:pt x="1199" y="49"/>
                  </a:cubicBezTo>
                  <a:cubicBezTo>
                    <a:pt x="1143" y="21"/>
                    <a:pt x="1053" y="0"/>
                    <a:pt x="97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9951;p55"/>
            <p:cNvSpPr/>
            <p:nvPr/>
          </p:nvSpPr>
          <p:spPr>
            <a:xfrm>
              <a:off x="3088375" y="3551625"/>
              <a:ext cx="224400" cy="64950"/>
            </a:xfrm>
            <a:custGeom>
              <a:avLst/>
              <a:gdLst/>
              <a:ahLst/>
              <a:cxnLst/>
              <a:rect l="l" t="t" r="r" b="b"/>
              <a:pathLst>
                <a:path w="8976" h="2598" extrusionOk="0">
                  <a:moveTo>
                    <a:pt x="1483" y="0"/>
                  </a:moveTo>
                  <a:cubicBezTo>
                    <a:pt x="1339" y="0"/>
                    <a:pt x="1209" y="54"/>
                    <a:pt x="1115" y="221"/>
                  </a:cubicBezTo>
                  <a:cubicBezTo>
                    <a:pt x="1059" y="361"/>
                    <a:pt x="948" y="500"/>
                    <a:pt x="808" y="612"/>
                  </a:cubicBezTo>
                  <a:cubicBezTo>
                    <a:pt x="641" y="751"/>
                    <a:pt x="418" y="835"/>
                    <a:pt x="362" y="1058"/>
                  </a:cubicBezTo>
                  <a:cubicBezTo>
                    <a:pt x="307" y="1197"/>
                    <a:pt x="362" y="1336"/>
                    <a:pt x="251" y="1476"/>
                  </a:cubicBezTo>
                  <a:cubicBezTo>
                    <a:pt x="167" y="1615"/>
                    <a:pt x="0" y="1643"/>
                    <a:pt x="112" y="1810"/>
                  </a:cubicBezTo>
                  <a:cubicBezTo>
                    <a:pt x="201" y="1960"/>
                    <a:pt x="412" y="2013"/>
                    <a:pt x="622" y="2013"/>
                  </a:cubicBezTo>
                  <a:cubicBezTo>
                    <a:pt x="803" y="2013"/>
                    <a:pt x="984" y="1973"/>
                    <a:pt x="1087" y="1922"/>
                  </a:cubicBezTo>
                  <a:cubicBezTo>
                    <a:pt x="1213" y="1866"/>
                    <a:pt x="1338" y="1838"/>
                    <a:pt x="1464" y="1838"/>
                  </a:cubicBezTo>
                  <a:cubicBezTo>
                    <a:pt x="1589" y="1838"/>
                    <a:pt x="1714" y="1866"/>
                    <a:pt x="1840" y="1922"/>
                  </a:cubicBezTo>
                  <a:cubicBezTo>
                    <a:pt x="1979" y="2005"/>
                    <a:pt x="2007" y="2200"/>
                    <a:pt x="2091" y="2340"/>
                  </a:cubicBezTo>
                  <a:cubicBezTo>
                    <a:pt x="2237" y="2541"/>
                    <a:pt x="2490" y="2598"/>
                    <a:pt x="2734" y="2598"/>
                  </a:cubicBezTo>
                  <a:cubicBezTo>
                    <a:pt x="2863" y="2598"/>
                    <a:pt x="2988" y="2582"/>
                    <a:pt x="3094" y="2563"/>
                  </a:cubicBezTo>
                  <a:cubicBezTo>
                    <a:pt x="3226" y="2543"/>
                    <a:pt x="3356" y="2536"/>
                    <a:pt x="3486" y="2536"/>
                  </a:cubicBezTo>
                  <a:cubicBezTo>
                    <a:pt x="3853" y="2536"/>
                    <a:pt x="4213" y="2594"/>
                    <a:pt x="4583" y="2594"/>
                  </a:cubicBezTo>
                  <a:cubicBezTo>
                    <a:pt x="4635" y="2594"/>
                    <a:pt x="4687" y="2593"/>
                    <a:pt x="4739" y="2591"/>
                  </a:cubicBezTo>
                  <a:cubicBezTo>
                    <a:pt x="5018" y="2591"/>
                    <a:pt x="5296" y="2591"/>
                    <a:pt x="5436" y="2340"/>
                  </a:cubicBezTo>
                  <a:cubicBezTo>
                    <a:pt x="5492" y="2200"/>
                    <a:pt x="5492" y="1922"/>
                    <a:pt x="5575" y="1838"/>
                  </a:cubicBezTo>
                  <a:cubicBezTo>
                    <a:pt x="5680" y="1721"/>
                    <a:pt x="5840" y="1692"/>
                    <a:pt x="6010" y="1692"/>
                  </a:cubicBezTo>
                  <a:cubicBezTo>
                    <a:pt x="6173" y="1692"/>
                    <a:pt x="6345" y="1719"/>
                    <a:pt x="6490" y="1719"/>
                  </a:cubicBezTo>
                  <a:cubicBezTo>
                    <a:pt x="6554" y="1719"/>
                    <a:pt x="6613" y="1714"/>
                    <a:pt x="6662" y="1699"/>
                  </a:cubicBezTo>
                  <a:cubicBezTo>
                    <a:pt x="6782" y="1675"/>
                    <a:pt x="6902" y="1609"/>
                    <a:pt x="7040" y="1609"/>
                  </a:cubicBezTo>
                  <a:cubicBezTo>
                    <a:pt x="7062" y="1609"/>
                    <a:pt x="7085" y="1611"/>
                    <a:pt x="7108" y="1615"/>
                  </a:cubicBezTo>
                  <a:cubicBezTo>
                    <a:pt x="7248" y="1671"/>
                    <a:pt x="7387" y="1866"/>
                    <a:pt x="7582" y="1866"/>
                  </a:cubicBezTo>
                  <a:cubicBezTo>
                    <a:pt x="7638" y="1754"/>
                    <a:pt x="7610" y="1643"/>
                    <a:pt x="7694" y="1531"/>
                  </a:cubicBezTo>
                  <a:cubicBezTo>
                    <a:pt x="7777" y="1364"/>
                    <a:pt x="7945" y="1253"/>
                    <a:pt x="8112" y="1169"/>
                  </a:cubicBezTo>
                  <a:cubicBezTo>
                    <a:pt x="8279" y="1113"/>
                    <a:pt x="8446" y="1058"/>
                    <a:pt x="8614" y="1030"/>
                  </a:cubicBezTo>
                  <a:cubicBezTo>
                    <a:pt x="8725" y="1002"/>
                    <a:pt x="8892" y="1030"/>
                    <a:pt x="8976" y="974"/>
                  </a:cubicBezTo>
                  <a:cubicBezTo>
                    <a:pt x="8948" y="862"/>
                    <a:pt x="8892" y="751"/>
                    <a:pt x="8864" y="612"/>
                  </a:cubicBezTo>
                  <a:cubicBezTo>
                    <a:pt x="8864" y="528"/>
                    <a:pt x="8892" y="416"/>
                    <a:pt x="8892" y="333"/>
                  </a:cubicBezTo>
                  <a:cubicBezTo>
                    <a:pt x="8849" y="202"/>
                    <a:pt x="8702" y="156"/>
                    <a:pt x="8587" y="156"/>
                  </a:cubicBezTo>
                  <a:cubicBezTo>
                    <a:pt x="8555" y="156"/>
                    <a:pt x="8526" y="160"/>
                    <a:pt x="8502" y="166"/>
                  </a:cubicBezTo>
                  <a:lnTo>
                    <a:pt x="7220" y="166"/>
                  </a:lnTo>
                  <a:cubicBezTo>
                    <a:pt x="6969" y="138"/>
                    <a:pt x="6718" y="82"/>
                    <a:pt x="6467" y="26"/>
                  </a:cubicBezTo>
                  <a:cubicBezTo>
                    <a:pt x="6307" y="19"/>
                    <a:pt x="6148" y="16"/>
                    <a:pt x="5991" y="16"/>
                  </a:cubicBezTo>
                  <a:cubicBezTo>
                    <a:pt x="5519" y="16"/>
                    <a:pt x="5059" y="47"/>
                    <a:pt x="4600" y="110"/>
                  </a:cubicBezTo>
                  <a:cubicBezTo>
                    <a:pt x="4008" y="151"/>
                    <a:pt x="3431" y="176"/>
                    <a:pt x="2858" y="176"/>
                  </a:cubicBezTo>
                  <a:cubicBezTo>
                    <a:pt x="2648" y="176"/>
                    <a:pt x="2439" y="173"/>
                    <a:pt x="2230" y="166"/>
                  </a:cubicBezTo>
                  <a:cubicBezTo>
                    <a:pt x="2004" y="148"/>
                    <a:pt x="1723" y="0"/>
                    <a:pt x="148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952;p55"/>
            <p:cNvSpPr/>
            <p:nvPr/>
          </p:nvSpPr>
          <p:spPr>
            <a:xfrm>
              <a:off x="3335050" y="3586825"/>
              <a:ext cx="32800" cy="19350"/>
            </a:xfrm>
            <a:custGeom>
              <a:avLst/>
              <a:gdLst/>
              <a:ahLst/>
              <a:cxnLst/>
              <a:rect l="l" t="t" r="r" b="b"/>
              <a:pathLst>
                <a:path w="1312" h="774" extrusionOk="0">
                  <a:moveTo>
                    <a:pt x="664" y="1"/>
                  </a:moveTo>
                  <a:cubicBezTo>
                    <a:pt x="646" y="1"/>
                    <a:pt x="629" y="4"/>
                    <a:pt x="614" y="12"/>
                  </a:cubicBezTo>
                  <a:cubicBezTo>
                    <a:pt x="586" y="12"/>
                    <a:pt x="558" y="68"/>
                    <a:pt x="531" y="68"/>
                  </a:cubicBezTo>
                  <a:cubicBezTo>
                    <a:pt x="514" y="76"/>
                    <a:pt x="500" y="79"/>
                    <a:pt x="489" y="79"/>
                  </a:cubicBezTo>
                  <a:cubicBezTo>
                    <a:pt x="461" y="79"/>
                    <a:pt x="447" y="59"/>
                    <a:pt x="447" y="40"/>
                  </a:cubicBezTo>
                  <a:cubicBezTo>
                    <a:pt x="342" y="40"/>
                    <a:pt x="222" y="87"/>
                    <a:pt x="110" y="87"/>
                  </a:cubicBezTo>
                  <a:cubicBezTo>
                    <a:pt x="72" y="87"/>
                    <a:pt x="36" y="82"/>
                    <a:pt x="1" y="68"/>
                  </a:cubicBezTo>
                  <a:lnTo>
                    <a:pt x="1" y="68"/>
                  </a:lnTo>
                  <a:cubicBezTo>
                    <a:pt x="29" y="207"/>
                    <a:pt x="112" y="235"/>
                    <a:pt x="224" y="291"/>
                  </a:cubicBezTo>
                  <a:cubicBezTo>
                    <a:pt x="335" y="346"/>
                    <a:pt x="363" y="486"/>
                    <a:pt x="447" y="597"/>
                  </a:cubicBezTo>
                  <a:cubicBezTo>
                    <a:pt x="511" y="661"/>
                    <a:pt x="705" y="774"/>
                    <a:pt x="843" y="774"/>
                  </a:cubicBezTo>
                  <a:cubicBezTo>
                    <a:pt x="885" y="774"/>
                    <a:pt x="922" y="763"/>
                    <a:pt x="949" y="737"/>
                  </a:cubicBezTo>
                  <a:cubicBezTo>
                    <a:pt x="949" y="709"/>
                    <a:pt x="949" y="653"/>
                    <a:pt x="949" y="625"/>
                  </a:cubicBezTo>
                  <a:cubicBezTo>
                    <a:pt x="1032" y="542"/>
                    <a:pt x="1227" y="569"/>
                    <a:pt x="1311" y="486"/>
                  </a:cubicBezTo>
                  <a:cubicBezTo>
                    <a:pt x="1255" y="402"/>
                    <a:pt x="1172" y="346"/>
                    <a:pt x="1088" y="319"/>
                  </a:cubicBezTo>
                  <a:cubicBezTo>
                    <a:pt x="1032" y="291"/>
                    <a:pt x="949" y="319"/>
                    <a:pt x="921" y="263"/>
                  </a:cubicBezTo>
                  <a:cubicBezTo>
                    <a:pt x="865" y="235"/>
                    <a:pt x="865" y="123"/>
                    <a:pt x="809" y="68"/>
                  </a:cubicBezTo>
                  <a:cubicBezTo>
                    <a:pt x="769" y="27"/>
                    <a:pt x="713" y="1"/>
                    <a:pt x="664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9953;p55"/>
            <p:cNvSpPr/>
            <p:nvPr/>
          </p:nvSpPr>
          <p:spPr>
            <a:xfrm>
              <a:off x="3489075" y="3541050"/>
              <a:ext cx="60650" cy="41475"/>
            </a:xfrm>
            <a:custGeom>
              <a:avLst/>
              <a:gdLst/>
              <a:ahLst/>
              <a:cxnLst/>
              <a:rect l="l" t="t" r="r" b="b"/>
              <a:pathLst>
                <a:path w="2426" h="1659" extrusionOk="0">
                  <a:moveTo>
                    <a:pt x="1030" y="1"/>
                  </a:moveTo>
                  <a:cubicBezTo>
                    <a:pt x="1021" y="1"/>
                    <a:pt x="1013" y="2"/>
                    <a:pt x="1004" y="3"/>
                  </a:cubicBezTo>
                  <a:cubicBezTo>
                    <a:pt x="920" y="3"/>
                    <a:pt x="865" y="87"/>
                    <a:pt x="809" y="87"/>
                  </a:cubicBezTo>
                  <a:lnTo>
                    <a:pt x="697" y="87"/>
                  </a:lnTo>
                  <a:cubicBezTo>
                    <a:pt x="586" y="87"/>
                    <a:pt x="474" y="115"/>
                    <a:pt x="363" y="143"/>
                  </a:cubicBezTo>
                  <a:cubicBezTo>
                    <a:pt x="223" y="198"/>
                    <a:pt x="0" y="282"/>
                    <a:pt x="56" y="477"/>
                  </a:cubicBezTo>
                  <a:cubicBezTo>
                    <a:pt x="84" y="561"/>
                    <a:pt x="196" y="616"/>
                    <a:pt x="168" y="700"/>
                  </a:cubicBezTo>
                  <a:cubicBezTo>
                    <a:pt x="168" y="812"/>
                    <a:pt x="84" y="867"/>
                    <a:pt x="56" y="951"/>
                  </a:cubicBezTo>
                  <a:cubicBezTo>
                    <a:pt x="56" y="1035"/>
                    <a:pt x="140" y="1118"/>
                    <a:pt x="196" y="1202"/>
                  </a:cubicBezTo>
                  <a:cubicBezTo>
                    <a:pt x="279" y="1313"/>
                    <a:pt x="251" y="1453"/>
                    <a:pt x="307" y="1564"/>
                  </a:cubicBezTo>
                  <a:cubicBezTo>
                    <a:pt x="349" y="1627"/>
                    <a:pt x="422" y="1658"/>
                    <a:pt x="503" y="1658"/>
                  </a:cubicBezTo>
                  <a:cubicBezTo>
                    <a:pt x="530" y="1658"/>
                    <a:pt x="558" y="1655"/>
                    <a:pt x="586" y="1648"/>
                  </a:cubicBezTo>
                  <a:cubicBezTo>
                    <a:pt x="781" y="1620"/>
                    <a:pt x="725" y="1425"/>
                    <a:pt x="865" y="1341"/>
                  </a:cubicBezTo>
                  <a:cubicBezTo>
                    <a:pt x="948" y="1278"/>
                    <a:pt x="1047" y="1247"/>
                    <a:pt x="1151" y="1247"/>
                  </a:cubicBezTo>
                  <a:cubicBezTo>
                    <a:pt x="1185" y="1247"/>
                    <a:pt x="1220" y="1251"/>
                    <a:pt x="1255" y="1258"/>
                  </a:cubicBezTo>
                  <a:cubicBezTo>
                    <a:pt x="1334" y="1258"/>
                    <a:pt x="1405" y="1276"/>
                    <a:pt x="1472" y="1276"/>
                  </a:cubicBezTo>
                  <a:cubicBezTo>
                    <a:pt x="1522" y="1276"/>
                    <a:pt x="1569" y="1265"/>
                    <a:pt x="1617" y="1230"/>
                  </a:cubicBezTo>
                  <a:cubicBezTo>
                    <a:pt x="1645" y="1202"/>
                    <a:pt x="1645" y="1146"/>
                    <a:pt x="1701" y="1146"/>
                  </a:cubicBezTo>
                  <a:cubicBezTo>
                    <a:pt x="1743" y="1132"/>
                    <a:pt x="1791" y="1125"/>
                    <a:pt x="1840" y="1125"/>
                  </a:cubicBezTo>
                  <a:cubicBezTo>
                    <a:pt x="1889" y="1125"/>
                    <a:pt x="1938" y="1132"/>
                    <a:pt x="1980" y="1146"/>
                  </a:cubicBezTo>
                  <a:cubicBezTo>
                    <a:pt x="2063" y="1146"/>
                    <a:pt x="2137" y="1176"/>
                    <a:pt x="2200" y="1176"/>
                  </a:cubicBezTo>
                  <a:cubicBezTo>
                    <a:pt x="2243" y="1176"/>
                    <a:pt x="2281" y="1163"/>
                    <a:pt x="2314" y="1118"/>
                  </a:cubicBezTo>
                  <a:cubicBezTo>
                    <a:pt x="2426" y="979"/>
                    <a:pt x="2426" y="784"/>
                    <a:pt x="2314" y="672"/>
                  </a:cubicBezTo>
                  <a:cubicBezTo>
                    <a:pt x="2203" y="561"/>
                    <a:pt x="2091" y="505"/>
                    <a:pt x="1952" y="449"/>
                  </a:cubicBezTo>
                  <a:cubicBezTo>
                    <a:pt x="1812" y="449"/>
                    <a:pt x="1645" y="393"/>
                    <a:pt x="1478" y="338"/>
                  </a:cubicBezTo>
                  <a:cubicBezTo>
                    <a:pt x="1399" y="232"/>
                    <a:pt x="1194" y="1"/>
                    <a:pt x="103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9954;p55"/>
            <p:cNvSpPr/>
            <p:nvPr/>
          </p:nvSpPr>
          <p:spPr>
            <a:xfrm>
              <a:off x="3586625" y="3769125"/>
              <a:ext cx="150575" cy="122400"/>
            </a:xfrm>
            <a:custGeom>
              <a:avLst/>
              <a:gdLst/>
              <a:ahLst/>
              <a:cxnLst/>
              <a:rect l="l" t="t" r="r" b="b"/>
              <a:pathLst>
                <a:path w="6023" h="4896" extrusionOk="0">
                  <a:moveTo>
                    <a:pt x="3365" y="0"/>
                  </a:moveTo>
                  <a:cubicBezTo>
                    <a:pt x="3275" y="0"/>
                    <a:pt x="3192" y="36"/>
                    <a:pt x="3123" y="135"/>
                  </a:cubicBezTo>
                  <a:cubicBezTo>
                    <a:pt x="2928" y="386"/>
                    <a:pt x="2984" y="636"/>
                    <a:pt x="2565" y="720"/>
                  </a:cubicBezTo>
                  <a:cubicBezTo>
                    <a:pt x="2259" y="720"/>
                    <a:pt x="1980" y="859"/>
                    <a:pt x="1813" y="1110"/>
                  </a:cubicBezTo>
                  <a:cubicBezTo>
                    <a:pt x="1729" y="1250"/>
                    <a:pt x="1646" y="1361"/>
                    <a:pt x="1562" y="1473"/>
                  </a:cubicBezTo>
                  <a:cubicBezTo>
                    <a:pt x="1450" y="1584"/>
                    <a:pt x="1283" y="1668"/>
                    <a:pt x="1283" y="1807"/>
                  </a:cubicBezTo>
                  <a:cubicBezTo>
                    <a:pt x="1255" y="1974"/>
                    <a:pt x="1367" y="2058"/>
                    <a:pt x="1423" y="2170"/>
                  </a:cubicBezTo>
                  <a:cubicBezTo>
                    <a:pt x="1423" y="2225"/>
                    <a:pt x="1450" y="2281"/>
                    <a:pt x="1478" y="2365"/>
                  </a:cubicBezTo>
                  <a:cubicBezTo>
                    <a:pt x="1506" y="2420"/>
                    <a:pt x="1590" y="2476"/>
                    <a:pt x="1618" y="2532"/>
                  </a:cubicBezTo>
                  <a:cubicBezTo>
                    <a:pt x="1757" y="2922"/>
                    <a:pt x="1367" y="3145"/>
                    <a:pt x="1144" y="3396"/>
                  </a:cubicBezTo>
                  <a:cubicBezTo>
                    <a:pt x="1007" y="3556"/>
                    <a:pt x="1001" y="3697"/>
                    <a:pt x="835" y="3697"/>
                  </a:cubicBezTo>
                  <a:cubicBezTo>
                    <a:pt x="798" y="3697"/>
                    <a:pt x="753" y="3690"/>
                    <a:pt x="698" y="3675"/>
                  </a:cubicBezTo>
                  <a:cubicBezTo>
                    <a:pt x="503" y="3619"/>
                    <a:pt x="503" y="3563"/>
                    <a:pt x="391" y="3424"/>
                  </a:cubicBezTo>
                  <a:cubicBezTo>
                    <a:pt x="308" y="3340"/>
                    <a:pt x="391" y="3312"/>
                    <a:pt x="252" y="3312"/>
                  </a:cubicBezTo>
                  <a:cubicBezTo>
                    <a:pt x="1" y="3312"/>
                    <a:pt x="57" y="3647"/>
                    <a:pt x="85" y="3786"/>
                  </a:cubicBezTo>
                  <a:cubicBezTo>
                    <a:pt x="112" y="3898"/>
                    <a:pt x="140" y="3982"/>
                    <a:pt x="140" y="4093"/>
                  </a:cubicBezTo>
                  <a:cubicBezTo>
                    <a:pt x="140" y="4316"/>
                    <a:pt x="1" y="4623"/>
                    <a:pt x="252" y="4734"/>
                  </a:cubicBezTo>
                  <a:cubicBezTo>
                    <a:pt x="376" y="4787"/>
                    <a:pt x="510" y="4807"/>
                    <a:pt x="649" y="4807"/>
                  </a:cubicBezTo>
                  <a:cubicBezTo>
                    <a:pt x="730" y="4807"/>
                    <a:pt x="811" y="4800"/>
                    <a:pt x="893" y="4790"/>
                  </a:cubicBezTo>
                  <a:cubicBezTo>
                    <a:pt x="1029" y="4751"/>
                    <a:pt x="1138" y="4699"/>
                    <a:pt x="1257" y="4699"/>
                  </a:cubicBezTo>
                  <a:cubicBezTo>
                    <a:pt x="1309" y="4699"/>
                    <a:pt x="1363" y="4709"/>
                    <a:pt x="1423" y="4734"/>
                  </a:cubicBezTo>
                  <a:cubicBezTo>
                    <a:pt x="1531" y="4778"/>
                    <a:pt x="1657" y="4872"/>
                    <a:pt x="1786" y="4872"/>
                  </a:cubicBezTo>
                  <a:cubicBezTo>
                    <a:pt x="1823" y="4872"/>
                    <a:pt x="1860" y="4864"/>
                    <a:pt x="1896" y="4846"/>
                  </a:cubicBezTo>
                  <a:cubicBezTo>
                    <a:pt x="2064" y="4762"/>
                    <a:pt x="2064" y="4511"/>
                    <a:pt x="2315" y="4483"/>
                  </a:cubicBezTo>
                  <a:cubicBezTo>
                    <a:pt x="2348" y="4477"/>
                    <a:pt x="2379" y="4473"/>
                    <a:pt x="2407" y="4473"/>
                  </a:cubicBezTo>
                  <a:cubicBezTo>
                    <a:pt x="2615" y="4473"/>
                    <a:pt x="2704" y="4639"/>
                    <a:pt x="2900" y="4762"/>
                  </a:cubicBezTo>
                  <a:cubicBezTo>
                    <a:pt x="3022" y="4844"/>
                    <a:pt x="3175" y="4895"/>
                    <a:pt x="3335" y="4895"/>
                  </a:cubicBezTo>
                  <a:cubicBezTo>
                    <a:pt x="3394" y="4895"/>
                    <a:pt x="3454" y="4888"/>
                    <a:pt x="3513" y="4874"/>
                  </a:cubicBezTo>
                  <a:cubicBezTo>
                    <a:pt x="3708" y="4818"/>
                    <a:pt x="3904" y="4678"/>
                    <a:pt x="4099" y="4623"/>
                  </a:cubicBezTo>
                  <a:cubicBezTo>
                    <a:pt x="4115" y="4620"/>
                    <a:pt x="4132" y="4619"/>
                    <a:pt x="4150" y="4619"/>
                  </a:cubicBezTo>
                  <a:cubicBezTo>
                    <a:pt x="4254" y="4619"/>
                    <a:pt x="4389" y="4652"/>
                    <a:pt x="4520" y="4652"/>
                  </a:cubicBezTo>
                  <a:cubicBezTo>
                    <a:pt x="4644" y="4652"/>
                    <a:pt x="4764" y="4623"/>
                    <a:pt x="4851" y="4511"/>
                  </a:cubicBezTo>
                  <a:cubicBezTo>
                    <a:pt x="5186" y="4065"/>
                    <a:pt x="3904" y="3898"/>
                    <a:pt x="4461" y="3396"/>
                  </a:cubicBezTo>
                  <a:cubicBezTo>
                    <a:pt x="4684" y="3229"/>
                    <a:pt x="4907" y="3062"/>
                    <a:pt x="5130" y="2839"/>
                  </a:cubicBezTo>
                  <a:cubicBezTo>
                    <a:pt x="5269" y="2643"/>
                    <a:pt x="5242" y="2365"/>
                    <a:pt x="5325" y="2142"/>
                  </a:cubicBezTo>
                  <a:cubicBezTo>
                    <a:pt x="5465" y="1807"/>
                    <a:pt x="6022" y="1668"/>
                    <a:pt x="5994" y="1278"/>
                  </a:cubicBezTo>
                  <a:cubicBezTo>
                    <a:pt x="5994" y="943"/>
                    <a:pt x="5660" y="1055"/>
                    <a:pt x="5492" y="915"/>
                  </a:cubicBezTo>
                  <a:cubicBezTo>
                    <a:pt x="5297" y="776"/>
                    <a:pt x="5158" y="636"/>
                    <a:pt x="4935" y="581"/>
                  </a:cubicBezTo>
                  <a:cubicBezTo>
                    <a:pt x="4851" y="525"/>
                    <a:pt x="4768" y="553"/>
                    <a:pt x="4684" y="497"/>
                  </a:cubicBezTo>
                  <a:cubicBezTo>
                    <a:pt x="4433" y="413"/>
                    <a:pt x="4154" y="330"/>
                    <a:pt x="3876" y="190"/>
                  </a:cubicBezTo>
                  <a:cubicBezTo>
                    <a:pt x="3714" y="119"/>
                    <a:pt x="3529" y="0"/>
                    <a:pt x="336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9955;p55"/>
            <p:cNvSpPr/>
            <p:nvPr/>
          </p:nvSpPr>
          <p:spPr>
            <a:xfrm>
              <a:off x="3725325" y="3742950"/>
              <a:ext cx="397250" cy="180075"/>
            </a:xfrm>
            <a:custGeom>
              <a:avLst/>
              <a:gdLst/>
              <a:ahLst/>
              <a:cxnLst/>
              <a:rect l="l" t="t" r="r" b="b"/>
              <a:pathLst>
                <a:path w="15890" h="7203" extrusionOk="0">
                  <a:moveTo>
                    <a:pt x="8457" y="0"/>
                  </a:moveTo>
                  <a:cubicBezTo>
                    <a:pt x="8317" y="0"/>
                    <a:pt x="8177" y="42"/>
                    <a:pt x="8056" y="122"/>
                  </a:cubicBezTo>
                  <a:cubicBezTo>
                    <a:pt x="7889" y="401"/>
                    <a:pt x="7582" y="568"/>
                    <a:pt x="7276" y="624"/>
                  </a:cubicBezTo>
                  <a:cubicBezTo>
                    <a:pt x="7108" y="764"/>
                    <a:pt x="6830" y="764"/>
                    <a:pt x="6774" y="987"/>
                  </a:cubicBezTo>
                  <a:cubicBezTo>
                    <a:pt x="6718" y="1126"/>
                    <a:pt x="6802" y="1237"/>
                    <a:pt x="6634" y="1349"/>
                  </a:cubicBezTo>
                  <a:cubicBezTo>
                    <a:pt x="6551" y="1405"/>
                    <a:pt x="6411" y="1377"/>
                    <a:pt x="6356" y="1460"/>
                  </a:cubicBezTo>
                  <a:cubicBezTo>
                    <a:pt x="6272" y="1600"/>
                    <a:pt x="6467" y="1767"/>
                    <a:pt x="6579" y="1823"/>
                  </a:cubicBezTo>
                  <a:cubicBezTo>
                    <a:pt x="6802" y="1962"/>
                    <a:pt x="6969" y="1879"/>
                    <a:pt x="7192" y="1934"/>
                  </a:cubicBezTo>
                  <a:cubicBezTo>
                    <a:pt x="7359" y="1990"/>
                    <a:pt x="7415" y="2129"/>
                    <a:pt x="7499" y="2269"/>
                  </a:cubicBezTo>
                  <a:cubicBezTo>
                    <a:pt x="7694" y="2603"/>
                    <a:pt x="8196" y="2715"/>
                    <a:pt x="8558" y="2743"/>
                  </a:cubicBezTo>
                  <a:cubicBezTo>
                    <a:pt x="8781" y="2743"/>
                    <a:pt x="9004" y="2798"/>
                    <a:pt x="9227" y="2854"/>
                  </a:cubicBezTo>
                  <a:cubicBezTo>
                    <a:pt x="9450" y="2938"/>
                    <a:pt x="9534" y="3161"/>
                    <a:pt x="9673" y="3328"/>
                  </a:cubicBezTo>
                  <a:cubicBezTo>
                    <a:pt x="9812" y="3523"/>
                    <a:pt x="10147" y="3802"/>
                    <a:pt x="9952" y="4025"/>
                  </a:cubicBezTo>
                  <a:cubicBezTo>
                    <a:pt x="9862" y="4115"/>
                    <a:pt x="9724" y="4140"/>
                    <a:pt x="9585" y="4140"/>
                  </a:cubicBezTo>
                  <a:cubicBezTo>
                    <a:pt x="9465" y="4140"/>
                    <a:pt x="9345" y="4122"/>
                    <a:pt x="9255" y="4109"/>
                  </a:cubicBezTo>
                  <a:cubicBezTo>
                    <a:pt x="9153" y="4090"/>
                    <a:pt x="9050" y="4081"/>
                    <a:pt x="8948" y="4081"/>
                  </a:cubicBezTo>
                  <a:cubicBezTo>
                    <a:pt x="8744" y="4081"/>
                    <a:pt x="8539" y="4118"/>
                    <a:pt x="8335" y="4192"/>
                  </a:cubicBezTo>
                  <a:cubicBezTo>
                    <a:pt x="8130" y="4306"/>
                    <a:pt x="7739" y="4606"/>
                    <a:pt x="7421" y="4606"/>
                  </a:cubicBezTo>
                  <a:cubicBezTo>
                    <a:pt x="7349" y="4606"/>
                    <a:pt x="7281" y="4590"/>
                    <a:pt x="7220" y="4555"/>
                  </a:cubicBezTo>
                  <a:cubicBezTo>
                    <a:pt x="7136" y="4443"/>
                    <a:pt x="7053" y="4304"/>
                    <a:pt x="6997" y="4192"/>
                  </a:cubicBezTo>
                  <a:cubicBezTo>
                    <a:pt x="6941" y="4053"/>
                    <a:pt x="6885" y="3913"/>
                    <a:pt x="6857" y="3746"/>
                  </a:cubicBezTo>
                  <a:cubicBezTo>
                    <a:pt x="6746" y="3467"/>
                    <a:pt x="6523" y="3412"/>
                    <a:pt x="6328" y="3244"/>
                  </a:cubicBezTo>
                  <a:cubicBezTo>
                    <a:pt x="6188" y="3133"/>
                    <a:pt x="6188" y="2966"/>
                    <a:pt x="6049" y="2854"/>
                  </a:cubicBezTo>
                  <a:cubicBezTo>
                    <a:pt x="5924" y="2771"/>
                    <a:pt x="5777" y="2729"/>
                    <a:pt x="5631" y="2729"/>
                  </a:cubicBezTo>
                  <a:cubicBezTo>
                    <a:pt x="5485" y="2729"/>
                    <a:pt x="5338" y="2771"/>
                    <a:pt x="5213" y="2854"/>
                  </a:cubicBezTo>
                  <a:cubicBezTo>
                    <a:pt x="5136" y="2868"/>
                    <a:pt x="5060" y="2875"/>
                    <a:pt x="4984" y="2875"/>
                  </a:cubicBezTo>
                  <a:cubicBezTo>
                    <a:pt x="4756" y="2875"/>
                    <a:pt x="4537" y="2812"/>
                    <a:pt x="4349" y="2687"/>
                  </a:cubicBezTo>
                  <a:cubicBezTo>
                    <a:pt x="4098" y="2603"/>
                    <a:pt x="3875" y="2520"/>
                    <a:pt x="3652" y="2380"/>
                  </a:cubicBezTo>
                  <a:cubicBezTo>
                    <a:pt x="3540" y="2297"/>
                    <a:pt x="3457" y="2185"/>
                    <a:pt x="3317" y="2074"/>
                  </a:cubicBezTo>
                  <a:cubicBezTo>
                    <a:pt x="3234" y="2018"/>
                    <a:pt x="3066" y="1851"/>
                    <a:pt x="2955" y="1851"/>
                  </a:cubicBezTo>
                  <a:cubicBezTo>
                    <a:pt x="2871" y="1879"/>
                    <a:pt x="2788" y="2018"/>
                    <a:pt x="2732" y="2102"/>
                  </a:cubicBezTo>
                  <a:cubicBezTo>
                    <a:pt x="2537" y="2269"/>
                    <a:pt x="2314" y="2408"/>
                    <a:pt x="2063" y="2520"/>
                  </a:cubicBezTo>
                  <a:cubicBezTo>
                    <a:pt x="1951" y="2575"/>
                    <a:pt x="1840" y="2659"/>
                    <a:pt x="1756" y="2771"/>
                  </a:cubicBezTo>
                  <a:cubicBezTo>
                    <a:pt x="1728" y="2854"/>
                    <a:pt x="1756" y="2910"/>
                    <a:pt x="1728" y="2994"/>
                  </a:cubicBezTo>
                  <a:cubicBezTo>
                    <a:pt x="1673" y="3272"/>
                    <a:pt x="1282" y="3272"/>
                    <a:pt x="1059" y="3384"/>
                  </a:cubicBezTo>
                  <a:cubicBezTo>
                    <a:pt x="892" y="3440"/>
                    <a:pt x="613" y="3495"/>
                    <a:pt x="502" y="3635"/>
                  </a:cubicBezTo>
                  <a:cubicBezTo>
                    <a:pt x="474" y="3690"/>
                    <a:pt x="474" y="3802"/>
                    <a:pt x="446" y="3830"/>
                  </a:cubicBezTo>
                  <a:cubicBezTo>
                    <a:pt x="363" y="4081"/>
                    <a:pt x="223" y="4220"/>
                    <a:pt x="418" y="4499"/>
                  </a:cubicBezTo>
                  <a:cubicBezTo>
                    <a:pt x="530" y="4638"/>
                    <a:pt x="697" y="4778"/>
                    <a:pt x="725" y="4973"/>
                  </a:cubicBezTo>
                  <a:cubicBezTo>
                    <a:pt x="753" y="5168"/>
                    <a:pt x="753" y="5084"/>
                    <a:pt x="641" y="5140"/>
                  </a:cubicBezTo>
                  <a:cubicBezTo>
                    <a:pt x="363" y="5307"/>
                    <a:pt x="0" y="5307"/>
                    <a:pt x="56" y="5725"/>
                  </a:cubicBezTo>
                  <a:cubicBezTo>
                    <a:pt x="56" y="5837"/>
                    <a:pt x="140" y="5948"/>
                    <a:pt x="140" y="6060"/>
                  </a:cubicBezTo>
                  <a:cubicBezTo>
                    <a:pt x="140" y="6199"/>
                    <a:pt x="56" y="6311"/>
                    <a:pt x="56" y="6450"/>
                  </a:cubicBezTo>
                  <a:cubicBezTo>
                    <a:pt x="56" y="6840"/>
                    <a:pt x="836" y="7203"/>
                    <a:pt x="1143" y="7203"/>
                  </a:cubicBezTo>
                  <a:cubicBezTo>
                    <a:pt x="1450" y="7203"/>
                    <a:pt x="1673" y="6757"/>
                    <a:pt x="2007" y="6757"/>
                  </a:cubicBezTo>
                  <a:cubicBezTo>
                    <a:pt x="2291" y="6757"/>
                    <a:pt x="2540" y="6910"/>
                    <a:pt x="2809" y="6910"/>
                  </a:cubicBezTo>
                  <a:cubicBezTo>
                    <a:pt x="2884" y="6910"/>
                    <a:pt x="2960" y="6899"/>
                    <a:pt x="3039" y="6868"/>
                  </a:cubicBezTo>
                  <a:cubicBezTo>
                    <a:pt x="3289" y="6813"/>
                    <a:pt x="3289" y="6590"/>
                    <a:pt x="3429" y="6367"/>
                  </a:cubicBezTo>
                  <a:cubicBezTo>
                    <a:pt x="3562" y="6056"/>
                    <a:pt x="3872" y="5887"/>
                    <a:pt x="4203" y="5887"/>
                  </a:cubicBezTo>
                  <a:cubicBezTo>
                    <a:pt x="4288" y="5887"/>
                    <a:pt x="4375" y="5898"/>
                    <a:pt x="4460" y="5921"/>
                  </a:cubicBezTo>
                  <a:cubicBezTo>
                    <a:pt x="4739" y="6032"/>
                    <a:pt x="4878" y="6283"/>
                    <a:pt x="5213" y="6311"/>
                  </a:cubicBezTo>
                  <a:cubicBezTo>
                    <a:pt x="5283" y="6325"/>
                    <a:pt x="5359" y="6332"/>
                    <a:pt x="5436" y="6332"/>
                  </a:cubicBezTo>
                  <a:cubicBezTo>
                    <a:pt x="5513" y="6332"/>
                    <a:pt x="5589" y="6325"/>
                    <a:pt x="5659" y="6311"/>
                  </a:cubicBezTo>
                  <a:cubicBezTo>
                    <a:pt x="5751" y="6316"/>
                    <a:pt x="5843" y="6318"/>
                    <a:pt x="5935" y="6318"/>
                  </a:cubicBezTo>
                  <a:cubicBezTo>
                    <a:pt x="6345" y="6318"/>
                    <a:pt x="6754" y="6273"/>
                    <a:pt x="7164" y="6227"/>
                  </a:cubicBezTo>
                  <a:cubicBezTo>
                    <a:pt x="7471" y="6199"/>
                    <a:pt x="7777" y="6060"/>
                    <a:pt x="8000" y="5837"/>
                  </a:cubicBezTo>
                  <a:cubicBezTo>
                    <a:pt x="8140" y="5642"/>
                    <a:pt x="8112" y="5614"/>
                    <a:pt x="8335" y="5586"/>
                  </a:cubicBezTo>
                  <a:cubicBezTo>
                    <a:pt x="8753" y="5558"/>
                    <a:pt x="9394" y="5670"/>
                    <a:pt x="9617" y="5168"/>
                  </a:cubicBezTo>
                  <a:cubicBezTo>
                    <a:pt x="9701" y="4973"/>
                    <a:pt x="9701" y="4861"/>
                    <a:pt x="9896" y="4778"/>
                  </a:cubicBezTo>
                  <a:cubicBezTo>
                    <a:pt x="10102" y="4709"/>
                    <a:pt x="10328" y="4659"/>
                    <a:pt x="10556" y="4659"/>
                  </a:cubicBezTo>
                  <a:cubicBezTo>
                    <a:pt x="10606" y="4659"/>
                    <a:pt x="10655" y="4661"/>
                    <a:pt x="10704" y="4666"/>
                  </a:cubicBezTo>
                  <a:cubicBezTo>
                    <a:pt x="10732" y="4889"/>
                    <a:pt x="10453" y="5001"/>
                    <a:pt x="10537" y="5252"/>
                  </a:cubicBezTo>
                  <a:cubicBezTo>
                    <a:pt x="10649" y="5586"/>
                    <a:pt x="10955" y="5698"/>
                    <a:pt x="11318" y="5698"/>
                  </a:cubicBezTo>
                  <a:cubicBezTo>
                    <a:pt x="11446" y="5707"/>
                    <a:pt x="11553" y="5717"/>
                    <a:pt x="11648" y="5717"/>
                  </a:cubicBezTo>
                  <a:cubicBezTo>
                    <a:pt x="11821" y="5717"/>
                    <a:pt x="11954" y="5684"/>
                    <a:pt x="12098" y="5558"/>
                  </a:cubicBezTo>
                  <a:cubicBezTo>
                    <a:pt x="12210" y="5447"/>
                    <a:pt x="12321" y="5307"/>
                    <a:pt x="12460" y="5307"/>
                  </a:cubicBezTo>
                  <a:cubicBezTo>
                    <a:pt x="12602" y="5307"/>
                    <a:pt x="12671" y="5366"/>
                    <a:pt x="12783" y="5366"/>
                  </a:cubicBezTo>
                  <a:cubicBezTo>
                    <a:pt x="12825" y="5366"/>
                    <a:pt x="12873" y="5358"/>
                    <a:pt x="12934" y="5335"/>
                  </a:cubicBezTo>
                  <a:cubicBezTo>
                    <a:pt x="12990" y="5307"/>
                    <a:pt x="13046" y="5279"/>
                    <a:pt x="13102" y="5224"/>
                  </a:cubicBezTo>
                  <a:cubicBezTo>
                    <a:pt x="13204" y="5285"/>
                    <a:pt x="13669" y="5589"/>
                    <a:pt x="13941" y="5589"/>
                  </a:cubicBezTo>
                  <a:cubicBezTo>
                    <a:pt x="14038" y="5589"/>
                    <a:pt x="14111" y="5550"/>
                    <a:pt x="14133" y="5447"/>
                  </a:cubicBezTo>
                  <a:cubicBezTo>
                    <a:pt x="14161" y="5335"/>
                    <a:pt x="13994" y="5112"/>
                    <a:pt x="13910" y="5001"/>
                  </a:cubicBezTo>
                  <a:cubicBezTo>
                    <a:pt x="13771" y="4833"/>
                    <a:pt x="13575" y="4778"/>
                    <a:pt x="13408" y="4610"/>
                  </a:cubicBezTo>
                  <a:cubicBezTo>
                    <a:pt x="13534" y="4548"/>
                    <a:pt x="13675" y="4516"/>
                    <a:pt x="13808" y="4516"/>
                  </a:cubicBezTo>
                  <a:cubicBezTo>
                    <a:pt x="13852" y="4516"/>
                    <a:pt x="13896" y="4520"/>
                    <a:pt x="13938" y="4527"/>
                  </a:cubicBezTo>
                  <a:cubicBezTo>
                    <a:pt x="14059" y="4527"/>
                    <a:pt x="14284" y="4468"/>
                    <a:pt x="14441" y="4468"/>
                  </a:cubicBezTo>
                  <a:cubicBezTo>
                    <a:pt x="14499" y="4468"/>
                    <a:pt x="14549" y="4476"/>
                    <a:pt x="14579" y="4499"/>
                  </a:cubicBezTo>
                  <a:cubicBezTo>
                    <a:pt x="14802" y="4610"/>
                    <a:pt x="14663" y="4806"/>
                    <a:pt x="14802" y="4973"/>
                  </a:cubicBezTo>
                  <a:cubicBezTo>
                    <a:pt x="14843" y="5034"/>
                    <a:pt x="14940" y="5058"/>
                    <a:pt x="15054" y="5058"/>
                  </a:cubicBezTo>
                  <a:cubicBezTo>
                    <a:pt x="15250" y="5058"/>
                    <a:pt x="15494" y="4988"/>
                    <a:pt x="15582" y="4917"/>
                  </a:cubicBezTo>
                  <a:cubicBezTo>
                    <a:pt x="15833" y="4694"/>
                    <a:pt x="15499" y="4499"/>
                    <a:pt x="15582" y="4248"/>
                  </a:cubicBezTo>
                  <a:cubicBezTo>
                    <a:pt x="15638" y="4053"/>
                    <a:pt x="15889" y="4025"/>
                    <a:pt x="15833" y="3774"/>
                  </a:cubicBezTo>
                  <a:cubicBezTo>
                    <a:pt x="15778" y="3467"/>
                    <a:pt x="15443" y="3551"/>
                    <a:pt x="15276" y="3384"/>
                  </a:cubicBezTo>
                  <a:cubicBezTo>
                    <a:pt x="15109" y="3217"/>
                    <a:pt x="15164" y="2687"/>
                    <a:pt x="15164" y="2436"/>
                  </a:cubicBezTo>
                  <a:cubicBezTo>
                    <a:pt x="15164" y="2213"/>
                    <a:pt x="15220" y="1962"/>
                    <a:pt x="15025" y="1739"/>
                  </a:cubicBezTo>
                  <a:cubicBezTo>
                    <a:pt x="14887" y="1578"/>
                    <a:pt x="14598" y="1342"/>
                    <a:pt x="14344" y="1342"/>
                  </a:cubicBezTo>
                  <a:cubicBezTo>
                    <a:pt x="14290" y="1342"/>
                    <a:pt x="14238" y="1352"/>
                    <a:pt x="14189" y="1377"/>
                  </a:cubicBezTo>
                  <a:cubicBezTo>
                    <a:pt x="14077" y="1460"/>
                    <a:pt x="14105" y="1628"/>
                    <a:pt x="13938" y="1711"/>
                  </a:cubicBezTo>
                  <a:cubicBezTo>
                    <a:pt x="13743" y="1767"/>
                    <a:pt x="13548" y="1823"/>
                    <a:pt x="13380" y="1934"/>
                  </a:cubicBezTo>
                  <a:cubicBezTo>
                    <a:pt x="13157" y="2102"/>
                    <a:pt x="13213" y="2241"/>
                    <a:pt x="13129" y="2464"/>
                  </a:cubicBezTo>
                  <a:cubicBezTo>
                    <a:pt x="13084" y="2602"/>
                    <a:pt x="13038" y="2701"/>
                    <a:pt x="12914" y="2701"/>
                  </a:cubicBezTo>
                  <a:cubicBezTo>
                    <a:pt x="12888" y="2701"/>
                    <a:pt x="12857" y="2697"/>
                    <a:pt x="12823" y="2687"/>
                  </a:cubicBezTo>
                  <a:cubicBezTo>
                    <a:pt x="12544" y="2631"/>
                    <a:pt x="12600" y="2408"/>
                    <a:pt x="12544" y="2185"/>
                  </a:cubicBezTo>
                  <a:cubicBezTo>
                    <a:pt x="12488" y="1628"/>
                    <a:pt x="11987" y="1544"/>
                    <a:pt x="11513" y="1544"/>
                  </a:cubicBezTo>
                  <a:cubicBezTo>
                    <a:pt x="11373" y="1823"/>
                    <a:pt x="11122" y="1906"/>
                    <a:pt x="10927" y="2102"/>
                  </a:cubicBezTo>
                  <a:cubicBezTo>
                    <a:pt x="10844" y="2185"/>
                    <a:pt x="10816" y="2325"/>
                    <a:pt x="10704" y="2380"/>
                  </a:cubicBezTo>
                  <a:cubicBezTo>
                    <a:pt x="10668" y="2396"/>
                    <a:pt x="10635" y="2403"/>
                    <a:pt x="10605" y="2403"/>
                  </a:cubicBezTo>
                  <a:cubicBezTo>
                    <a:pt x="10477" y="2403"/>
                    <a:pt x="10405" y="2276"/>
                    <a:pt x="10314" y="2185"/>
                  </a:cubicBezTo>
                  <a:cubicBezTo>
                    <a:pt x="10119" y="2046"/>
                    <a:pt x="9952" y="1823"/>
                    <a:pt x="9840" y="1600"/>
                  </a:cubicBezTo>
                  <a:cubicBezTo>
                    <a:pt x="9784" y="1321"/>
                    <a:pt x="9617" y="1070"/>
                    <a:pt x="9394" y="903"/>
                  </a:cubicBezTo>
                  <a:cubicBezTo>
                    <a:pt x="9283" y="847"/>
                    <a:pt x="9171" y="764"/>
                    <a:pt x="9115" y="652"/>
                  </a:cubicBezTo>
                  <a:cubicBezTo>
                    <a:pt x="9032" y="513"/>
                    <a:pt x="9004" y="290"/>
                    <a:pt x="8892" y="150"/>
                  </a:cubicBezTo>
                  <a:cubicBezTo>
                    <a:pt x="8762" y="49"/>
                    <a:pt x="8609" y="0"/>
                    <a:pt x="845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9956;p55"/>
            <p:cNvSpPr/>
            <p:nvPr/>
          </p:nvSpPr>
          <p:spPr>
            <a:xfrm>
              <a:off x="3841700" y="3754975"/>
              <a:ext cx="43225" cy="48900"/>
            </a:xfrm>
            <a:custGeom>
              <a:avLst/>
              <a:gdLst/>
              <a:ahLst/>
              <a:cxnLst/>
              <a:rect l="l" t="t" r="r" b="b"/>
              <a:pathLst>
                <a:path w="1729" h="1956" extrusionOk="0">
                  <a:moveTo>
                    <a:pt x="452" y="1"/>
                  </a:moveTo>
                  <a:cubicBezTo>
                    <a:pt x="440" y="1"/>
                    <a:pt x="429" y="2"/>
                    <a:pt x="418" y="4"/>
                  </a:cubicBezTo>
                  <a:cubicBezTo>
                    <a:pt x="251" y="87"/>
                    <a:pt x="335" y="450"/>
                    <a:pt x="363" y="561"/>
                  </a:cubicBezTo>
                  <a:cubicBezTo>
                    <a:pt x="391" y="617"/>
                    <a:pt x="446" y="673"/>
                    <a:pt x="418" y="729"/>
                  </a:cubicBezTo>
                  <a:cubicBezTo>
                    <a:pt x="391" y="784"/>
                    <a:pt x="251" y="896"/>
                    <a:pt x="223" y="1007"/>
                  </a:cubicBezTo>
                  <a:cubicBezTo>
                    <a:pt x="195" y="1147"/>
                    <a:pt x="335" y="1314"/>
                    <a:pt x="279" y="1481"/>
                  </a:cubicBezTo>
                  <a:cubicBezTo>
                    <a:pt x="251" y="1593"/>
                    <a:pt x="0" y="1676"/>
                    <a:pt x="84" y="1844"/>
                  </a:cubicBezTo>
                  <a:cubicBezTo>
                    <a:pt x="168" y="1899"/>
                    <a:pt x="251" y="1927"/>
                    <a:pt x="335" y="1955"/>
                  </a:cubicBezTo>
                  <a:cubicBezTo>
                    <a:pt x="474" y="1955"/>
                    <a:pt x="446" y="1871"/>
                    <a:pt x="474" y="1760"/>
                  </a:cubicBezTo>
                  <a:cubicBezTo>
                    <a:pt x="530" y="1537"/>
                    <a:pt x="837" y="1648"/>
                    <a:pt x="976" y="1481"/>
                  </a:cubicBezTo>
                  <a:cubicBezTo>
                    <a:pt x="1087" y="1314"/>
                    <a:pt x="892" y="1063"/>
                    <a:pt x="1171" y="952"/>
                  </a:cubicBezTo>
                  <a:cubicBezTo>
                    <a:pt x="1283" y="896"/>
                    <a:pt x="1533" y="868"/>
                    <a:pt x="1589" y="756"/>
                  </a:cubicBezTo>
                  <a:cubicBezTo>
                    <a:pt x="1617" y="701"/>
                    <a:pt x="1617" y="645"/>
                    <a:pt x="1645" y="561"/>
                  </a:cubicBezTo>
                  <a:cubicBezTo>
                    <a:pt x="1645" y="506"/>
                    <a:pt x="1673" y="450"/>
                    <a:pt x="1673" y="366"/>
                  </a:cubicBezTo>
                  <a:cubicBezTo>
                    <a:pt x="1729" y="171"/>
                    <a:pt x="1561" y="115"/>
                    <a:pt x="1366" y="115"/>
                  </a:cubicBezTo>
                  <a:cubicBezTo>
                    <a:pt x="1199" y="143"/>
                    <a:pt x="1060" y="143"/>
                    <a:pt x="892" y="143"/>
                  </a:cubicBezTo>
                  <a:cubicBezTo>
                    <a:pt x="764" y="143"/>
                    <a:pt x="588" y="1"/>
                    <a:pt x="45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9957;p55"/>
            <p:cNvSpPr/>
            <p:nvPr/>
          </p:nvSpPr>
          <p:spPr>
            <a:xfrm>
              <a:off x="4182475" y="3750075"/>
              <a:ext cx="541500" cy="157050"/>
            </a:xfrm>
            <a:custGeom>
              <a:avLst/>
              <a:gdLst/>
              <a:ahLst/>
              <a:cxnLst/>
              <a:rect l="l" t="t" r="r" b="b"/>
              <a:pathLst>
                <a:path w="21660" h="6282" extrusionOk="0">
                  <a:moveTo>
                    <a:pt x="20880" y="0"/>
                  </a:moveTo>
                  <a:cubicBezTo>
                    <a:pt x="20561" y="0"/>
                    <a:pt x="20508" y="425"/>
                    <a:pt x="20266" y="618"/>
                  </a:cubicBezTo>
                  <a:cubicBezTo>
                    <a:pt x="20043" y="785"/>
                    <a:pt x="19625" y="729"/>
                    <a:pt x="19597" y="1036"/>
                  </a:cubicBezTo>
                  <a:cubicBezTo>
                    <a:pt x="19820" y="1231"/>
                    <a:pt x="20600" y="980"/>
                    <a:pt x="20600" y="1482"/>
                  </a:cubicBezTo>
                  <a:cubicBezTo>
                    <a:pt x="20600" y="1817"/>
                    <a:pt x="20266" y="1872"/>
                    <a:pt x="20015" y="1900"/>
                  </a:cubicBezTo>
                  <a:cubicBezTo>
                    <a:pt x="19680" y="1928"/>
                    <a:pt x="19346" y="2040"/>
                    <a:pt x="19095" y="2235"/>
                  </a:cubicBezTo>
                  <a:cubicBezTo>
                    <a:pt x="18928" y="2318"/>
                    <a:pt x="18705" y="2290"/>
                    <a:pt x="18537" y="2402"/>
                  </a:cubicBezTo>
                  <a:cubicBezTo>
                    <a:pt x="18259" y="2569"/>
                    <a:pt x="18287" y="2987"/>
                    <a:pt x="18203" y="3266"/>
                  </a:cubicBezTo>
                  <a:cubicBezTo>
                    <a:pt x="18119" y="3712"/>
                    <a:pt x="17841" y="3601"/>
                    <a:pt x="17506" y="3824"/>
                  </a:cubicBezTo>
                  <a:cubicBezTo>
                    <a:pt x="17283" y="3712"/>
                    <a:pt x="17004" y="3684"/>
                    <a:pt x="16726" y="3573"/>
                  </a:cubicBezTo>
                  <a:cubicBezTo>
                    <a:pt x="16558" y="3489"/>
                    <a:pt x="16391" y="3350"/>
                    <a:pt x="16224" y="3210"/>
                  </a:cubicBezTo>
                  <a:cubicBezTo>
                    <a:pt x="16196" y="3182"/>
                    <a:pt x="16112" y="3210"/>
                    <a:pt x="16112" y="3155"/>
                  </a:cubicBezTo>
                  <a:cubicBezTo>
                    <a:pt x="16029" y="3071"/>
                    <a:pt x="16057" y="2959"/>
                    <a:pt x="16001" y="2848"/>
                  </a:cubicBezTo>
                  <a:cubicBezTo>
                    <a:pt x="15906" y="2612"/>
                    <a:pt x="15692" y="2315"/>
                    <a:pt x="15442" y="2315"/>
                  </a:cubicBezTo>
                  <a:cubicBezTo>
                    <a:pt x="15397" y="2315"/>
                    <a:pt x="15351" y="2325"/>
                    <a:pt x="15304" y="2346"/>
                  </a:cubicBezTo>
                  <a:cubicBezTo>
                    <a:pt x="15081" y="2458"/>
                    <a:pt x="14830" y="2597"/>
                    <a:pt x="14607" y="2736"/>
                  </a:cubicBezTo>
                  <a:cubicBezTo>
                    <a:pt x="14300" y="2904"/>
                    <a:pt x="13966" y="2959"/>
                    <a:pt x="13631" y="2959"/>
                  </a:cubicBezTo>
                  <a:cubicBezTo>
                    <a:pt x="13548" y="2959"/>
                    <a:pt x="13492" y="2987"/>
                    <a:pt x="13408" y="3015"/>
                  </a:cubicBezTo>
                  <a:cubicBezTo>
                    <a:pt x="13269" y="3071"/>
                    <a:pt x="13241" y="3155"/>
                    <a:pt x="13074" y="3182"/>
                  </a:cubicBezTo>
                  <a:cubicBezTo>
                    <a:pt x="13009" y="3192"/>
                    <a:pt x="12947" y="3197"/>
                    <a:pt x="12888" y="3197"/>
                  </a:cubicBezTo>
                  <a:cubicBezTo>
                    <a:pt x="12437" y="3197"/>
                    <a:pt x="12130" y="2940"/>
                    <a:pt x="11736" y="2792"/>
                  </a:cubicBezTo>
                  <a:cubicBezTo>
                    <a:pt x="11541" y="2709"/>
                    <a:pt x="11123" y="2736"/>
                    <a:pt x="11011" y="2625"/>
                  </a:cubicBezTo>
                  <a:cubicBezTo>
                    <a:pt x="10816" y="2486"/>
                    <a:pt x="10900" y="1956"/>
                    <a:pt x="10900" y="1733"/>
                  </a:cubicBezTo>
                  <a:cubicBezTo>
                    <a:pt x="10870" y="1729"/>
                    <a:pt x="10842" y="1727"/>
                    <a:pt x="10815" y="1727"/>
                  </a:cubicBezTo>
                  <a:cubicBezTo>
                    <a:pt x="10464" y="1727"/>
                    <a:pt x="10344" y="2046"/>
                    <a:pt x="10008" y="2123"/>
                  </a:cubicBezTo>
                  <a:cubicBezTo>
                    <a:pt x="9918" y="2141"/>
                    <a:pt x="9828" y="2149"/>
                    <a:pt x="9738" y="2149"/>
                  </a:cubicBezTo>
                  <a:cubicBezTo>
                    <a:pt x="9272" y="2149"/>
                    <a:pt x="8816" y="1938"/>
                    <a:pt x="8419" y="1844"/>
                  </a:cubicBezTo>
                  <a:cubicBezTo>
                    <a:pt x="8251" y="1817"/>
                    <a:pt x="8091" y="1803"/>
                    <a:pt x="7934" y="1803"/>
                  </a:cubicBezTo>
                  <a:cubicBezTo>
                    <a:pt x="7778" y="1803"/>
                    <a:pt x="7624" y="1817"/>
                    <a:pt x="7471" y="1844"/>
                  </a:cubicBezTo>
                  <a:cubicBezTo>
                    <a:pt x="7136" y="1844"/>
                    <a:pt x="7164" y="1844"/>
                    <a:pt x="6941" y="1621"/>
                  </a:cubicBezTo>
                  <a:cubicBezTo>
                    <a:pt x="6718" y="1426"/>
                    <a:pt x="6217" y="897"/>
                    <a:pt x="5938" y="869"/>
                  </a:cubicBezTo>
                  <a:cubicBezTo>
                    <a:pt x="5922" y="867"/>
                    <a:pt x="5906" y="866"/>
                    <a:pt x="5891" y="866"/>
                  </a:cubicBezTo>
                  <a:cubicBezTo>
                    <a:pt x="5472" y="866"/>
                    <a:pt x="5197" y="1570"/>
                    <a:pt x="4767" y="1677"/>
                  </a:cubicBezTo>
                  <a:cubicBezTo>
                    <a:pt x="4572" y="1733"/>
                    <a:pt x="4377" y="1733"/>
                    <a:pt x="4154" y="1733"/>
                  </a:cubicBezTo>
                  <a:cubicBezTo>
                    <a:pt x="4052" y="1733"/>
                    <a:pt x="3988" y="1726"/>
                    <a:pt x="3936" y="1726"/>
                  </a:cubicBezTo>
                  <a:cubicBezTo>
                    <a:pt x="3846" y="1726"/>
                    <a:pt x="3794" y="1748"/>
                    <a:pt x="3652" y="1872"/>
                  </a:cubicBezTo>
                  <a:cubicBezTo>
                    <a:pt x="3262" y="2235"/>
                    <a:pt x="2816" y="2513"/>
                    <a:pt x="2342" y="2736"/>
                  </a:cubicBezTo>
                  <a:cubicBezTo>
                    <a:pt x="2119" y="2820"/>
                    <a:pt x="1924" y="2959"/>
                    <a:pt x="1784" y="3155"/>
                  </a:cubicBezTo>
                  <a:cubicBezTo>
                    <a:pt x="1701" y="3294"/>
                    <a:pt x="1617" y="3405"/>
                    <a:pt x="1534" y="3489"/>
                  </a:cubicBezTo>
                  <a:cubicBezTo>
                    <a:pt x="1338" y="3628"/>
                    <a:pt x="1088" y="3656"/>
                    <a:pt x="948" y="3851"/>
                  </a:cubicBezTo>
                  <a:cubicBezTo>
                    <a:pt x="809" y="4074"/>
                    <a:pt x="837" y="4270"/>
                    <a:pt x="530" y="4437"/>
                  </a:cubicBezTo>
                  <a:cubicBezTo>
                    <a:pt x="335" y="4548"/>
                    <a:pt x="0" y="4604"/>
                    <a:pt x="56" y="4883"/>
                  </a:cubicBezTo>
                  <a:cubicBezTo>
                    <a:pt x="82" y="5138"/>
                    <a:pt x="692" y="5277"/>
                    <a:pt x="1009" y="5277"/>
                  </a:cubicBezTo>
                  <a:cubicBezTo>
                    <a:pt x="1038" y="5277"/>
                    <a:pt x="1064" y="5275"/>
                    <a:pt x="1088" y="5273"/>
                  </a:cubicBezTo>
                  <a:cubicBezTo>
                    <a:pt x="1063" y="4960"/>
                    <a:pt x="1060" y="4605"/>
                    <a:pt x="1366" y="4605"/>
                  </a:cubicBezTo>
                  <a:cubicBezTo>
                    <a:pt x="1414" y="4605"/>
                    <a:pt x="1470" y="4613"/>
                    <a:pt x="1534" y="4632"/>
                  </a:cubicBezTo>
                  <a:cubicBezTo>
                    <a:pt x="1812" y="4744"/>
                    <a:pt x="2119" y="4883"/>
                    <a:pt x="2398" y="4967"/>
                  </a:cubicBezTo>
                  <a:cubicBezTo>
                    <a:pt x="2760" y="5022"/>
                    <a:pt x="3011" y="5329"/>
                    <a:pt x="3401" y="5329"/>
                  </a:cubicBezTo>
                  <a:cubicBezTo>
                    <a:pt x="3847" y="5301"/>
                    <a:pt x="4293" y="5162"/>
                    <a:pt x="4711" y="4939"/>
                  </a:cubicBezTo>
                  <a:cubicBezTo>
                    <a:pt x="4922" y="4842"/>
                    <a:pt x="5146" y="4801"/>
                    <a:pt x="5373" y="4801"/>
                  </a:cubicBezTo>
                  <a:cubicBezTo>
                    <a:pt x="5867" y="4801"/>
                    <a:pt x="6373" y="4997"/>
                    <a:pt x="6774" y="5245"/>
                  </a:cubicBezTo>
                  <a:cubicBezTo>
                    <a:pt x="7017" y="5401"/>
                    <a:pt x="7282" y="5547"/>
                    <a:pt x="7534" y="5547"/>
                  </a:cubicBezTo>
                  <a:cubicBezTo>
                    <a:pt x="7687" y="5547"/>
                    <a:pt x="7836" y="5493"/>
                    <a:pt x="7973" y="5357"/>
                  </a:cubicBezTo>
                  <a:cubicBezTo>
                    <a:pt x="8140" y="5190"/>
                    <a:pt x="8224" y="4967"/>
                    <a:pt x="8474" y="4939"/>
                  </a:cubicBezTo>
                  <a:cubicBezTo>
                    <a:pt x="8493" y="4936"/>
                    <a:pt x="8510" y="4934"/>
                    <a:pt x="8527" y="4934"/>
                  </a:cubicBezTo>
                  <a:cubicBezTo>
                    <a:pt x="8667" y="4934"/>
                    <a:pt x="8771" y="5028"/>
                    <a:pt x="8920" y="5078"/>
                  </a:cubicBezTo>
                  <a:cubicBezTo>
                    <a:pt x="8948" y="5385"/>
                    <a:pt x="9004" y="5663"/>
                    <a:pt x="9143" y="5942"/>
                  </a:cubicBezTo>
                  <a:cubicBezTo>
                    <a:pt x="9199" y="6054"/>
                    <a:pt x="9199" y="6193"/>
                    <a:pt x="9311" y="6249"/>
                  </a:cubicBezTo>
                  <a:cubicBezTo>
                    <a:pt x="9352" y="6272"/>
                    <a:pt x="9397" y="6282"/>
                    <a:pt x="9444" y="6282"/>
                  </a:cubicBezTo>
                  <a:cubicBezTo>
                    <a:pt x="9683" y="6282"/>
                    <a:pt x="9975" y="6022"/>
                    <a:pt x="10091" y="5859"/>
                  </a:cubicBezTo>
                  <a:cubicBezTo>
                    <a:pt x="10286" y="5580"/>
                    <a:pt x="10426" y="5357"/>
                    <a:pt x="10816" y="5357"/>
                  </a:cubicBezTo>
                  <a:cubicBezTo>
                    <a:pt x="10955" y="5371"/>
                    <a:pt x="11095" y="5378"/>
                    <a:pt x="11234" y="5378"/>
                  </a:cubicBezTo>
                  <a:cubicBezTo>
                    <a:pt x="11374" y="5378"/>
                    <a:pt x="11513" y="5371"/>
                    <a:pt x="11652" y="5357"/>
                  </a:cubicBezTo>
                  <a:cubicBezTo>
                    <a:pt x="11875" y="5273"/>
                    <a:pt x="12015" y="5050"/>
                    <a:pt x="12266" y="4994"/>
                  </a:cubicBezTo>
                  <a:cubicBezTo>
                    <a:pt x="12378" y="4969"/>
                    <a:pt x="12497" y="4956"/>
                    <a:pt x="12618" y="4956"/>
                  </a:cubicBezTo>
                  <a:cubicBezTo>
                    <a:pt x="12767" y="4956"/>
                    <a:pt x="12920" y="4976"/>
                    <a:pt x="13074" y="5022"/>
                  </a:cubicBezTo>
                  <a:cubicBezTo>
                    <a:pt x="13213" y="5078"/>
                    <a:pt x="13297" y="5190"/>
                    <a:pt x="13408" y="5245"/>
                  </a:cubicBezTo>
                  <a:cubicBezTo>
                    <a:pt x="13542" y="5282"/>
                    <a:pt x="13676" y="5302"/>
                    <a:pt x="13810" y="5302"/>
                  </a:cubicBezTo>
                  <a:cubicBezTo>
                    <a:pt x="13983" y="5302"/>
                    <a:pt x="14156" y="5268"/>
                    <a:pt x="14328" y="5190"/>
                  </a:cubicBezTo>
                  <a:cubicBezTo>
                    <a:pt x="14412" y="5134"/>
                    <a:pt x="14523" y="5050"/>
                    <a:pt x="14635" y="4967"/>
                  </a:cubicBezTo>
                  <a:cubicBezTo>
                    <a:pt x="14842" y="4834"/>
                    <a:pt x="15079" y="4802"/>
                    <a:pt x="15320" y="4802"/>
                  </a:cubicBezTo>
                  <a:cubicBezTo>
                    <a:pt x="15533" y="4802"/>
                    <a:pt x="15748" y="4827"/>
                    <a:pt x="15945" y="4827"/>
                  </a:cubicBezTo>
                  <a:cubicBezTo>
                    <a:pt x="15980" y="4834"/>
                    <a:pt x="16015" y="4838"/>
                    <a:pt x="16050" y="4838"/>
                  </a:cubicBezTo>
                  <a:cubicBezTo>
                    <a:pt x="16154" y="4838"/>
                    <a:pt x="16259" y="4806"/>
                    <a:pt x="16363" y="4744"/>
                  </a:cubicBezTo>
                  <a:cubicBezTo>
                    <a:pt x="16447" y="4688"/>
                    <a:pt x="16447" y="4493"/>
                    <a:pt x="16558" y="4437"/>
                  </a:cubicBezTo>
                  <a:cubicBezTo>
                    <a:pt x="16608" y="4398"/>
                    <a:pt x="16665" y="4383"/>
                    <a:pt x="16727" y="4383"/>
                  </a:cubicBezTo>
                  <a:cubicBezTo>
                    <a:pt x="16979" y="4383"/>
                    <a:pt x="17310" y="4643"/>
                    <a:pt x="17534" y="4688"/>
                  </a:cubicBezTo>
                  <a:cubicBezTo>
                    <a:pt x="17604" y="4704"/>
                    <a:pt x="17673" y="4712"/>
                    <a:pt x="17739" y="4712"/>
                  </a:cubicBezTo>
                  <a:cubicBezTo>
                    <a:pt x="18117" y="4712"/>
                    <a:pt x="18432" y="4472"/>
                    <a:pt x="18788" y="4353"/>
                  </a:cubicBezTo>
                  <a:cubicBezTo>
                    <a:pt x="19067" y="4270"/>
                    <a:pt x="19318" y="4242"/>
                    <a:pt x="19541" y="3963"/>
                  </a:cubicBezTo>
                  <a:cubicBezTo>
                    <a:pt x="19652" y="3768"/>
                    <a:pt x="19875" y="3628"/>
                    <a:pt x="20098" y="3573"/>
                  </a:cubicBezTo>
                  <a:cubicBezTo>
                    <a:pt x="20600" y="3405"/>
                    <a:pt x="20266" y="3294"/>
                    <a:pt x="20126" y="2932"/>
                  </a:cubicBezTo>
                  <a:cubicBezTo>
                    <a:pt x="19987" y="2569"/>
                    <a:pt x="20433" y="2625"/>
                    <a:pt x="20712" y="2458"/>
                  </a:cubicBezTo>
                  <a:cubicBezTo>
                    <a:pt x="20879" y="2346"/>
                    <a:pt x="21018" y="2179"/>
                    <a:pt x="21102" y="2012"/>
                  </a:cubicBezTo>
                  <a:cubicBezTo>
                    <a:pt x="21213" y="1761"/>
                    <a:pt x="21492" y="1621"/>
                    <a:pt x="21604" y="1398"/>
                  </a:cubicBezTo>
                  <a:cubicBezTo>
                    <a:pt x="21660" y="1148"/>
                    <a:pt x="21604" y="897"/>
                    <a:pt x="21492" y="702"/>
                  </a:cubicBezTo>
                  <a:cubicBezTo>
                    <a:pt x="21381" y="451"/>
                    <a:pt x="21381" y="116"/>
                    <a:pt x="21046" y="33"/>
                  </a:cubicBezTo>
                  <a:cubicBezTo>
                    <a:pt x="20983" y="10"/>
                    <a:pt x="20928" y="0"/>
                    <a:pt x="2088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9958;p55"/>
            <p:cNvSpPr/>
            <p:nvPr/>
          </p:nvSpPr>
          <p:spPr>
            <a:xfrm>
              <a:off x="4726050" y="3763950"/>
              <a:ext cx="138700" cy="82700"/>
            </a:xfrm>
            <a:custGeom>
              <a:avLst/>
              <a:gdLst/>
              <a:ahLst/>
              <a:cxnLst/>
              <a:rect l="l" t="t" r="r" b="b"/>
              <a:pathLst>
                <a:path w="5548" h="3308" extrusionOk="0">
                  <a:moveTo>
                    <a:pt x="4347" y="1"/>
                  </a:moveTo>
                  <a:cubicBezTo>
                    <a:pt x="4144" y="1"/>
                    <a:pt x="4093" y="272"/>
                    <a:pt x="4042" y="425"/>
                  </a:cubicBezTo>
                  <a:cubicBezTo>
                    <a:pt x="3958" y="676"/>
                    <a:pt x="3735" y="760"/>
                    <a:pt x="3512" y="871"/>
                  </a:cubicBezTo>
                  <a:cubicBezTo>
                    <a:pt x="3429" y="927"/>
                    <a:pt x="3345" y="955"/>
                    <a:pt x="3289" y="983"/>
                  </a:cubicBezTo>
                  <a:cubicBezTo>
                    <a:pt x="3150" y="1066"/>
                    <a:pt x="3150" y="1234"/>
                    <a:pt x="3039" y="1317"/>
                  </a:cubicBezTo>
                  <a:cubicBezTo>
                    <a:pt x="2967" y="1365"/>
                    <a:pt x="2912" y="1385"/>
                    <a:pt x="2870" y="1385"/>
                  </a:cubicBezTo>
                  <a:cubicBezTo>
                    <a:pt x="2660" y="1385"/>
                    <a:pt x="2736" y="908"/>
                    <a:pt x="2620" y="816"/>
                  </a:cubicBezTo>
                  <a:cubicBezTo>
                    <a:pt x="2565" y="771"/>
                    <a:pt x="2513" y="762"/>
                    <a:pt x="2465" y="762"/>
                  </a:cubicBezTo>
                  <a:cubicBezTo>
                    <a:pt x="2432" y="762"/>
                    <a:pt x="2401" y="766"/>
                    <a:pt x="2371" y="766"/>
                  </a:cubicBezTo>
                  <a:cubicBezTo>
                    <a:pt x="2332" y="766"/>
                    <a:pt x="2295" y="760"/>
                    <a:pt x="2258" y="732"/>
                  </a:cubicBezTo>
                  <a:cubicBezTo>
                    <a:pt x="2147" y="620"/>
                    <a:pt x="2147" y="397"/>
                    <a:pt x="2035" y="314"/>
                  </a:cubicBezTo>
                  <a:cubicBezTo>
                    <a:pt x="1992" y="271"/>
                    <a:pt x="1942" y="253"/>
                    <a:pt x="1889" y="253"/>
                  </a:cubicBezTo>
                  <a:cubicBezTo>
                    <a:pt x="1804" y="253"/>
                    <a:pt x="1714" y="301"/>
                    <a:pt x="1645" y="370"/>
                  </a:cubicBezTo>
                  <a:cubicBezTo>
                    <a:pt x="1560" y="455"/>
                    <a:pt x="1507" y="491"/>
                    <a:pt x="1437" y="491"/>
                  </a:cubicBezTo>
                  <a:cubicBezTo>
                    <a:pt x="1416" y="491"/>
                    <a:pt x="1392" y="488"/>
                    <a:pt x="1366" y="481"/>
                  </a:cubicBezTo>
                  <a:cubicBezTo>
                    <a:pt x="1308" y="470"/>
                    <a:pt x="1255" y="463"/>
                    <a:pt x="1205" y="463"/>
                  </a:cubicBezTo>
                  <a:cubicBezTo>
                    <a:pt x="1134" y="463"/>
                    <a:pt x="1069" y="476"/>
                    <a:pt x="1004" y="509"/>
                  </a:cubicBezTo>
                  <a:cubicBezTo>
                    <a:pt x="864" y="565"/>
                    <a:pt x="725" y="648"/>
                    <a:pt x="586" y="704"/>
                  </a:cubicBezTo>
                  <a:cubicBezTo>
                    <a:pt x="363" y="843"/>
                    <a:pt x="390" y="1011"/>
                    <a:pt x="363" y="1262"/>
                  </a:cubicBezTo>
                  <a:cubicBezTo>
                    <a:pt x="335" y="1401"/>
                    <a:pt x="335" y="1401"/>
                    <a:pt x="223" y="1485"/>
                  </a:cubicBezTo>
                  <a:cubicBezTo>
                    <a:pt x="84" y="1540"/>
                    <a:pt x="0" y="1512"/>
                    <a:pt x="28" y="1680"/>
                  </a:cubicBezTo>
                  <a:cubicBezTo>
                    <a:pt x="36" y="1770"/>
                    <a:pt x="66" y="1802"/>
                    <a:pt x="108" y="1802"/>
                  </a:cubicBezTo>
                  <a:cubicBezTo>
                    <a:pt x="210" y="1802"/>
                    <a:pt x="384" y="1616"/>
                    <a:pt x="502" y="1596"/>
                  </a:cubicBezTo>
                  <a:cubicBezTo>
                    <a:pt x="524" y="1594"/>
                    <a:pt x="547" y="1593"/>
                    <a:pt x="569" y="1593"/>
                  </a:cubicBezTo>
                  <a:cubicBezTo>
                    <a:pt x="862" y="1593"/>
                    <a:pt x="1173" y="1738"/>
                    <a:pt x="1466" y="1738"/>
                  </a:cubicBezTo>
                  <a:cubicBezTo>
                    <a:pt x="1488" y="1738"/>
                    <a:pt x="1511" y="1737"/>
                    <a:pt x="1533" y="1735"/>
                  </a:cubicBezTo>
                  <a:cubicBezTo>
                    <a:pt x="1673" y="1735"/>
                    <a:pt x="1924" y="1680"/>
                    <a:pt x="1979" y="1512"/>
                  </a:cubicBezTo>
                  <a:cubicBezTo>
                    <a:pt x="2035" y="1345"/>
                    <a:pt x="1896" y="1289"/>
                    <a:pt x="1896" y="1150"/>
                  </a:cubicBezTo>
                  <a:cubicBezTo>
                    <a:pt x="1896" y="1039"/>
                    <a:pt x="1951" y="927"/>
                    <a:pt x="2035" y="899"/>
                  </a:cubicBezTo>
                  <a:cubicBezTo>
                    <a:pt x="2202" y="927"/>
                    <a:pt x="2370" y="983"/>
                    <a:pt x="2509" y="1066"/>
                  </a:cubicBezTo>
                  <a:cubicBezTo>
                    <a:pt x="2537" y="1122"/>
                    <a:pt x="2565" y="1206"/>
                    <a:pt x="2537" y="1289"/>
                  </a:cubicBezTo>
                  <a:cubicBezTo>
                    <a:pt x="2481" y="1345"/>
                    <a:pt x="2370" y="1317"/>
                    <a:pt x="2342" y="1373"/>
                  </a:cubicBezTo>
                  <a:cubicBezTo>
                    <a:pt x="2286" y="1429"/>
                    <a:pt x="2286" y="1485"/>
                    <a:pt x="2286" y="1568"/>
                  </a:cubicBezTo>
                  <a:cubicBezTo>
                    <a:pt x="2230" y="1791"/>
                    <a:pt x="2230" y="1875"/>
                    <a:pt x="2007" y="2014"/>
                  </a:cubicBezTo>
                  <a:cubicBezTo>
                    <a:pt x="1812" y="2126"/>
                    <a:pt x="1673" y="2098"/>
                    <a:pt x="1478" y="2181"/>
                  </a:cubicBezTo>
                  <a:cubicBezTo>
                    <a:pt x="1310" y="2265"/>
                    <a:pt x="1282" y="2432"/>
                    <a:pt x="1143" y="2572"/>
                  </a:cubicBezTo>
                  <a:cubicBezTo>
                    <a:pt x="976" y="2767"/>
                    <a:pt x="502" y="2823"/>
                    <a:pt x="279" y="2850"/>
                  </a:cubicBezTo>
                  <a:cubicBezTo>
                    <a:pt x="195" y="3129"/>
                    <a:pt x="781" y="3213"/>
                    <a:pt x="920" y="3241"/>
                  </a:cubicBezTo>
                  <a:cubicBezTo>
                    <a:pt x="1042" y="3282"/>
                    <a:pt x="1180" y="3307"/>
                    <a:pt x="1310" y="3307"/>
                  </a:cubicBezTo>
                  <a:cubicBezTo>
                    <a:pt x="1358" y="3307"/>
                    <a:pt x="1405" y="3304"/>
                    <a:pt x="1450" y="3296"/>
                  </a:cubicBezTo>
                  <a:cubicBezTo>
                    <a:pt x="1645" y="3269"/>
                    <a:pt x="1868" y="3185"/>
                    <a:pt x="2063" y="3157"/>
                  </a:cubicBezTo>
                  <a:cubicBezTo>
                    <a:pt x="2202" y="3157"/>
                    <a:pt x="2314" y="3157"/>
                    <a:pt x="2425" y="3213"/>
                  </a:cubicBezTo>
                  <a:cubicBezTo>
                    <a:pt x="2576" y="3238"/>
                    <a:pt x="2732" y="3252"/>
                    <a:pt x="2888" y="3252"/>
                  </a:cubicBezTo>
                  <a:cubicBezTo>
                    <a:pt x="3080" y="3252"/>
                    <a:pt x="3273" y="3231"/>
                    <a:pt x="3457" y="3185"/>
                  </a:cubicBezTo>
                  <a:cubicBezTo>
                    <a:pt x="3763" y="2990"/>
                    <a:pt x="3429" y="2460"/>
                    <a:pt x="3345" y="2181"/>
                  </a:cubicBezTo>
                  <a:cubicBezTo>
                    <a:pt x="3317" y="2014"/>
                    <a:pt x="3345" y="1875"/>
                    <a:pt x="3512" y="1791"/>
                  </a:cubicBezTo>
                  <a:cubicBezTo>
                    <a:pt x="3735" y="1708"/>
                    <a:pt x="3903" y="1540"/>
                    <a:pt x="3986" y="1317"/>
                  </a:cubicBezTo>
                  <a:cubicBezTo>
                    <a:pt x="4098" y="1122"/>
                    <a:pt x="4265" y="955"/>
                    <a:pt x="4516" y="927"/>
                  </a:cubicBezTo>
                  <a:cubicBezTo>
                    <a:pt x="4567" y="912"/>
                    <a:pt x="4627" y="907"/>
                    <a:pt x="4691" y="907"/>
                  </a:cubicBezTo>
                  <a:cubicBezTo>
                    <a:pt x="4811" y="907"/>
                    <a:pt x="4945" y="924"/>
                    <a:pt x="5070" y="924"/>
                  </a:cubicBezTo>
                  <a:cubicBezTo>
                    <a:pt x="5244" y="924"/>
                    <a:pt x="5398" y="891"/>
                    <a:pt x="5464" y="732"/>
                  </a:cubicBezTo>
                  <a:cubicBezTo>
                    <a:pt x="5547" y="565"/>
                    <a:pt x="5492" y="370"/>
                    <a:pt x="5324" y="258"/>
                  </a:cubicBezTo>
                  <a:cubicBezTo>
                    <a:pt x="5272" y="221"/>
                    <a:pt x="5224" y="207"/>
                    <a:pt x="5177" y="207"/>
                  </a:cubicBezTo>
                  <a:cubicBezTo>
                    <a:pt x="5060" y="207"/>
                    <a:pt x="4952" y="289"/>
                    <a:pt x="4811" y="289"/>
                  </a:cubicBezTo>
                  <a:cubicBezTo>
                    <a:pt x="4797" y="289"/>
                    <a:pt x="4782" y="288"/>
                    <a:pt x="4767" y="286"/>
                  </a:cubicBezTo>
                  <a:cubicBezTo>
                    <a:pt x="4544" y="258"/>
                    <a:pt x="4544" y="35"/>
                    <a:pt x="4404" y="7"/>
                  </a:cubicBezTo>
                  <a:cubicBezTo>
                    <a:pt x="4384" y="3"/>
                    <a:pt x="4365" y="1"/>
                    <a:pt x="434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9959;p55"/>
            <p:cNvSpPr/>
            <p:nvPr/>
          </p:nvSpPr>
          <p:spPr>
            <a:xfrm>
              <a:off x="4704425" y="3814025"/>
              <a:ext cx="22150" cy="20000"/>
            </a:xfrm>
            <a:custGeom>
              <a:avLst/>
              <a:gdLst/>
              <a:ahLst/>
              <a:cxnLst/>
              <a:rect l="l" t="t" r="r" b="b"/>
              <a:pathLst>
                <a:path w="886" h="800" extrusionOk="0">
                  <a:moveTo>
                    <a:pt x="625" y="0"/>
                  </a:moveTo>
                  <a:cubicBezTo>
                    <a:pt x="603" y="0"/>
                    <a:pt x="581" y="4"/>
                    <a:pt x="558" y="11"/>
                  </a:cubicBezTo>
                  <a:cubicBezTo>
                    <a:pt x="475" y="151"/>
                    <a:pt x="419" y="178"/>
                    <a:pt x="280" y="206"/>
                  </a:cubicBezTo>
                  <a:cubicBezTo>
                    <a:pt x="168" y="206"/>
                    <a:pt x="85" y="290"/>
                    <a:pt x="85" y="401"/>
                  </a:cubicBezTo>
                  <a:lnTo>
                    <a:pt x="85" y="513"/>
                  </a:lnTo>
                  <a:cubicBezTo>
                    <a:pt x="85" y="569"/>
                    <a:pt x="1" y="652"/>
                    <a:pt x="1" y="708"/>
                  </a:cubicBezTo>
                  <a:cubicBezTo>
                    <a:pt x="1" y="754"/>
                    <a:pt x="112" y="799"/>
                    <a:pt x="199" y="799"/>
                  </a:cubicBezTo>
                  <a:cubicBezTo>
                    <a:pt x="218" y="799"/>
                    <a:pt x="237" y="797"/>
                    <a:pt x="252" y="792"/>
                  </a:cubicBezTo>
                  <a:cubicBezTo>
                    <a:pt x="335" y="764"/>
                    <a:pt x="419" y="569"/>
                    <a:pt x="531" y="513"/>
                  </a:cubicBezTo>
                  <a:cubicBezTo>
                    <a:pt x="670" y="457"/>
                    <a:pt x="782" y="457"/>
                    <a:pt x="837" y="290"/>
                  </a:cubicBezTo>
                  <a:cubicBezTo>
                    <a:pt x="886" y="145"/>
                    <a:pt x="767" y="0"/>
                    <a:pt x="62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9960;p55"/>
            <p:cNvSpPr/>
            <p:nvPr/>
          </p:nvSpPr>
          <p:spPr>
            <a:xfrm>
              <a:off x="4856125" y="3771075"/>
              <a:ext cx="69950" cy="61200"/>
            </a:xfrm>
            <a:custGeom>
              <a:avLst/>
              <a:gdLst/>
              <a:ahLst/>
              <a:cxnLst/>
              <a:rect l="l" t="t" r="r" b="b"/>
              <a:pathLst>
                <a:path w="2798" h="2448" extrusionOk="0">
                  <a:moveTo>
                    <a:pt x="2546" y="1"/>
                  </a:moveTo>
                  <a:cubicBezTo>
                    <a:pt x="2351" y="1"/>
                    <a:pt x="2212" y="85"/>
                    <a:pt x="2100" y="224"/>
                  </a:cubicBezTo>
                  <a:cubicBezTo>
                    <a:pt x="1933" y="475"/>
                    <a:pt x="1905" y="893"/>
                    <a:pt x="1543" y="893"/>
                  </a:cubicBezTo>
                  <a:cubicBezTo>
                    <a:pt x="1290" y="893"/>
                    <a:pt x="1227" y="532"/>
                    <a:pt x="1039" y="532"/>
                  </a:cubicBezTo>
                  <a:cubicBezTo>
                    <a:pt x="1000" y="532"/>
                    <a:pt x="955" y="548"/>
                    <a:pt x="902" y="586"/>
                  </a:cubicBezTo>
                  <a:cubicBezTo>
                    <a:pt x="762" y="698"/>
                    <a:pt x="762" y="837"/>
                    <a:pt x="595" y="893"/>
                  </a:cubicBezTo>
                  <a:cubicBezTo>
                    <a:pt x="344" y="977"/>
                    <a:pt x="261" y="921"/>
                    <a:pt x="149" y="1227"/>
                  </a:cubicBezTo>
                  <a:cubicBezTo>
                    <a:pt x="1" y="1599"/>
                    <a:pt x="116" y="1706"/>
                    <a:pt x="378" y="1706"/>
                  </a:cubicBezTo>
                  <a:cubicBezTo>
                    <a:pt x="411" y="1706"/>
                    <a:pt x="446" y="1704"/>
                    <a:pt x="484" y="1701"/>
                  </a:cubicBezTo>
                  <a:cubicBezTo>
                    <a:pt x="762" y="1701"/>
                    <a:pt x="846" y="1757"/>
                    <a:pt x="985" y="2036"/>
                  </a:cubicBezTo>
                  <a:cubicBezTo>
                    <a:pt x="1087" y="2219"/>
                    <a:pt x="1175" y="2448"/>
                    <a:pt x="1334" y="2448"/>
                  </a:cubicBezTo>
                  <a:cubicBezTo>
                    <a:pt x="1393" y="2448"/>
                    <a:pt x="1461" y="2417"/>
                    <a:pt x="1543" y="2342"/>
                  </a:cubicBezTo>
                  <a:cubicBezTo>
                    <a:pt x="1794" y="2119"/>
                    <a:pt x="1682" y="1757"/>
                    <a:pt x="1961" y="1562"/>
                  </a:cubicBezTo>
                  <a:cubicBezTo>
                    <a:pt x="2240" y="1339"/>
                    <a:pt x="2519" y="1311"/>
                    <a:pt x="2546" y="977"/>
                  </a:cubicBezTo>
                  <a:cubicBezTo>
                    <a:pt x="2519" y="865"/>
                    <a:pt x="2546" y="726"/>
                    <a:pt x="2574" y="586"/>
                  </a:cubicBezTo>
                  <a:cubicBezTo>
                    <a:pt x="2630" y="391"/>
                    <a:pt x="2797" y="224"/>
                    <a:pt x="2797" y="1"/>
                  </a:cubicBezTo>
                  <a:lnTo>
                    <a:pt x="2797" y="1"/>
                  </a:lnTo>
                  <a:cubicBezTo>
                    <a:pt x="2769" y="29"/>
                    <a:pt x="2745" y="38"/>
                    <a:pt x="2720" y="38"/>
                  </a:cubicBezTo>
                  <a:cubicBezTo>
                    <a:pt x="2670" y="38"/>
                    <a:pt x="2621" y="1"/>
                    <a:pt x="254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9961;p55"/>
            <p:cNvSpPr/>
            <p:nvPr/>
          </p:nvSpPr>
          <p:spPr>
            <a:xfrm>
              <a:off x="4926750" y="3758775"/>
              <a:ext cx="128950" cy="71050"/>
            </a:xfrm>
            <a:custGeom>
              <a:avLst/>
              <a:gdLst/>
              <a:ahLst/>
              <a:cxnLst/>
              <a:rect l="l" t="t" r="r" b="b"/>
              <a:pathLst>
                <a:path w="5158" h="2842" extrusionOk="0">
                  <a:moveTo>
                    <a:pt x="1312" y="1"/>
                  </a:moveTo>
                  <a:cubicBezTo>
                    <a:pt x="1226" y="1"/>
                    <a:pt x="1140" y="8"/>
                    <a:pt x="1059" y="19"/>
                  </a:cubicBezTo>
                  <a:cubicBezTo>
                    <a:pt x="976" y="214"/>
                    <a:pt x="641" y="214"/>
                    <a:pt x="586" y="465"/>
                  </a:cubicBezTo>
                  <a:cubicBezTo>
                    <a:pt x="558" y="604"/>
                    <a:pt x="558" y="716"/>
                    <a:pt x="586" y="855"/>
                  </a:cubicBezTo>
                  <a:cubicBezTo>
                    <a:pt x="586" y="1106"/>
                    <a:pt x="474" y="1329"/>
                    <a:pt x="279" y="1496"/>
                  </a:cubicBezTo>
                  <a:cubicBezTo>
                    <a:pt x="84" y="1719"/>
                    <a:pt x="0" y="1775"/>
                    <a:pt x="0" y="2026"/>
                  </a:cubicBezTo>
                  <a:cubicBezTo>
                    <a:pt x="0" y="2305"/>
                    <a:pt x="0" y="2528"/>
                    <a:pt x="251" y="2667"/>
                  </a:cubicBezTo>
                  <a:cubicBezTo>
                    <a:pt x="460" y="2783"/>
                    <a:pt x="708" y="2841"/>
                    <a:pt x="962" y="2841"/>
                  </a:cubicBezTo>
                  <a:cubicBezTo>
                    <a:pt x="1013" y="2841"/>
                    <a:pt x="1064" y="2839"/>
                    <a:pt x="1115" y="2834"/>
                  </a:cubicBezTo>
                  <a:cubicBezTo>
                    <a:pt x="1366" y="2779"/>
                    <a:pt x="1338" y="2361"/>
                    <a:pt x="1533" y="2193"/>
                  </a:cubicBezTo>
                  <a:cubicBezTo>
                    <a:pt x="1654" y="2097"/>
                    <a:pt x="1806" y="2073"/>
                    <a:pt x="1965" y="2073"/>
                  </a:cubicBezTo>
                  <a:cubicBezTo>
                    <a:pt x="2114" y="2073"/>
                    <a:pt x="2268" y="2094"/>
                    <a:pt x="2408" y="2094"/>
                  </a:cubicBezTo>
                  <a:cubicBezTo>
                    <a:pt x="2463" y="2094"/>
                    <a:pt x="2516" y="2091"/>
                    <a:pt x="2565" y="2082"/>
                  </a:cubicBezTo>
                  <a:cubicBezTo>
                    <a:pt x="2788" y="2026"/>
                    <a:pt x="2760" y="1831"/>
                    <a:pt x="2955" y="1747"/>
                  </a:cubicBezTo>
                  <a:cubicBezTo>
                    <a:pt x="3094" y="1719"/>
                    <a:pt x="3241" y="1706"/>
                    <a:pt x="3387" y="1706"/>
                  </a:cubicBezTo>
                  <a:cubicBezTo>
                    <a:pt x="3533" y="1706"/>
                    <a:pt x="3680" y="1719"/>
                    <a:pt x="3819" y="1747"/>
                  </a:cubicBezTo>
                  <a:cubicBezTo>
                    <a:pt x="3844" y="1749"/>
                    <a:pt x="3870" y="1749"/>
                    <a:pt x="3895" y="1749"/>
                  </a:cubicBezTo>
                  <a:cubicBezTo>
                    <a:pt x="4365" y="1749"/>
                    <a:pt x="4778" y="1502"/>
                    <a:pt x="4990" y="1078"/>
                  </a:cubicBezTo>
                  <a:cubicBezTo>
                    <a:pt x="5157" y="827"/>
                    <a:pt x="4851" y="744"/>
                    <a:pt x="4878" y="493"/>
                  </a:cubicBezTo>
                  <a:cubicBezTo>
                    <a:pt x="4906" y="270"/>
                    <a:pt x="5129" y="242"/>
                    <a:pt x="4878" y="103"/>
                  </a:cubicBezTo>
                  <a:cubicBezTo>
                    <a:pt x="4741" y="53"/>
                    <a:pt x="4591" y="25"/>
                    <a:pt x="4444" y="25"/>
                  </a:cubicBezTo>
                  <a:cubicBezTo>
                    <a:pt x="4263" y="25"/>
                    <a:pt x="4084" y="66"/>
                    <a:pt x="3931" y="158"/>
                  </a:cubicBezTo>
                  <a:cubicBezTo>
                    <a:pt x="3629" y="275"/>
                    <a:pt x="3327" y="333"/>
                    <a:pt x="3009" y="333"/>
                  </a:cubicBezTo>
                  <a:cubicBezTo>
                    <a:pt x="2945" y="333"/>
                    <a:pt x="2881" y="330"/>
                    <a:pt x="2816" y="326"/>
                  </a:cubicBezTo>
                  <a:cubicBezTo>
                    <a:pt x="2718" y="304"/>
                    <a:pt x="2645" y="286"/>
                    <a:pt x="2582" y="286"/>
                  </a:cubicBezTo>
                  <a:cubicBezTo>
                    <a:pt x="2482" y="286"/>
                    <a:pt x="2405" y="329"/>
                    <a:pt x="2286" y="465"/>
                  </a:cubicBezTo>
                  <a:cubicBezTo>
                    <a:pt x="2211" y="555"/>
                    <a:pt x="2129" y="612"/>
                    <a:pt x="2047" y="612"/>
                  </a:cubicBezTo>
                  <a:cubicBezTo>
                    <a:pt x="1976" y="612"/>
                    <a:pt x="1905" y="569"/>
                    <a:pt x="1840" y="465"/>
                  </a:cubicBezTo>
                  <a:cubicBezTo>
                    <a:pt x="1756" y="354"/>
                    <a:pt x="1784" y="103"/>
                    <a:pt x="1673" y="47"/>
                  </a:cubicBezTo>
                  <a:cubicBezTo>
                    <a:pt x="1558" y="14"/>
                    <a:pt x="1435" y="1"/>
                    <a:pt x="131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9962;p55"/>
            <p:cNvSpPr/>
            <p:nvPr/>
          </p:nvSpPr>
          <p:spPr>
            <a:xfrm>
              <a:off x="4649375" y="4117850"/>
              <a:ext cx="124775" cy="82825"/>
            </a:xfrm>
            <a:custGeom>
              <a:avLst/>
              <a:gdLst/>
              <a:ahLst/>
              <a:cxnLst/>
              <a:rect l="l" t="t" r="r" b="b"/>
              <a:pathLst>
                <a:path w="4991" h="3313" extrusionOk="0">
                  <a:moveTo>
                    <a:pt x="4622" y="1"/>
                  </a:moveTo>
                  <a:cubicBezTo>
                    <a:pt x="4455" y="1"/>
                    <a:pt x="4333" y="257"/>
                    <a:pt x="4210" y="318"/>
                  </a:cubicBezTo>
                  <a:cubicBezTo>
                    <a:pt x="4154" y="332"/>
                    <a:pt x="4085" y="339"/>
                    <a:pt x="4015" y="339"/>
                  </a:cubicBezTo>
                  <a:cubicBezTo>
                    <a:pt x="3945" y="339"/>
                    <a:pt x="3876" y="332"/>
                    <a:pt x="3820" y="318"/>
                  </a:cubicBezTo>
                  <a:cubicBezTo>
                    <a:pt x="3778" y="305"/>
                    <a:pt x="3736" y="298"/>
                    <a:pt x="3698" y="298"/>
                  </a:cubicBezTo>
                  <a:cubicBezTo>
                    <a:pt x="3659" y="298"/>
                    <a:pt x="3625" y="305"/>
                    <a:pt x="3597" y="318"/>
                  </a:cubicBezTo>
                  <a:cubicBezTo>
                    <a:pt x="3541" y="318"/>
                    <a:pt x="3513" y="346"/>
                    <a:pt x="3457" y="402"/>
                  </a:cubicBezTo>
                  <a:cubicBezTo>
                    <a:pt x="3207" y="541"/>
                    <a:pt x="2984" y="737"/>
                    <a:pt x="2816" y="960"/>
                  </a:cubicBezTo>
                  <a:cubicBezTo>
                    <a:pt x="2677" y="1155"/>
                    <a:pt x="2537" y="1350"/>
                    <a:pt x="2370" y="1517"/>
                  </a:cubicBezTo>
                  <a:cubicBezTo>
                    <a:pt x="2127" y="1663"/>
                    <a:pt x="1862" y="1745"/>
                    <a:pt x="1576" y="1745"/>
                  </a:cubicBezTo>
                  <a:cubicBezTo>
                    <a:pt x="1535" y="1745"/>
                    <a:pt x="1493" y="1744"/>
                    <a:pt x="1450" y="1740"/>
                  </a:cubicBezTo>
                  <a:cubicBezTo>
                    <a:pt x="1344" y="1740"/>
                    <a:pt x="1271" y="1715"/>
                    <a:pt x="1199" y="1715"/>
                  </a:cubicBezTo>
                  <a:cubicBezTo>
                    <a:pt x="1139" y="1715"/>
                    <a:pt x="1080" y="1733"/>
                    <a:pt x="1004" y="1796"/>
                  </a:cubicBezTo>
                  <a:cubicBezTo>
                    <a:pt x="837" y="1935"/>
                    <a:pt x="809" y="2102"/>
                    <a:pt x="642" y="2214"/>
                  </a:cubicBezTo>
                  <a:cubicBezTo>
                    <a:pt x="363" y="2409"/>
                    <a:pt x="1" y="2325"/>
                    <a:pt x="224" y="2799"/>
                  </a:cubicBezTo>
                  <a:cubicBezTo>
                    <a:pt x="359" y="3092"/>
                    <a:pt x="895" y="3312"/>
                    <a:pt x="1287" y="3312"/>
                  </a:cubicBezTo>
                  <a:cubicBezTo>
                    <a:pt x="1380" y="3312"/>
                    <a:pt x="1465" y="3300"/>
                    <a:pt x="1534" y="3273"/>
                  </a:cubicBezTo>
                  <a:cubicBezTo>
                    <a:pt x="1813" y="3134"/>
                    <a:pt x="1952" y="2827"/>
                    <a:pt x="1868" y="2548"/>
                  </a:cubicBezTo>
                  <a:cubicBezTo>
                    <a:pt x="2175" y="2548"/>
                    <a:pt x="2454" y="2521"/>
                    <a:pt x="2705" y="2409"/>
                  </a:cubicBezTo>
                  <a:cubicBezTo>
                    <a:pt x="2872" y="2298"/>
                    <a:pt x="3067" y="2214"/>
                    <a:pt x="3262" y="2158"/>
                  </a:cubicBezTo>
                  <a:cubicBezTo>
                    <a:pt x="3597" y="2102"/>
                    <a:pt x="3680" y="2214"/>
                    <a:pt x="3959" y="1963"/>
                  </a:cubicBezTo>
                  <a:cubicBezTo>
                    <a:pt x="4099" y="1796"/>
                    <a:pt x="4294" y="1656"/>
                    <a:pt x="4489" y="1601"/>
                  </a:cubicBezTo>
                  <a:cubicBezTo>
                    <a:pt x="4628" y="1573"/>
                    <a:pt x="4768" y="1601"/>
                    <a:pt x="4851" y="1489"/>
                  </a:cubicBezTo>
                  <a:cubicBezTo>
                    <a:pt x="4684" y="1238"/>
                    <a:pt x="4210" y="1071"/>
                    <a:pt x="4433" y="709"/>
                  </a:cubicBezTo>
                  <a:cubicBezTo>
                    <a:pt x="4545" y="569"/>
                    <a:pt x="4991" y="374"/>
                    <a:pt x="4823" y="123"/>
                  </a:cubicBezTo>
                  <a:cubicBezTo>
                    <a:pt x="4749" y="34"/>
                    <a:pt x="4683" y="1"/>
                    <a:pt x="462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9963;p55"/>
            <p:cNvSpPr/>
            <p:nvPr/>
          </p:nvSpPr>
          <p:spPr>
            <a:xfrm>
              <a:off x="4496075" y="4134150"/>
              <a:ext cx="55775" cy="35950"/>
            </a:xfrm>
            <a:custGeom>
              <a:avLst/>
              <a:gdLst/>
              <a:ahLst/>
              <a:cxnLst/>
              <a:rect l="l" t="t" r="r" b="b"/>
              <a:pathLst>
                <a:path w="2231" h="1438" extrusionOk="0">
                  <a:moveTo>
                    <a:pt x="1561" y="1"/>
                  </a:moveTo>
                  <a:cubicBezTo>
                    <a:pt x="1394" y="112"/>
                    <a:pt x="1227" y="252"/>
                    <a:pt x="1087" y="391"/>
                  </a:cubicBezTo>
                  <a:cubicBezTo>
                    <a:pt x="1015" y="488"/>
                    <a:pt x="921" y="564"/>
                    <a:pt x="806" y="564"/>
                  </a:cubicBezTo>
                  <a:cubicBezTo>
                    <a:pt x="789" y="564"/>
                    <a:pt x="771" y="562"/>
                    <a:pt x="753" y="558"/>
                  </a:cubicBezTo>
                  <a:cubicBezTo>
                    <a:pt x="586" y="558"/>
                    <a:pt x="446" y="558"/>
                    <a:pt x="307" y="586"/>
                  </a:cubicBezTo>
                  <a:cubicBezTo>
                    <a:pt x="195" y="586"/>
                    <a:pt x="112" y="614"/>
                    <a:pt x="56" y="670"/>
                  </a:cubicBezTo>
                  <a:cubicBezTo>
                    <a:pt x="0" y="754"/>
                    <a:pt x="28" y="698"/>
                    <a:pt x="56" y="809"/>
                  </a:cubicBezTo>
                  <a:cubicBezTo>
                    <a:pt x="84" y="977"/>
                    <a:pt x="168" y="1144"/>
                    <a:pt x="307" y="1283"/>
                  </a:cubicBezTo>
                  <a:cubicBezTo>
                    <a:pt x="405" y="1365"/>
                    <a:pt x="649" y="1438"/>
                    <a:pt x="867" y="1438"/>
                  </a:cubicBezTo>
                  <a:cubicBezTo>
                    <a:pt x="1019" y="1438"/>
                    <a:pt x="1158" y="1403"/>
                    <a:pt x="1227" y="1311"/>
                  </a:cubicBezTo>
                  <a:cubicBezTo>
                    <a:pt x="1255" y="1283"/>
                    <a:pt x="1227" y="1172"/>
                    <a:pt x="1283" y="1144"/>
                  </a:cubicBezTo>
                  <a:cubicBezTo>
                    <a:pt x="1299" y="1136"/>
                    <a:pt x="1325" y="1132"/>
                    <a:pt x="1355" y="1132"/>
                  </a:cubicBezTo>
                  <a:cubicBezTo>
                    <a:pt x="1429" y="1132"/>
                    <a:pt x="1530" y="1152"/>
                    <a:pt x="1589" y="1172"/>
                  </a:cubicBezTo>
                  <a:cubicBezTo>
                    <a:pt x="1701" y="1200"/>
                    <a:pt x="1840" y="1200"/>
                    <a:pt x="1979" y="1227"/>
                  </a:cubicBezTo>
                  <a:cubicBezTo>
                    <a:pt x="2147" y="1227"/>
                    <a:pt x="2175" y="1172"/>
                    <a:pt x="2202" y="977"/>
                  </a:cubicBezTo>
                  <a:cubicBezTo>
                    <a:pt x="2230" y="809"/>
                    <a:pt x="2230" y="112"/>
                    <a:pt x="1896" y="112"/>
                  </a:cubicBezTo>
                  <a:cubicBezTo>
                    <a:pt x="1868" y="99"/>
                    <a:pt x="1833" y="92"/>
                    <a:pt x="1798" y="92"/>
                  </a:cubicBezTo>
                  <a:cubicBezTo>
                    <a:pt x="1763" y="92"/>
                    <a:pt x="1729" y="99"/>
                    <a:pt x="1701" y="112"/>
                  </a:cubicBezTo>
                  <a:cubicBezTo>
                    <a:pt x="1645" y="85"/>
                    <a:pt x="1589" y="29"/>
                    <a:pt x="156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9964;p55"/>
            <p:cNvSpPr/>
            <p:nvPr/>
          </p:nvSpPr>
          <p:spPr>
            <a:xfrm>
              <a:off x="4066800" y="3941125"/>
              <a:ext cx="313600" cy="172350"/>
            </a:xfrm>
            <a:custGeom>
              <a:avLst/>
              <a:gdLst/>
              <a:ahLst/>
              <a:cxnLst/>
              <a:rect l="l" t="t" r="r" b="b"/>
              <a:pathLst>
                <a:path w="12544" h="6894" extrusionOk="0">
                  <a:moveTo>
                    <a:pt x="6607" y="1"/>
                  </a:moveTo>
                  <a:cubicBezTo>
                    <a:pt x="6439" y="251"/>
                    <a:pt x="6328" y="865"/>
                    <a:pt x="6049" y="1004"/>
                  </a:cubicBezTo>
                  <a:cubicBezTo>
                    <a:pt x="6025" y="1018"/>
                    <a:pt x="5993" y="1025"/>
                    <a:pt x="5955" y="1025"/>
                  </a:cubicBezTo>
                  <a:cubicBezTo>
                    <a:pt x="5774" y="1025"/>
                    <a:pt x="5467" y="883"/>
                    <a:pt x="5352" y="837"/>
                  </a:cubicBezTo>
                  <a:cubicBezTo>
                    <a:pt x="5025" y="697"/>
                    <a:pt x="4659" y="635"/>
                    <a:pt x="4287" y="635"/>
                  </a:cubicBezTo>
                  <a:cubicBezTo>
                    <a:pt x="4215" y="635"/>
                    <a:pt x="4142" y="637"/>
                    <a:pt x="4070" y="642"/>
                  </a:cubicBezTo>
                  <a:cubicBezTo>
                    <a:pt x="3903" y="642"/>
                    <a:pt x="3707" y="670"/>
                    <a:pt x="3568" y="781"/>
                  </a:cubicBezTo>
                  <a:cubicBezTo>
                    <a:pt x="3345" y="976"/>
                    <a:pt x="3150" y="1143"/>
                    <a:pt x="2927" y="1311"/>
                  </a:cubicBezTo>
                  <a:cubicBezTo>
                    <a:pt x="2650" y="1403"/>
                    <a:pt x="2373" y="1457"/>
                    <a:pt x="2096" y="1457"/>
                  </a:cubicBezTo>
                  <a:cubicBezTo>
                    <a:pt x="2038" y="1457"/>
                    <a:pt x="1981" y="1455"/>
                    <a:pt x="1923" y="1450"/>
                  </a:cubicBezTo>
                  <a:cubicBezTo>
                    <a:pt x="1505" y="1478"/>
                    <a:pt x="1115" y="1589"/>
                    <a:pt x="725" y="1757"/>
                  </a:cubicBezTo>
                  <a:cubicBezTo>
                    <a:pt x="418" y="1896"/>
                    <a:pt x="418" y="2063"/>
                    <a:pt x="251" y="2314"/>
                  </a:cubicBezTo>
                  <a:cubicBezTo>
                    <a:pt x="167" y="2454"/>
                    <a:pt x="0" y="2565"/>
                    <a:pt x="84" y="2760"/>
                  </a:cubicBezTo>
                  <a:cubicBezTo>
                    <a:pt x="195" y="2983"/>
                    <a:pt x="502" y="3123"/>
                    <a:pt x="697" y="3206"/>
                  </a:cubicBezTo>
                  <a:cubicBezTo>
                    <a:pt x="1115" y="3457"/>
                    <a:pt x="1533" y="3652"/>
                    <a:pt x="2007" y="3764"/>
                  </a:cubicBezTo>
                  <a:cubicBezTo>
                    <a:pt x="2103" y="3791"/>
                    <a:pt x="2185" y="3803"/>
                    <a:pt x="2260" y="3803"/>
                  </a:cubicBezTo>
                  <a:cubicBezTo>
                    <a:pt x="2490" y="3803"/>
                    <a:pt x="2647" y="3688"/>
                    <a:pt x="2899" y="3541"/>
                  </a:cubicBezTo>
                  <a:cubicBezTo>
                    <a:pt x="2990" y="3480"/>
                    <a:pt x="3052" y="3460"/>
                    <a:pt x="3106" y="3460"/>
                  </a:cubicBezTo>
                  <a:cubicBezTo>
                    <a:pt x="3203" y="3460"/>
                    <a:pt x="3279" y="3523"/>
                    <a:pt x="3457" y="3541"/>
                  </a:cubicBezTo>
                  <a:cubicBezTo>
                    <a:pt x="3484" y="3555"/>
                    <a:pt x="3519" y="3562"/>
                    <a:pt x="3554" y="3562"/>
                  </a:cubicBezTo>
                  <a:cubicBezTo>
                    <a:pt x="3589" y="3562"/>
                    <a:pt x="3624" y="3555"/>
                    <a:pt x="3652" y="3541"/>
                  </a:cubicBezTo>
                  <a:cubicBezTo>
                    <a:pt x="3791" y="3513"/>
                    <a:pt x="3847" y="3429"/>
                    <a:pt x="3958" y="3373"/>
                  </a:cubicBezTo>
                  <a:cubicBezTo>
                    <a:pt x="4047" y="3344"/>
                    <a:pt x="4128" y="3330"/>
                    <a:pt x="4202" y="3330"/>
                  </a:cubicBezTo>
                  <a:cubicBezTo>
                    <a:pt x="4681" y="3330"/>
                    <a:pt x="4863" y="3899"/>
                    <a:pt x="5129" y="4238"/>
                  </a:cubicBezTo>
                  <a:cubicBezTo>
                    <a:pt x="5436" y="4628"/>
                    <a:pt x="5965" y="4600"/>
                    <a:pt x="6411" y="4795"/>
                  </a:cubicBezTo>
                  <a:cubicBezTo>
                    <a:pt x="6746" y="4934"/>
                    <a:pt x="6885" y="5213"/>
                    <a:pt x="7108" y="5464"/>
                  </a:cubicBezTo>
                  <a:cubicBezTo>
                    <a:pt x="7331" y="5715"/>
                    <a:pt x="7582" y="5826"/>
                    <a:pt x="7805" y="6049"/>
                  </a:cubicBezTo>
                  <a:cubicBezTo>
                    <a:pt x="8000" y="6272"/>
                    <a:pt x="8112" y="6412"/>
                    <a:pt x="8363" y="6495"/>
                  </a:cubicBezTo>
                  <a:cubicBezTo>
                    <a:pt x="8502" y="6537"/>
                    <a:pt x="8655" y="6558"/>
                    <a:pt x="8812" y="6558"/>
                  </a:cubicBezTo>
                  <a:cubicBezTo>
                    <a:pt x="8969" y="6558"/>
                    <a:pt x="9129" y="6537"/>
                    <a:pt x="9283" y="6495"/>
                  </a:cubicBezTo>
                  <a:cubicBezTo>
                    <a:pt x="9403" y="6458"/>
                    <a:pt x="9491" y="6442"/>
                    <a:pt x="9564" y="6442"/>
                  </a:cubicBezTo>
                  <a:cubicBezTo>
                    <a:pt x="9759" y="6442"/>
                    <a:pt x="9842" y="6554"/>
                    <a:pt x="10147" y="6635"/>
                  </a:cubicBezTo>
                  <a:cubicBezTo>
                    <a:pt x="10435" y="6731"/>
                    <a:pt x="10843" y="6893"/>
                    <a:pt x="11187" y="6893"/>
                  </a:cubicBezTo>
                  <a:cubicBezTo>
                    <a:pt x="11342" y="6893"/>
                    <a:pt x="11484" y="6861"/>
                    <a:pt x="11596" y="6774"/>
                  </a:cubicBezTo>
                  <a:cubicBezTo>
                    <a:pt x="11819" y="6635"/>
                    <a:pt x="12544" y="5799"/>
                    <a:pt x="12377" y="5576"/>
                  </a:cubicBezTo>
                  <a:cubicBezTo>
                    <a:pt x="12293" y="5157"/>
                    <a:pt x="11931" y="4767"/>
                    <a:pt x="11791" y="4321"/>
                  </a:cubicBezTo>
                  <a:cubicBezTo>
                    <a:pt x="11568" y="3624"/>
                    <a:pt x="10816" y="3569"/>
                    <a:pt x="10370" y="3067"/>
                  </a:cubicBezTo>
                  <a:cubicBezTo>
                    <a:pt x="10235" y="2878"/>
                    <a:pt x="10126" y="2452"/>
                    <a:pt x="9839" y="2452"/>
                  </a:cubicBezTo>
                  <a:cubicBezTo>
                    <a:pt x="9830" y="2452"/>
                    <a:pt x="9821" y="2453"/>
                    <a:pt x="9812" y="2454"/>
                  </a:cubicBezTo>
                  <a:cubicBezTo>
                    <a:pt x="9506" y="2481"/>
                    <a:pt x="9756" y="2788"/>
                    <a:pt x="9506" y="2900"/>
                  </a:cubicBezTo>
                  <a:cubicBezTo>
                    <a:pt x="9396" y="2930"/>
                    <a:pt x="9285" y="2945"/>
                    <a:pt x="9177" y="2945"/>
                  </a:cubicBezTo>
                  <a:cubicBezTo>
                    <a:pt x="8982" y="2945"/>
                    <a:pt x="8792" y="2895"/>
                    <a:pt x="8614" y="2788"/>
                  </a:cubicBezTo>
                  <a:cubicBezTo>
                    <a:pt x="8446" y="2649"/>
                    <a:pt x="8558" y="2454"/>
                    <a:pt x="8614" y="2286"/>
                  </a:cubicBezTo>
                  <a:cubicBezTo>
                    <a:pt x="8669" y="2008"/>
                    <a:pt x="8669" y="1729"/>
                    <a:pt x="8418" y="1589"/>
                  </a:cubicBezTo>
                  <a:cubicBezTo>
                    <a:pt x="8140" y="1450"/>
                    <a:pt x="7471" y="1450"/>
                    <a:pt x="7276" y="1088"/>
                  </a:cubicBezTo>
                  <a:cubicBezTo>
                    <a:pt x="7220" y="893"/>
                    <a:pt x="7136" y="670"/>
                    <a:pt x="7053" y="474"/>
                  </a:cubicBezTo>
                  <a:cubicBezTo>
                    <a:pt x="6941" y="279"/>
                    <a:pt x="6802" y="112"/>
                    <a:pt x="660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9965;p55"/>
            <p:cNvSpPr/>
            <p:nvPr/>
          </p:nvSpPr>
          <p:spPr>
            <a:xfrm>
              <a:off x="5144875" y="3667925"/>
              <a:ext cx="163775" cy="85225"/>
            </a:xfrm>
            <a:custGeom>
              <a:avLst/>
              <a:gdLst/>
              <a:ahLst/>
              <a:cxnLst/>
              <a:rect l="l" t="t" r="r" b="b"/>
              <a:pathLst>
                <a:path w="6551" h="3409" extrusionOk="0">
                  <a:moveTo>
                    <a:pt x="5001" y="0"/>
                  </a:moveTo>
                  <a:cubicBezTo>
                    <a:pt x="4756" y="0"/>
                    <a:pt x="4513" y="68"/>
                    <a:pt x="4293" y="197"/>
                  </a:cubicBezTo>
                  <a:cubicBezTo>
                    <a:pt x="3986" y="280"/>
                    <a:pt x="3735" y="420"/>
                    <a:pt x="3512" y="615"/>
                  </a:cubicBezTo>
                  <a:cubicBezTo>
                    <a:pt x="3345" y="810"/>
                    <a:pt x="3289" y="977"/>
                    <a:pt x="3039" y="1061"/>
                  </a:cubicBezTo>
                  <a:cubicBezTo>
                    <a:pt x="2926" y="1112"/>
                    <a:pt x="2810" y="1137"/>
                    <a:pt x="2697" y="1137"/>
                  </a:cubicBezTo>
                  <a:cubicBezTo>
                    <a:pt x="2502" y="1137"/>
                    <a:pt x="2316" y="1063"/>
                    <a:pt x="2174" y="921"/>
                  </a:cubicBezTo>
                  <a:cubicBezTo>
                    <a:pt x="2092" y="818"/>
                    <a:pt x="1963" y="761"/>
                    <a:pt x="1834" y="761"/>
                  </a:cubicBezTo>
                  <a:cubicBezTo>
                    <a:pt x="1789" y="761"/>
                    <a:pt x="1744" y="768"/>
                    <a:pt x="1701" y="782"/>
                  </a:cubicBezTo>
                  <a:cubicBezTo>
                    <a:pt x="1282" y="866"/>
                    <a:pt x="892" y="1033"/>
                    <a:pt x="530" y="1228"/>
                  </a:cubicBezTo>
                  <a:cubicBezTo>
                    <a:pt x="446" y="1590"/>
                    <a:pt x="390" y="1925"/>
                    <a:pt x="307" y="2287"/>
                  </a:cubicBezTo>
                  <a:cubicBezTo>
                    <a:pt x="251" y="2538"/>
                    <a:pt x="0" y="2733"/>
                    <a:pt x="0" y="2984"/>
                  </a:cubicBezTo>
                  <a:cubicBezTo>
                    <a:pt x="0" y="3296"/>
                    <a:pt x="174" y="3409"/>
                    <a:pt x="405" y="3409"/>
                  </a:cubicBezTo>
                  <a:cubicBezTo>
                    <a:pt x="771" y="3409"/>
                    <a:pt x="1279" y="3123"/>
                    <a:pt x="1450" y="2900"/>
                  </a:cubicBezTo>
                  <a:cubicBezTo>
                    <a:pt x="1671" y="2612"/>
                    <a:pt x="1629" y="2377"/>
                    <a:pt x="1925" y="2377"/>
                  </a:cubicBezTo>
                  <a:cubicBezTo>
                    <a:pt x="2001" y="2377"/>
                    <a:pt x="2099" y="2392"/>
                    <a:pt x="2230" y="2427"/>
                  </a:cubicBezTo>
                  <a:cubicBezTo>
                    <a:pt x="2565" y="2510"/>
                    <a:pt x="2871" y="2761"/>
                    <a:pt x="3262" y="2761"/>
                  </a:cubicBezTo>
                  <a:cubicBezTo>
                    <a:pt x="3401" y="2761"/>
                    <a:pt x="3735" y="2705"/>
                    <a:pt x="3819" y="2566"/>
                  </a:cubicBezTo>
                  <a:cubicBezTo>
                    <a:pt x="3903" y="2427"/>
                    <a:pt x="3791" y="2259"/>
                    <a:pt x="3931" y="2120"/>
                  </a:cubicBezTo>
                  <a:cubicBezTo>
                    <a:pt x="4042" y="2008"/>
                    <a:pt x="4544" y="2036"/>
                    <a:pt x="4739" y="1925"/>
                  </a:cubicBezTo>
                  <a:cubicBezTo>
                    <a:pt x="4934" y="1841"/>
                    <a:pt x="4962" y="1758"/>
                    <a:pt x="5101" y="1590"/>
                  </a:cubicBezTo>
                  <a:cubicBezTo>
                    <a:pt x="5176" y="1500"/>
                    <a:pt x="5275" y="1475"/>
                    <a:pt x="5394" y="1475"/>
                  </a:cubicBezTo>
                  <a:cubicBezTo>
                    <a:pt x="5497" y="1475"/>
                    <a:pt x="5614" y="1494"/>
                    <a:pt x="5743" y="1507"/>
                  </a:cubicBezTo>
                  <a:cubicBezTo>
                    <a:pt x="5866" y="1524"/>
                    <a:pt x="6011" y="1575"/>
                    <a:pt x="6144" y="1575"/>
                  </a:cubicBezTo>
                  <a:cubicBezTo>
                    <a:pt x="6221" y="1575"/>
                    <a:pt x="6294" y="1558"/>
                    <a:pt x="6356" y="1507"/>
                  </a:cubicBezTo>
                  <a:cubicBezTo>
                    <a:pt x="6551" y="1395"/>
                    <a:pt x="6523" y="1228"/>
                    <a:pt x="6495" y="1033"/>
                  </a:cubicBezTo>
                  <a:cubicBezTo>
                    <a:pt x="6495" y="782"/>
                    <a:pt x="6439" y="643"/>
                    <a:pt x="6244" y="559"/>
                  </a:cubicBezTo>
                  <a:cubicBezTo>
                    <a:pt x="6215" y="562"/>
                    <a:pt x="6187" y="564"/>
                    <a:pt x="6161" y="564"/>
                  </a:cubicBezTo>
                  <a:cubicBezTo>
                    <a:pt x="5766" y="564"/>
                    <a:pt x="5720" y="188"/>
                    <a:pt x="5380" y="57"/>
                  </a:cubicBezTo>
                  <a:cubicBezTo>
                    <a:pt x="5256" y="19"/>
                    <a:pt x="5128" y="0"/>
                    <a:pt x="5001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9966;p55"/>
            <p:cNvSpPr/>
            <p:nvPr/>
          </p:nvSpPr>
          <p:spPr>
            <a:xfrm>
              <a:off x="5373450" y="3656800"/>
              <a:ext cx="35550" cy="34600"/>
            </a:xfrm>
            <a:custGeom>
              <a:avLst/>
              <a:gdLst/>
              <a:ahLst/>
              <a:cxnLst/>
              <a:rect l="l" t="t" r="r" b="b"/>
              <a:pathLst>
                <a:path w="1422" h="1384" extrusionOk="0">
                  <a:moveTo>
                    <a:pt x="614" y="0"/>
                  </a:moveTo>
                  <a:cubicBezTo>
                    <a:pt x="474" y="140"/>
                    <a:pt x="391" y="446"/>
                    <a:pt x="251" y="614"/>
                  </a:cubicBezTo>
                  <a:cubicBezTo>
                    <a:pt x="112" y="781"/>
                    <a:pt x="0" y="865"/>
                    <a:pt x="28" y="1060"/>
                  </a:cubicBezTo>
                  <a:cubicBezTo>
                    <a:pt x="71" y="1287"/>
                    <a:pt x="301" y="1384"/>
                    <a:pt x="547" y="1384"/>
                  </a:cubicBezTo>
                  <a:cubicBezTo>
                    <a:pt x="783" y="1384"/>
                    <a:pt x="1034" y="1294"/>
                    <a:pt x="1143" y="1143"/>
                  </a:cubicBezTo>
                  <a:cubicBezTo>
                    <a:pt x="1422" y="697"/>
                    <a:pt x="1143" y="112"/>
                    <a:pt x="61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9967;p55"/>
            <p:cNvSpPr/>
            <p:nvPr/>
          </p:nvSpPr>
          <p:spPr>
            <a:xfrm>
              <a:off x="5406200" y="3756775"/>
              <a:ext cx="109850" cy="45900"/>
            </a:xfrm>
            <a:custGeom>
              <a:avLst/>
              <a:gdLst/>
              <a:ahLst/>
              <a:cxnLst/>
              <a:rect l="l" t="t" r="r" b="b"/>
              <a:pathLst>
                <a:path w="4394" h="1836" extrusionOk="0">
                  <a:moveTo>
                    <a:pt x="1510" y="0"/>
                  </a:moveTo>
                  <a:cubicBezTo>
                    <a:pt x="1276" y="0"/>
                    <a:pt x="1154" y="235"/>
                    <a:pt x="1032" y="406"/>
                  </a:cubicBezTo>
                  <a:cubicBezTo>
                    <a:pt x="948" y="573"/>
                    <a:pt x="781" y="712"/>
                    <a:pt x="614" y="768"/>
                  </a:cubicBezTo>
                  <a:cubicBezTo>
                    <a:pt x="419" y="852"/>
                    <a:pt x="0" y="768"/>
                    <a:pt x="56" y="1047"/>
                  </a:cubicBezTo>
                  <a:cubicBezTo>
                    <a:pt x="110" y="1371"/>
                    <a:pt x="561" y="1439"/>
                    <a:pt x="955" y="1439"/>
                  </a:cubicBezTo>
                  <a:cubicBezTo>
                    <a:pt x="1171" y="1439"/>
                    <a:pt x="1370" y="1419"/>
                    <a:pt x="1478" y="1409"/>
                  </a:cubicBezTo>
                  <a:cubicBezTo>
                    <a:pt x="1673" y="1360"/>
                    <a:pt x="1869" y="1338"/>
                    <a:pt x="2064" y="1338"/>
                  </a:cubicBezTo>
                  <a:cubicBezTo>
                    <a:pt x="2315" y="1338"/>
                    <a:pt x="2565" y="1374"/>
                    <a:pt x="2816" y="1437"/>
                  </a:cubicBezTo>
                  <a:cubicBezTo>
                    <a:pt x="2983" y="1437"/>
                    <a:pt x="3150" y="1465"/>
                    <a:pt x="3318" y="1521"/>
                  </a:cubicBezTo>
                  <a:cubicBezTo>
                    <a:pt x="3429" y="1576"/>
                    <a:pt x="3485" y="1688"/>
                    <a:pt x="3596" y="1744"/>
                  </a:cubicBezTo>
                  <a:cubicBezTo>
                    <a:pt x="3700" y="1804"/>
                    <a:pt x="3825" y="1835"/>
                    <a:pt x="3939" y="1835"/>
                  </a:cubicBezTo>
                  <a:cubicBezTo>
                    <a:pt x="4193" y="1835"/>
                    <a:pt x="4393" y="1681"/>
                    <a:pt x="4182" y="1353"/>
                  </a:cubicBezTo>
                  <a:cubicBezTo>
                    <a:pt x="3959" y="1075"/>
                    <a:pt x="3652" y="852"/>
                    <a:pt x="3290" y="712"/>
                  </a:cubicBezTo>
                  <a:cubicBezTo>
                    <a:pt x="3178" y="657"/>
                    <a:pt x="3039" y="601"/>
                    <a:pt x="2899" y="573"/>
                  </a:cubicBezTo>
                  <a:cubicBezTo>
                    <a:pt x="2816" y="545"/>
                    <a:pt x="2760" y="573"/>
                    <a:pt x="2621" y="378"/>
                  </a:cubicBezTo>
                  <a:cubicBezTo>
                    <a:pt x="2602" y="379"/>
                    <a:pt x="2584" y="380"/>
                    <a:pt x="2566" y="380"/>
                  </a:cubicBezTo>
                  <a:cubicBezTo>
                    <a:pt x="2204" y="380"/>
                    <a:pt x="1936" y="122"/>
                    <a:pt x="1617" y="15"/>
                  </a:cubicBezTo>
                  <a:cubicBezTo>
                    <a:pt x="1579" y="5"/>
                    <a:pt x="1543" y="0"/>
                    <a:pt x="151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968;p55"/>
            <p:cNvSpPr/>
            <p:nvPr/>
          </p:nvSpPr>
          <p:spPr>
            <a:xfrm>
              <a:off x="5937925" y="3585050"/>
              <a:ext cx="156825" cy="166900"/>
            </a:xfrm>
            <a:custGeom>
              <a:avLst/>
              <a:gdLst/>
              <a:ahLst/>
              <a:cxnLst/>
              <a:rect l="l" t="t" r="r" b="b"/>
              <a:pathLst>
                <a:path w="6273" h="6676" extrusionOk="0">
                  <a:moveTo>
                    <a:pt x="4122" y="1"/>
                  </a:moveTo>
                  <a:cubicBezTo>
                    <a:pt x="4055" y="1"/>
                    <a:pt x="3991" y="9"/>
                    <a:pt x="3931" y="27"/>
                  </a:cubicBezTo>
                  <a:cubicBezTo>
                    <a:pt x="2955" y="306"/>
                    <a:pt x="3513" y="1309"/>
                    <a:pt x="3039" y="1895"/>
                  </a:cubicBezTo>
                  <a:cubicBezTo>
                    <a:pt x="2844" y="2118"/>
                    <a:pt x="2621" y="2285"/>
                    <a:pt x="2342" y="2397"/>
                  </a:cubicBezTo>
                  <a:cubicBezTo>
                    <a:pt x="2175" y="2452"/>
                    <a:pt x="2007" y="2564"/>
                    <a:pt x="1868" y="2703"/>
                  </a:cubicBezTo>
                  <a:cubicBezTo>
                    <a:pt x="1729" y="2898"/>
                    <a:pt x="1729" y="3205"/>
                    <a:pt x="1589" y="3428"/>
                  </a:cubicBezTo>
                  <a:cubicBezTo>
                    <a:pt x="1433" y="3688"/>
                    <a:pt x="1168" y="3718"/>
                    <a:pt x="893" y="3718"/>
                  </a:cubicBezTo>
                  <a:cubicBezTo>
                    <a:pt x="812" y="3718"/>
                    <a:pt x="729" y="3715"/>
                    <a:pt x="649" y="3715"/>
                  </a:cubicBezTo>
                  <a:cubicBezTo>
                    <a:pt x="417" y="3715"/>
                    <a:pt x="200" y="3736"/>
                    <a:pt x="56" y="3902"/>
                  </a:cubicBezTo>
                  <a:cubicBezTo>
                    <a:pt x="0" y="4013"/>
                    <a:pt x="0" y="4181"/>
                    <a:pt x="0" y="4320"/>
                  </a:cubicBezTo>
                  <a:cubicBezTo>
                    <a:pt x="30" y="4350"/>
                    <a:pt x="84" y="4358"/>
                    <a:pt x="147" y="4358"/>
                  </a:cubicBezTo>
                  <a:cubicBezTo>
                    <a:pt x="233" y="4358"/>
                    <a:pt x="336" y="4342"/>
                    <a:pt x="412" y="4342"/>
                  </a:cubicBezTo>
                  <a:cubicBezTo>
                    <a:pt x="436" y="4342"/>
                    <a:pt x="457" y="4343"/>
                    <a:pt x="474" y="4348"/>
                  </a:cubicBezTo>
                  <a:cubicBezTo>
                    <a:pt x="697" y="4404"/>
                    <a:pt x="753" y="4459"/>
                    <a:pt x="809" y="4682"/>
                  </a:cubicBezTo>
                  <a:cubicBezTo>
                    <a:pt x="864" y="4822"/>
                    <a:pt x="809" y="4989"/>
                    <a:pt x="892" y="5100"/>
                  </a:cubicBezTo>
                  <a:cubicBezTo>
                    <a:pt x="976" y="5240"/>
                    <a:pt x="1115" y="5296"/>
                    <a:pt x="1143" y="5407"/>
                  </a:cubicBezTo>
                  <a:cubicBezTo>
                    <a:pt x="1283" y="5658"/>
                    <a:pt x="1115" y="5992"/>
                    <a:pt x="1199" y="6271"/>
                  </a:cubicBezTo>
                  <a:cubicBezTo>
                    <a:pt x="1280" y="6568"/>
                    <a:pt x="1538" y="6676"/>
                    <a:pt x="1826" y="6676"/>
                  </a:cubicBezTo>
                  <a:cubicBezTo>
                    <a:pt x="2133" y="6676"/>
                    <a:pt x="2475" y="6554"/>
                    <a:pt x="2676" y="6411"/>
                  </a:cubicBezTo>
                  <a:cubicBezTo>
                    <a:pt x="3457" y="5937"/>
                    <a:pt x="3513" y="5407"/>
                    <a:pt x="3485" y="4627"/>
                  </a:cubicBezTo>
                  <a:cubicBezTo>
                    <a:pt x="3485" y="4292"/>
                    <a:pt x="3485" y="4208"/>
                    <a:pt x="3763" y="3985"/>
                  </a:cubicBezTo>
                  <a:cubicBezTo>
                    <a:pt x="3986" y="3818"/>
                    <a:pt x="4210" y="3651"/>
                    <a:pt x="4405" y="3484"/>
                  </a:cubicBezTo>
                  <a:cubicBezTo>
                    <a:pt x="4906" y="3121"/>
                    <a:pt x="5046" y="2424"/>
                    <a:pt x="4739" y="1895"/>
                  </a:cubicBezTo>
                  <a:cubicBezTo>
                    <a:pt x="4628" y="1588"/>
                    <a:pt x="4433" y="1142"/>
                    <a:pt x="4739" y="975"/>
                  </a:cubicBezTo>
                  <a:cubicBezTo>
                    <a:pt x="4934" y="863"/>
                    <a:pt x="5380" y="836"/>
                    <a:pt x="5548" y="752"/>
                  </a:cubicBezTo>
                  <a:cubicBezTo>
                    <a:pt x="5584" y="730"/>
                    <a:pt x="5627" y="724"/>
                    <a:pt x="5674" y="724"/>
                  </a:cubicBezTo>
                  <a:cubicBezTo>
                    <a:pt x="5751" y="724"/>
                    <a:pt x="5838" y="742"/>
                    <a:pt x="5918" y="742"/>
                  </a:cubicBezTo>
                  <a:cubicBezTo>
                    <a:pt x="5977" y="742"/>
                    <a:pt x="6033" y="732"/>
                    <a:pt x="6077" y="696"/>
                  </a:cubicBezTo>
                  <a:cubicBezTo>
                    <a:pt x="6272" y="557"/>
                    <a:pt x="6244" y="222"/>
                    <a:pt x="6021" y="111"/>
                  </a:cubicBezTo>
                  <a:cubicBezTo>
                    <a:pt x="5962" y="78"/>
                    <a:pt x="5896" y="65"/>
                    <a:pt x="5826" y="65"/>
                  </a:cubicBezTo>
                  <a:cubicBezTo>
                    <a:pt x="5604" y="65"/>
                    <a:pt x="5348" y="194"/>
                    <a:pt x="5157" y="194"/>
                  </a:cubicBezTo>
                  <a:cubicBezTo>
                    <a:pt x="4855" y="194"/>
                    <a:pt x="4457" y="1"/>
                    <a:pt x="412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9969;p55"/>
            <p:cNvSpPr/>
            <p:nvPr/>
          </p:nvSpPr>
          <p:spPr>
            <a:xfrm>
              <a:off x="5736525" y="3691125"/>
              <a:ext cx="58550" cy="48475"/>
            </a:xfrm>
            <a:custGeom>
              <a:avLst/>
              <a:gdLst/>
              <a:ahLst/>
              <a:cxnLst/>
              <a:rect l="l" t="t" r="r" b="b"/>
              <a:pathLst>
                <a:path w="2342" h="1939" extrusionOk="0">
                  <a:moveTo>
                    <a:pt x="1503" y="0"/>
                  </a:moveTo>
                  <a:cubicBezTo>
                    <a:pt x="1141" y="0"/>
                    <a:pt x="779" y="211"/>
                    <a:pt x="558" y="300"/>
                  </a:cubicBezTo>
                  <a:cubicBezTo>
                    <a:pt x="140" y="384"/>
                    <a:pt x="0" y="495"/>
                    <a:pt x="251" y="857"/>
                  </a:cubicBezTo>
                  <a:cubicBezTo>
                    <a:pt x="363" y="1025"/>
                    <a:pt x="446" y="1192"/>
                    <a:pt x="502" y="1387"/>
                  </a:cubicBezTo>
                  <a:cubicBezTo>
                    <a:pt x="558" y="1610"/>
                    <a:pt x="725" y="1805"/>
                    <a:pt x="920" y="1917"/>
                  </a:cubicBezTo>
                  <a:cubicBezTo>
                    <a:pt x="965" y="1932"/>
                    <a:pt x="1012" y="1939"/>
                    <a:pt x="1060" y="1939"/>
                  </a:cubicBezTo>
                  <a:cubicBezTo>
                    <a:pt x="1190" y="1939"/>
                    <a:pt x="1327" y="1887"/>
                    <a:pt x="1450" y="1805"/>
                  </a:cubicBezTo>
                  <a:cubicBezTo>
                    <a:pt x="1701" y="1722"/>
                    <a:pt x="1952" y="1582"/>
                    <a:pt x="2147" y="1387"/>
                  </a:cubicBezTo>
                  <a:cubicBezTo>
                    <a:pt x="2342" y="1108"/>
                    <a:pt x="2091" y="216"/>
                    <a:pt x="1784" y="49"/>
                  </a:cubicBezTo>
                  <a:cubicBezTo>
                    <a:pt x="1692" y="15"/>
                    <a:pt x="1598" y="0"/>
                    <a:pt x="150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9970;p55"/>
            <p:cNvSpPr/>
            <p:nvPr/>
          </p:nvSpPr>
          <p:spPr>
            <a:xfrm>
              <a:off x="5907950" y="3739725"/>
              <a:ext cx="50200" cy="58925"/>
            </a:xfrm>
            <a:custGeom>
              <a:avLst/>
              <a:gdLst/>
              <a:ahLst/>
              <a:cxnLst/>
              <a:rect l="l" t="t" r="r" b="b"/>
              <a:pathLst>
                <a:path w="2008" h="2357" extrusionOk="0">
                  <a:moveTo>
                    <a:pt x="1478" y="1"/>
                  </a:moveTo>
                  <a:cubicBezTo>
                    <a:pt x="1450" y="279"/>
                    <a:pt x="1394" y="558"/>
                    <a:pt x="1311" y="809"/>
                  </a:cubicBezTo>
                  <a:cubicBezTo>
                    <a:pt x="1199" y="1060"/>
                    <a:pt x="921" y="1032"/>
                    <a:pt x="698" y="1143"/>
                  </a:cubicBezTo>
                  <a:cubicBezTo>
                    <a:pt x="279" y="1311"/>
                    <a:pt x="1" y="1729"/>
                    <a:pt x="56" y="2175"/>
                  </a:cubicBezTo>
                  <a:cubicBezTo>
                    <a:pt x="56" y="2283"/>
                    <a:pt x="68" y="2357"/>
                    <a:pt x="137" y="2357"/>
                  </a:cubicBezTo>
                  <a:cubicBezTo>
                    <a:pt x="175" y="2357"/>
                    <a:pt x="229" y="2335"/>
                    <a:pt x="307" y="2286"/>
                  </a:cubicBezTo>
                  <a:cubicBezTo>
                    <a:pt x="475" y="2203"/>
                    <a:pt x="447" y="2035"/>
                    <a:pt x="530" y="1924"/>
                  </a:cubicBezTo>
                  <a:cubicBezTo>
                    <a:pt x="725" y="1729"/>
                    <a:pt x="976" y="1645"/>
                    <a:pt x="1227" y="1645"/>
                  </a:cubicBezTo>
                  <a:cubicBezTo>
                    <a:pt x="1261" y="1640"/>
                    <a:pt x="1295" y="1639"/>
                    <a:pt x="1329" y="1639"/>
                  </a:cubicBezTo>
                  <a:cubicBezTo>
                    <a:pt x="1381" y="1639"/>
                    <a:pt x="1432" y="1642"/>
                    <a:pt x="1483" y="1642"/>
                  </a:cubicBezTo>
                  <a:cubicBezTo>
                    <a:pt x="1589" y="1642"/>
                    <a:pt x="1691" y="1627"/>
                    <a:pt x="1785" y="1534"/>
                  </a:cubicBezTo>
                  <a:cubicBezTo>
                    <a:pt x="1896" y="1394"/>
                    <a:pt x="1980" y="1199"/>
                    <a:pt x="1980" y="1004"/>
                  </a:cubicBezTo>
                  <a:cubicBezTo>
                    <a:pt x="2008" y="781"/>
                    <a:pt x="1896" y="697"/>
                    <a:pt x="1757" y="530"/>
                  </a:cubicBezTo>
                  <a:cubicBezTo>
                    <a:pt x="1645" y="363"/>
                    <a:pt x="1562" y="196"/>
                    <a:pt x="147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9971;p55"/>
            <p:cNvSpPr/>
            <p:nvPr/>
          </p:nvSpPr>
          <p:spPr>
            <a:xfrm>
              <a:off x="5981825" y="2513225"/>
              <a:ext cx="1391700" cy="1420950"/>
            </a:xfrm>
            <a:custGeom>
              <a:avLst/>
              <a:gdLst/>
              <a:ahLst/>
              <a:cxnLst/>
              <a:rect l="l" t="t" r="r" b="b"/>
              <a:pathLst>
                <a:path w="55668" h="56838" extrusionOk="0">
                  <a:moveTo>
                    <a:pt x="12600" y="0"/>
                  </a:moveTo>
                  <a:cubicBezTo>
                    <a:pt x="12377" y="0"/>
                    <a:pt x="12182" y="84"/>
                    <a:pt x="11987" y="112"/>
                  </a:cubicBezTo>
                  <a:cubicBezTo>
                    <a:pt x="11429" y="167"/>
                    <a:pt x="10928" y="446"/>
                    <a:pt x="10398" y="530"/>
                  </a:cubicBezTo>
                  <a:cubicBezTo>
                    <a:pt x="9840" y="613"/>
                    <a:pt x="9339" y="530"/>
                    <a:pt x="8948" y="1032"/>
                  </a:cubicBezTo>
                  <a:cubicBezTo>
                    <a:pt x="8753" y="1255"/>
                    <a:pt x="8837" y="1505"/>
                    <a:pt x="8781" y="1784"/>
                  </a:cubicBezTo>
                  <a:cubicBezTo>
                    <a:pt x="8698" y="2314"/>
                    <a:pt x="8056" y="2286"/>
                    <a:pt x="7638" y="2397"/>
                  </a:cubicBezTo>
                  <a:cubicBezTo>
                    <a:pt x="7361" y="2490"/>
                    <a:pt x="7065" y="2544"/>
                    <a:pt x="6765" y="2544"/>
                  </a:cubicBezTo>
                  <a:cubicBezTo>
                    <a:pt x="6703" y="2544"/>
                    <a:pt x="6641" y="2542"/>
                    <a:pt x="6579" y="2537"/>
                  </a:cubicBezTo>
                  <a:cubicBezTo>
                    <a:pt x="6461" y="2516"/>
                    <a:pt x="6339" y="2505"/>
                    <a:pt x="6216" y="2505"/>
                  </a:cubicBezTo>
                  <a:cubicBezTo>
                    <a:pt x="5847" y="2505"/>
                    <a:pt x="5471" y="2599"/>
                    <a:pt x="5157" y="2788"/>
                  </a:cubicBezTo>
                  <a:cubicBezTo>
                    <a:pt x="4934" y="2899"/>
                    <a:pt x="4461" y="3094"/>
                    <a:pt x="4600" y="3401"/>
                  </a:cubicBezTo>
                  <a:cubicBezTo>
                    <a:pt x="4711" y="3680"/>
                    <a:pt x="5130" y="3791"/>
                    <a:pt x="4934" y="4181"/>
                  </a:cubicBezTo>
                  <a:cubicBezTo>
                    <a:pt x="4851" y="4377"/>
                    <a:pt x="4656" y="4349"/>
                    <a:pt x="4544" y="4544"/>
                  </a:cubicBezTo>
                  <a:cubicBezTo>
                    <a:pt x="4377" y="4795"/>
                    <a:pt x="4377" y="5018"/>
                    <a:pt x="4042" y="5213"/>
                  </a:cubicBezTo>
                  <a:cubicBezTo>
                    <a:pt x="3963" y="5248"/>
                    <a:pt x="3897" y="5267"/>
                    <a:pt x="3843" y="5267"/>
                  </a:cubicBezTo>
                  <a:cubicBezTo>
                    <a:pt x="3726" y="5267"/>
                    <a:pt x="3662" y="5180"/>
                    <a:pt x="3624" y="4990"/>
                  </a:cubicBezTo>
                  <a:cubicBezTo>
                    <a:pt x="3513" y="4572"/>
                    <a:pt x="3987" y="4237"/>
                    <a:pt x="3736" y="3791"/>
                  </a:cubicBezTo>
                  <a:cubicBezTo>
                    <a:pt x="3541" y="3512"/>
                    <a:pt x="3346" y="3289"/>
                    <a:pt x="3095" y="3094"/>
                  </a:cubicBezTo>
                  <a:cubicBezTo>
                    <a:pt x="2844" y="2816"/>
                    <a:pt x="2983" y="2174"/>
                    <a:pt x="2537" y="2035"/>
                  </a:cubicBezTo>
                  <a:cubicBezTo>
                    <a:pt x="2506" y="2026"/>
                    <a:pt x="2477" y="2023"/>
                    <a:pt x="2450" y="2023"/>
                  </a:cubicBezTo>
                  <a:cubicBezTo>
                    <a:pt x="2217" y="2023"/>
                    <a:pt x="2146" y="2319"/>
                    <a:pt x="1896" y="2370"/>
                  </a:cubicBezTo>
                  <a:lnTo>
                    <a:pt x="1561" y="2370"/>
                  </a:lnTo>
                  <a:cubicBezTo>
                    <a:pt x="1418" y="2370"/>
                    <a:pt x="1218" y="2354"/>
                    <a:pt x="1015" y="2354"/>
                  </a:cubicBezTo>
                  <a:cubicBezTo>
                    <a:pt x="744" y="2354"/>
                    <a:pt x="466" y="2381"/>
                    <a:pt x="307" y="2509"/>
                  </a:cubicBezTo>
                  <a:cubicBezTo>
                    <a:pt x="0" y="2704"/>
                    <a:pt x="168" y="3206"/>
                    <a:pt x="363" y="3401"/>
                  </a:cubicBezTo>
                  <a:cubicBezTo>
                    <a:pt x="586" y="3596"/>
                    <a:pt x="1199" y="3680"/>
                    <a:pt x="1534" y="3735"/>
                  </a:cubicBezTo>
                  <a:cubicBezTo>
                    <a:pt x="1561" y="3931"/>
                    <a:pt x="1561" y="4154"/>
                    <a:pt x="1506" y="4349"/>
                  </a:cubicBezTo>
                  <a:cubicBezTo>
                    <a:pt x="1422" y="4823"/>
                    <a:pt x="1255" y="4962"/>
                    <a:pt x="1478" y="5436"/>
                  </a:cubicBezTo>
                  <a:cubicBezTo>
                    <a:pt x="1701" y="5938"/>
                    <a:pt x="1812" y="6105"/>
                    <a:pt x="2342" y="6133"/>
                  </a:cubicBezTo>
                  <a:lnTo>
                    <a:pt x="2900" y="6133"/>
                  </a:lnTo>
                  <a:cubicBezTo>
                    <a:pt x="2922" y="6133"/>
                    <a:pt x="2989" y="6128"/>
                    <a:pt x="3063" y="6128"/>
                  </a:cubicBezTo>
                  <a:cubicBezTo>
                    <a:pt x="3174" y="6128"/>
                    <a:pt x="3301" y="6138"/>
                    <a:pt x="3318" y="6188"/>
                  </a:cubicBezTo>
                  <a:cubicBezTo>
                    <a:pt x="3373" y="6272"/>
                    <a:pt x="3262" y="6300"/>
                    <a:pt x="3234" y="6356"/>
                  </a:cubicBezTo>
                  <a:cubicBezTo>
                    <a:pt x="3206" y="6495"/>
                    <a:pt x="3123" y="6467"/>
                    <a:pt x="3178" y="6634"/>
                  </a:cubicBezTo>
                  <a:cubicBezTo>
                    <a:pt x="3276" y="6976"/>
                    <a:pt x="3544" y="6997"/>
                    <a:pt x="3834" y="6997"/>
                  </a:cubicBezTo>
                  <a:cubicBezTo>
                    <a:pt x="3875" y="6997"/>
                    <a:pt x="3917" y="6997"/>
                    <a:pt x="3959" y="6997"/>
                  </a:cubicBezTo>
                  <a:cubicBezTo>
                    <a:pt x="4182" y="6997"/>
                    <a:pt x="4210" y="6997"/>
                    <a:pt x="4349" y="7108"/>
                  </a:cubicBezTo>
                  <a:cubicBezTo>
                    <a:pt x="4461" y="7248"/>
                    <a:pt x="4600" y="7471"/>
                    <a:pt x="4851" y="7499"/>
                  </a:cubicBezTo>
                  <a:cubicBezTo>
                    <a:pt x="4865" y="7500"/>
                    <a:pt x="4878" y="7501"/>
                    <a:pt x="4892" y="7501"/>
                  </a:cubicBezTo>
                  <a:cubicBezTo>
                    <a:pt x="5247" y="7501"/>
                    <a:pt x="5341" y="6895"/>
                    <a:pt x="5590" y="6895"/>
                  </a:cubicBezTo>
                  <a:cubicBezTo>
                    <a:pt x="5628" y="6895"/>
                    <a:pt x="5669" y="6909"/>
                    <a:pt x="5715" y="6941"/>
                  </a:cubicBezTo>
                  <a:cubicBezTo>
                    <a:pt x="5910" y="7053"/>
                    <a:pt x="5994" y="7359"/>
                    <a:pt x="6217" y="7443"/>
                  </a:cubicBezTo>
                  <a:cubicBezTo>
                    <a:pt x="6328" y="7499"/>
                    <a:pt x="6440" y="7443"/>
                    <a:pt x="6523" y="7526"/>
                  </a:cubicBezTo>
                  <a:cubicBezTo>
                    <a:pt x="6691" y="7638"/>
                    <a:pt x="6691" y="7889"/>
                    <a:pt x="6830" y="8000"/>
                  </a:cubicBezTo>
                  <a:cubicBezTo>
                    <a:pt x="6875" y="8040"/>
                    <a:pt x="6930" y="8055"/>
                    <a:pt x="6990" y="8055"/>
                  </a:cubicBezTo>
                  <a:cubicBezTo>
                    <a:pt x="7207" y="8055"/>
                    <a:pt x="7500" y="7855"/>
                    <a:pt x="7719" y="7855"/>
                  </a:cubicBezTo>
                  <a:cubicBezTo>
                    <a:pt x="7739" y="7855"/>
                    <a:pt x="7759" y="7857"/>
                    <a:pt x="7778" y="7861"/>
                  </a:cubicBezTo>
                  <a:cubicBezTo>
                    <a:pt x="8084" y="7917"/>
                    <a:pt x="8029" y="8363"/>
                    <a:pt x="8391" y="8446"/>
                  </a:cubicBezTo>
                  <a:cubicBezTo>
                    <a:pt x="8642" y="8502"/>
                    <a:pt x="9311" y="8335"/>
                    <a:pt x="9144" y="8864"/>
                  </a:cubicBezTo>
                  <a:cubicBezTo>
                    <a:pt x="9060" y="9115"/>
                    <a:pt x="8642" y="9255"/>
                    <a:pt x="8586" y="9506"/>
                  </a:cubicBezTo>
                  <a:cubicBezTo>
                    <a:pt x="8558" y="9673"/>
                    <a:pt x="8698" y="9896"/>
                    <a:pt x="8725" y="10035"/>
                  </a:cubicBezTo>
                  <a:cubicBezTo>
                    <a:pt x="8865" y="10453"/>
                    <a:pt x="9032" y="11178"/>
                    <a:pt x="9422" y="11429"/>
                  </a:cubicBezTo>
                  <a:cubicBezTo>
                    <a:pt x="9534" y="11503"/>
                    <a:pt x="9645" y="11503"/>
                    <a:pt x="9765" y="11503"/>
                  </a:cubicBezTo>
                  <a:lnTo>
                    <a:pt x="9765" y="11503"/>
                  </a:lnTo>
                  <a:cubicBezTo>
                    <a:pt x="9825" y="11503"/>
                    <a:pt x="9887" y="11503"/>
                    <a:pt x="9952" y="11513"/>
                  </a:cubicBezTo>
                  <a:cubicBezTo>
                    <a:pt x="10530" y="11613"/>
                    <a:pt x="10814" y="12349"/>
                    <a:pt x="11375" y="12349"/>
                  </a:cubicBezTo>
                  <a:cubicBezTo>
                    <a:pt x="11436" y="12349"/>
                    <a:pt x="11500" y="12340"/>
                    <a:pt x="11569" y="12321"/>
                  </a:cubicBezTo>
                  <a:cubicBezTo>
                    <a:pt x="11820" y="12265"/>
                    <a:pt x="11931" y="11903"/>
                    <a:pt x="12126" y="11847"/>
                  </a:cubicBezTo>
                  <a:cubicBezTo>
                    <a:pt x="12157" y="11838"/>
                    <a:pt x="12183" y="11834"/>
                    <a:pt x="12204" y="11834"/>
                  </a:cubicBezTo>
                  <a:cubicBezTo>
                    <a:pt x="12317" y="11834"/>
                    <a:pt x="12316" y="11944"/>
                    <a:pt x="12433" y="12014"/>
                  </a:cubicBezTo>
                  <a:cubicBezTo>
                    <a:pt x="12628" y="12154"/>
                    <a:pt x="12823" y="12154"/>
                    <a:pt x="12990" y="12349"/>
                  </a:cubicBezTo>
                  <a:cubicBezTo>
                    <a:pt x="13114" y="12514"/>
                    <a:pt x="13131" y="12557"/>
                    <a:pt x="13233" y="12557"/>
                  </a:cubicBezTo>
                  <a:cubicBezTo>
                    <a:pt x="13269" y="12557"/>
                    <a:pt x="13315" y="12551"/>
                    <a:pt x="13381" y="12544"/>
                  </a:cubicBezTo>
                  <a:cubicBezTo>
                    <a:pt x="13576" y="12544"/>
                    <a:pt x="13743" y="12460"/>
                    <a:pt x="13938" y="12460"/>
                  </a:cubicBezTo>
                  <a:cubicBezTo>
                    <a:pt x="14133" y="12460"/>
                    <a:pt x="14328" y="12432"/>
                    <a:pt x="14551" y="12432"/>
                  </a:cubicBezTo>
                  <a:cubicBezTo>
                    <a:pt x="14719" y="12349"/>
                    <a:pt x="14886" y="12321"/>
                    <a:pt x="15053" y="12293"/>
                  </a:cubicBezTo>
                  <a:cubicBezTo>
                    <a:pt x="15329" y="12293"/>
                    <a:pt x="15623" y="12425"/>
                    <a:pt x="15905" y="12425"/>
                  </a:cubicBezTo>
                  <a:cubicBezTo>
                    <a:pt x="15966" y="12425"/>
                    <a:pt x="16026" y="12419"/>
                    <a:pt x="16085" y="12405"/>
                  </a:cubicBezTo>
                  <a:cubicBezTo>
                    <a:pt x="16343" y="12334"/>
                    <a:pt x="16602" y="12005"/>
                    <a:pt x="16912" y="12005"/>
                  </a:cubicBezTo>
                  <a:cubicBezTo>
                    <a:pt x="16969" y="12005"/>
                    <a:pt x="17027" y="12016"/>
                    <a:pt x="17088" y="12042"/>
                  </a:cubicBezTo>
                  <a:cubicBezTo>
                    <a:pt x="17304" y="12150"/>
                    <a:pt x="17390" y="12573"/>
                    <a:pt x="17725" y="12573"/>
                  </a:cubicBezTo>
                  <a:cubicBezTo>
                    <a:pt x="17735" y="12573"/>
                    <a:pt x="17746" y="12573"/>
                    <a:pt x="17757" y="12572"/>
                  </a:cubicBezTo>
                  <a:cubicBezTo>
                    <a:pt x="17980" y="12572"/>
                    <a:pt x="18036" y="12321"/>
                    <a:pt x="18119" y="12154"/>
                  </a:cubicBezTo>
                  <a:cubicBezTo>
                    <a:pt x="18263" y="11887"/>
                    <a:pt x="18527" y="11726"/>
                    <a:pt x="18812" y="11726"/>
                  </a:cubicBezTo>
                  <a:cubicBezTo>
                    <a:pt x="18914" y="11726"/>
                    <a:pt x="19020" y="11747"/>
                    <a:pt x="19123" y="11791"/>
                  </a:cubicBezTo>
                  <a:cubicBezTo>
                    <a:pt x="19067" y="12098"/>
                    <a:pt x="18872" y="12432"/>
                    <a:pt x="18928" y="12739"/>
                  </a:cubicBezTo>
                  <a:cubicBezTo>
                    <a:pt x="19011" y="13074"/>
                    <a:pt x="19290" y="13380"/>
                    <a:pt x="19123" y="13715"/>
                  </a:cubicBezTo>
                  <a:cubicBezTo>
                    <a:pt x="19039" y="13966"/>
                    <a:pt x="18593" y="14161"/>
                    <a:pt x="18370" y="14300"/>
                  </a:cubicBezTo>
                  <a:cubicBezTo>
                    <a:pt x="18243" y="14376"/>
                    <a:pt x="18122" y="14395"/>
                    <a:pt x="17996" y="14395"/>
                  </a:cubicBezTo>
                  <a:cubicBezTo>
                    <a:pt x="17879" y="14395"/>
                    <a:pt x="17759" y="14379"/>
                    <a:pt x="17626" y="14379"/>
                  </a:cubicBezTo>
                  <a:cubicBezTo>
                    <a:pt x="17587" y="14379"/>
                    <a:pt x="17547" y="14380"/>
                    <a:pt x="17506" y="14384"/>
                  </a:cubicBezTo>
                  <a:cubicBezTo>
                    <a:pt x="17172" y="14440"/>
                    <a:pt x="17200" y="14551"/>
                    <a:pt x="17060" y="14830"/>
                  </a:cubicBezTo>
                  <a:cubicBezTo>
                    <a:pt x="16989" y="14958"/>
                    <a:pt x="16902" y="15029"/>
                    <a:pt x="16817" y="15029"/>
                  </a:cubicBezTo>
                  <a:cubicBezTo>
                    <a:pt x="16735" y="15029"/>
                    <a:pt x="16654" y="14965"/>
                    <a:pt x="16586" y="14830"/>
                  </a:cubicBezTo>
                  <a:cubicBezTo>
                    <a:pt x="16447" y="14551"/>
                    <a:pt x="16447" y="14244"/>
                    <a:pt x="16196" y="14049"/>
                  </a:cubicBezTo>
                  <a:cubicBezTo>
                    <a:pt x="16029" y="13938"/>
                    <a:pt x="15834" y="13687"/>
                    <a:pt x="15666" y="13603"/>
                  </a:cubicBezTo>
                  <a:cubicBezTo>
                    <a:pt x="15602" y="13592"/>
                    <a:pt x="15538" y="13586"/>
                    <a:pt x="15475" y="13586"/>
                  </a:cubicBezTo>
                  <a:cubicBezTo>
                    <a:pt x="15233" y="13586"/>
                    <a:pt x="14995" y="13666"/>
                    <a:pt x="14774" y="13798"/>
                  </a:cubicBezTo>
                  <a:cubicBezTo>
                    <a:pt x="14635" y="13994"/>
                    <a:pt x="14719" y="14579"/>
                    <a:pt x="14440" y="14635"/>
                  </a:cubicBezTo>
                  <a:cubicBezTo>
                    <a:pt x="14328" y="14802"/>
                    <a:pt x="14161" y="14858"/>
                    <a:pt x="14050" y="14969"/>
                  </a:cubicBezTo>
                  <a:cubicBezTo>
                    <a:pt x="13799" y="15248"/>
                    <a:pt x="13632" y="15694"/>
                    <a:pt x="13269" y="15833"/>
                  </a:cubicBezTo>
                  <a:cubicBezTo>
                    <a:pt x="13209" y="15860"/>
                    <a:pt x="13161" y="15872"/>
                    <a:pt x="13121" y="15872"/>
                  </a:cubicBezTo>
                  <a:cubicBezTo>
                    <a:pt x="12992" y="15872"/>
                    <a:pt x="12949" y="15746"/>
                    <a:pt x="12907" y="15555"/>
                  </a:cubicBezTo>
                  <a:cubicBezTo>
                    <a:pt x="12823" y="15109"/>
                    <a:pt x="12823" y="15025"/>
                    <a:pt x="12349" y="14802"/>
                  </a:cubicBezTo>
                  <a:cubicBezTo>
                    <a:pt x="12189" y="14714"/>
                    <a:pt x="12021" y="14673"/>
                    <a:pt x="11853" y="14673"/>
                  </a:cubicBezTo>
                  <a:cubicBezTo>
                    <a:pt x="11700" y="14673"/>
                    <a:pt x="11548" y="14707"/>
                    <a:pt x="11401" y="14774"/>
                  </a:cubicBezTo>
                  <a:cubicBezTo>
                    <a:pt x="11173" y="14888"/>
                    <a:pt x="11076" y="14984"/>
                    <a:pt x="10879" y="14984"/>
                  </a:cubicBezTo>
                  <a:cubicBezTo>
                    <a:pt x="10836" y="14984"/>
                    <a:pt x="10788" y="14979"/>
                    <a:pt x="10732" y="14969"/>
                  </a:cubicBezTo>
                  <a:cubicBezTo>
                    <a:pt x="10482" y="14901"/>
                    <a:pt x="10139" y="14647"/>
                    <a:pt x="9839" y="14647"/>
                  </a:cubicBezTo>
                  <a:cubicBezTo>
                    <a:pt x="9772" y="14647"/>
                    <a:pt x="9707" y="14660"/>
                    <a:pt x="9645" y="14690"/>
                  </a:cubicBezTo>
                  <a:cubicBezTo>
                    <a:pt x="9311" y="14858"/>
                    <a:pt x="9283" y="15387"/>
                    <a:pt x="9004" y="15582"/>
                  </a:cubicBezTo>
                  <a:cubicBezTo>
                    <a:pt x="8837" y="15638"/>
                    <a:pt x="8670" y="15694"/>
                    <a:pt x="8502" y="15694"/>
                  </a:cubicBezTo>
                  <a:cubicBezTo>
                    <a:pt x="8224" y="15750"/>
                    <a:pt x="8252" y="15805"/>
                    <a:pt x="8252" y="16112"/>
                  </a:cubicBezTo>
                  <a:cubicBezTo>
                    <a:pt x="8252" y="16419"/>
                    <a:pt x="8196" y="16474"/>
                    <a:pt x="8502" y="16530"/>
                  </a:cubicBezTo>
                  <a:cubicBezTo>
                    <a:pt x="8725" y="16558"/>
                    <a:pt x="8948" y="16614"/>
                    <a:pt x="9199" y="16670"/>
                  </a:cubicBezTo>
                  <a:cubicBezTo>
                    <a:pt x="9277" y="16680"/>
                    <a:pt x="9368" y="16683"/>
                    <a:pt x="9468" y="16683"/>
                  </a:cubicBezTo>
                  <a:cubicBezTo>
                    <a:pt x="9577" y="16683"/>
                    <a:pt x="9696" y="16679"/>
                    <a:pt x="9817" y="16679"/>
                  </a:cubicBezTo>
                  <a:cubicBezTo>
                    <a:pt x="10185" y="16679"/>
                    <a:pt x="10572" y="16709"/>
                    <a:pt x="10760" y="16948"/>
                  </a:cubicBezTo>
                  <a:cubicBezTo>
                    <a:pt x="10844" y="17060"/>
                    <a:pt x="10816" y="17199"/>
                    <a:pt x="10844" y="17339"/>
                  </a:cubicBezTo>
                  <a:cubicBezTo>
                    <a:pt x="10928" y="17729"/>
                    <a:pt x="11346" y="17729"/>
                    <a:pt x="11736" y="17868"/>
                  </a:cubicBezTo>
                  <a:cubicBezTo>
                    <a:pt x="11987" y="17924"/>
                    <a:pt x="12182" y="18063"/>
                    <a:pt x="12321" y="18286"/>
                  </a:cubicBezTo>
                  <a:cubicBezTo>
                    <a:pt x="12405" y="18454"/>
                    <a:pt x="12433" y="18621"/>
                    <a:pt x="12461" y="18816"/>
                  </a:cubicBezTo>
                  <a:cubicBezTo>
                    <a:pt x="12489" y="19011"/>
                    <a:pt x="12656" y="19290"/>
                    <a:pt x="12907" y="19346"/>
                  </a:cubicBezTo>
                  <a:cubicBezTo>
                    <a:pt x="12927" y="19348"/>
                    <a:pt x="12947" y="19349"/>
                    <a:pt x="12966" y="19349"/>
                  </a:cubicBezTo>
                  <a:cubicBezTo>
                    <a:pt x="13155" y="19349"/>
                    <a:pt x="13284" y="19234"/>
                    <a:pt x="13436" y="19234"/>
                  </a:cubicBezTo>
                  <a:cubicBezTo>
                    <a:pt x="13381" y="19541"/>
                    <a:pt x="13046" y="19847"/>
                    <a:pt x="13130" y="20154"/>
                  </a:cubicBezTo>
                  <a:cubicBezTo>
                    <a:pt x="13213" y="20377"/>
                    <a:pt x="13492" y="20572"/>
                    <a:pt x="13576" y="20795"/>
                  </a:cubicBezTo>
                  <a:cubicBezTo>
                    <a:pt x="13715" y="20990"/>
                    <a:pt x="13743" y="21213"/>
                    <a:pt x="13687" y="21408"/>
                  </a:cubicBezTo>
                  <a:cubicBezTo>
                    <a:pt x="13503" y="21306"/>
                    <a:pt x="13079" y="21024"/>
                    <a:pt x="12756" y="21024"/>
                  </a:cubicBezTo>
                  <a:cubicBezTo>
                    <a:pt x="12639" y="21024"/>
                    <a:pt x="12535" y="21061"/>
                    <a:pt x="12461" y="21157"/>
                  </a:cubicBezTo>
                  <a:cubicBezTo>
                    <a:pt x="12182" y="21520"/>
                    <a:pt x="12628" y="21771"/>
                    <a:pt x="12767" y="21994"/>
                  </a:cubicBezTo>
                  <a:cubicBezTo>
                    <a:pt x="12879" y="22245"/>
                    <a:pt x="12962" y="22495"/>
                    <a:pt x="12990" y="22746"/>
                  </a:cubicBezTo>
                  <a:cubicBezTo>
                    <a:pt x="13102" y="23499"/>
                    <a:pt x="13492" y="23945"/>
                    <a:pt x="13994" y="24475"/>
                  </a:cubicBezTo>
                  <a:cubicBezTo>
                    <a:pt x="14133" y="24256"/>
                    <a:pt x="14357" y="24137"/>
                    <a:pt x="14596" y="24137"/>
                  </a:cubicBezTo>
                  <a:cubicBezTo>
                    <a:pt x="14692" y="24137"/>
                    <a:pt x="14790" y="24156"/>
                    <a:pt x="14886" y="24196"/>
                  </a:cubicBezTo>
                  <a:cubicBezTo>
                    <a:pt x="15011" y="24284"/>
                    <a:pt x="15148" y="24326"/>
                    <a:pt x="15284" y="24326"/>
                  </a:cubicBezTo>
                  <a:cubicBezTo>
                    <a:pt x="15449" y="24326"/>
                    <a:pt x="15612" y="24263"/>
                    <a:pt x="15750" y="24140"/>
                  </a:cubicBezTo>
                  <a:cubicBezTo>
                    <a:pt x="15917" y="23973"/>
                    <a:pt x="15806" y="23694"/>
                    <a:pt x="15945" y="23527"/>
                  </a:cubicBezTo>
                  <a:cubicBezTo>
                    <a:pt x="16057" y="23387"/>
                    <a:pt x="16586" y="23415"/>
                    <a:pt x="16837" y="23220"/>
                  </a:cubicBezTo>
                  <a:cubicBezTo>
                    <a:pt x="17060" y="22997"/>
                    <a:pt x="16837" y="22774"/>
                    <a:pt x="16698" y="22523"/>
                  </a:cubicBezTo>
                  <a:cubicBezTo>
                    <a:pt x="16447" y="22133"/>
                    <a:pt x="16893" y="21938"/>
                    <a:pt x="16977" y="21576"/>
                  </a:cubicBezTo>
                  <a:cubicBezTo>
                    <a:pt x="17032" y="21353"/>
                    <a:pt x="16977" y="21102"/>
                    <a:pt x="17032" y="20851"/>
                  </a:cubicBezTo>
                  <a:cubicBezTo>
                    <a:pt x="17060" y="20488"/>
                    <a:pt x="17395" y="20238"/>
                    <a:pt x="17646" y="19959"/>
                  </a:cubicBezTo>
                  <a:cubicBezTo>
                    <a:pt x="17952" y="19624"/>
                    <a:pt x="17785" y="19485"/>
                    <a:pt x="17673" y="19011"/>
                  </a:cubicBezTo>
                  <a:cubicBezTo>
                    <a:pt x="17646" y="18537"/>
                    <a:pt x="17924" y="18091"/>
                    <a:pt x="18370" y="17952"/>
                  </a:cubicBezTo>
                  <a:cubicBezTo>
                    <a:pt x="18461" y="17926"/>
                    <a:pt x="18617" y="17906"/>
                    <a:pt x="18772" y="17906"/>
                  </a:cubicBezTo>
                  <a:cubicBezTo>
                    <a:pt x="18953" y="17906"/>
                    <a:pt x="19132" y="17933"/>
                    <a:pt x="19207" y="18008"/>
                  </a:cubicBezTo>
                  <a:cubicBezTo>
                    <a:pt x="19346" y="18231"/>
                    <a:pt x="18928" y="18537"/>
                    <a:pt x="18816" y="18621"/>
                  </a:cubicBezTo>
                  <a:cubicBezTo>
                    <a:pt x="18705" y="18677"/>
                    <a:pt x="18454" y="18788"/>
                    <a:pt x="18398" y="18955"/>
                  </a:cubicBezTo>
                  <a:cubicBezTo>
                    <a:pt x="18342" y="19039"/>
                    <a:pt x="18370" y="19150"/>
                    <a:pt x="18342" y="19234"/>
                  </a:cubicBezTo>
                  <a:cubicBezTo>
                    <a:pt x="18175" y="19457"/>
                    <a:pt x="18064" y="19708"/>
                    <a:pt x="18008" y="19987"/>
                  </a:cubicBezTo>
                  <a:cubicBezTo>
                    <a:pt x="18008" y="20154"/>
                    <a:pt x="18008" y="20293"/>
                    <a:pt x="17980" y="20461"/>
                  </a:cubicBezTo>
                  <a:cubicBezTo>
                    <a:pt x="17924" y="20711"/>
                    <a:pt x="17729" y="20823"/>
                    <a:pt x="17841" y="21046"/>
                  </a:cubicBezTo>
                  <a:cubicBezTo>
                    <a:pt x="18036" y="21408"/>
                    <a:pt x="18259" y="21269"/>
                    <a:pt x="18510" y="21436"/>
                  </a:cubicBezTo>
                  <a:cubicBezTo>
                    <a:pt x="18649" y="21548"/>
                    <a:pt x="18733" y="21687"/>
                    <a:pt x="18816" y="21854"/>
                  </a:cubicBezTo>
                  <a:cubicBezTo>
                    <a:pt x="18928" y="22077"/>
                    <a:pt x="18928" y="22300"/>
                    <a:pt x="19151" y="22468"/>
                  </a:cubicBezTo>
                  <a:cubicBezTo>
                    <a:pt x="19281" y="22572"/>
                    <a:pt x="19454" y="22597"/>
                    <a:pt x="19635" y="22597"/>
                  </a:cubicBezTo>
                  <a:cubicBezTo>
                    <a:pt x="19804" y="22597"/>
                    <a:pt x="19979" y="22575"/>
                    <a:pt x="20135" y="22575"/>
                  </a:cubicBezTo>
                  <a:cubicBezTo>
                    <a:pt x="20171" y="22575"/>
                    <a:pt x="20205" y="22576"/>
                    <a:pt x="20238" y="22579"/>
                  </a:cubicBezTo>
                  <a:cubicBezTo>
                    <a:pt x="20210" y="22802"/>
                    <a:pt x="19959" y="23248"/>
                    <a:pt x="20126" y="23499"/>
                  </a:cubicBezTo>
                  <a:cubicBezTo>
                    <a:pt x="20377" y="23666"/>
                    <a:pt x="20656" y="23806"/>
                    <a:pt x="20935" y="23917"/>
                  </a:cubicBezTo>
                  <a:cubicBezTo>
                    <a:pt x="21074" y="23889"/>
                    <a:pt x="21214" y="23638"/>
                    <a:pt x="21297" y="23555"/>
                  </a:cubicBezTo>
                  <a:cubicBezTo>
                    <a:pt x="21425" y="23363"/>
                    <a:pt x="21599" y="23217"/>
                    <a:pt x="21761" y="23217"/>
                  </a:cubicBezTo>
                  <a:cubicBezTo>
                    <a:pt x="21881" y="23217"/>
                    <a:pt x="21995" y="23297"/>
                    <a:pt x="22078" y="23499"/>
                  </a:cubicBezTo>
                  <a:cubicBezTo>
                    <a:pt x="22153" y="23675"/>
                    <a:pt x="22274" y="24100"/>
                    <a:pt x="22481" y="24100"/>
                  </a:cubicBezTo>
                  <a:cubicBezTo>
                    <a:pt x="22503" y="24100"/>
                    <a:pt x="22527" y="24095"/>
                    <a:pt x="22552" y="24084"/>
                  </a:cubicBezTo>
                  <a:cubicBezTo>
                    <a:pt x="22663" y="24029"/>
                    <a:pt x="22747" y="23778"/>
                    <a:pt x="22858" y="23694"/>
                  </a:cubicBezTo>
                  <a:cubicBezTo>
                    <a:pt x="22921" y="23631"/>
                    <a:pt x="23015" y="23600"/>
                    <a:pt x="23117" y="23600"/>
                  </a:cubicBezTo>
                  <a:cubicBezTo>
                    <a:pt x="23151" y="23600"/>
                    <a:pt x="23186" y="23604"/>
                    <a:pt x="23221" y="23610"/>
                  </a:cubicBezTo>
                  <a:cubicBezTo>
                    <a:pt x="23667" y="23666"/>
                    <a:pt x="23472" y="24056"/>
                    <a:pt x="23332" y="24363"/>
                  </a:cubicBezTo>
                  <a:cubicBezTo>
                    <a:pt x="23249" y="24586"/>
                    <a:pt x="23053" y="24893"/>
                    <a:pt x="23193" y="25144"/>
                  </a:cubicBezTo>
                  <a:cubicBezTo>
                    <a:pt x="23416" y="25534"/>
                    <a:pt x="24252" y="25562"/>
                    <a:pt x="24614" y="25701"/>
                  </a:cubicBezTo>
                  <a:cubicBezTo>
                    <a:pt x="24865" y="25840"/>
                    <a:pt x="25060" y="26036"/>
                    <a:pt x="25172" y="26286"/>
                  </a:cubicBezTo>
                  <a:cubicBezTo>
                    <a:pt x="25451" y="26732"/>
                    <a:pt x="25897" y="27011"/>
                    <a:pt x="26426" y="27067"/>
                  </a:cubicBezTo>
                  <a:cubicBezTo>
                    <a:pt x="26810" y="27067"/>
                    <a:pt x="27169" y="26809"/>
                    <a:pt x="27570" y="26809"/>
                  </a:cubicBezTo>
                  <a:cubicBezTo>
                    <a:pt x="27607" y="26809"/>
                    <a:pt x="27644" y="26811"/>
                    <a:pt x="27681" y="26816"/>
                  </a:cubicBezTo>
                  <a:cubicBezTo>
                    <a:pt x="27778" y="26830"/>
                    <a:pt x="27883" y="26837"/>
                    <a:pt x="27991" y="26837"/>
                  </a:cubicBezTo>
                  <a:cubicBezTo>
                    <a:pt x="28099" y="26837"/>
                    <a:pt x="28210" y="26830"/>
                    <a:pt x="28322" y="26816"/>
                  </a:cubicBezTo>
                  <a:cubicBezTo>
                    <a:pt x="28684" y="26844"/>
                    <a:pt x="29047" y="26928"/>
                    <a:pt x="29409" y="27011"/>
                  </a:cubicBezTo>
                  <a:cubicBezTo>
                    <a:pt x="29431" y="27013"/>
                    <a:pt x="29454" y="27014"/>
                    <a:pt x="29475" y="27014"/>
                  </a:cubicBezTo>
                  <a:cubicBezTo>
                    <a:pt x="29759" y="27014"/>
                    <a:pt x="30005" y="26869"/>
                    <a:pt x="30268" y="26869"/>
                  </a:cubicBezTo>
                  <a:cubicBezTo>
                    <a:pt x="30288" y="26869"/>
                    <a:pt x="30308" y="26870"/>
                    <a:pt x="30329" y="26872"/>
                  </a:cubicBezTo>
                  <a:cubicBezTo>
                    <a:pt x="30385" y="27402"/>
                    <a:pt x="30301" y="28098"/>
                    <a:pt x="30914" y="28349"/>
                  </a:cubicBezTo>
                  <a:cubicBezTo>
                    <a:pt x="31500" y="28600"/>
                    <a:pt x="32503" y="28266"/>
                    <a:pt x="33005" y="28823"/>
                  </a:cubicBezTo>
                  <a:cubicBezTo>
                    <a:pt x="33200" y="29046"/>
                    <a:pt x="33228" y="29325"/>
                    <a:pt x="33535" y="29409"/>
                  </a:cubicBezTo>
                  <a:cubicBezTo>
                    <a:pt x="33660" y="29422"/>
                    <a:pt x="33778" y="29429"/>
                    <a:pt x="33893" y="29429"/>
                  </a:cubicBezTo>
                  <a:cubicBezTo>
                    <a:pt x="34008" y="29429"/>
                    <a:pt x="34120" y="29422"/>
                    <a:pt x="34231" y="29409"/>
                  </a:cubicBezTo>
                  <a:cubicBezTo>
                    <a:pt x="34253" y="29407"/>
                    <a:pt x="34274" y="29406"/>
                    <a:pt x="34294" y="29406"/>
                  </a:cubicBezTo>
                  <a:cubicBezTo>
                    <a:pt x="34581" y="29406"/>
                    <a:pt x="34696" y="29585"/>
                    <a:pt x="34956" y="29715"/>
                  </a:cubicBezTo>
                  <a:cubicBezTo>
                    <a:pt x="35148" y="29800"/>
                    <a:pt x="35356" y="29837"/>
                    <a:pt x="35567" y="29837"/>
                  </a:cubicBezTo>
                  <a:cubicBezTo>
                    <a:pt x="35633" y="29837"/>
                    <a:pt x="35699" y="29833"/>
                    <a:pt x="35765" y="29827"/>
                  </a:cubicBezTo>
                  <a:cubicBezTo>
                    <a:pt x="35988" y="29771"/>
                    <a:pt x="36155" y="29492"/>
                    <a:pt x="36350" y="29464"/>
                  </a:cubicBezTo>
                  <a:cubicBezTo>
                    <a:pt x="36358" y="29463"/>
                    <a:pt x="36365" y="29463"/>
                    <a:pt x="36373" y="29463"/>
                  </a:cubicBezTo>
                  <a:cubicBezTo>
                    <a:pt x="36590" y="29463"/>
                    <a:pt x="36827" y="29833"/>
                    <a:pt x="36907" y="30022"/>
                  </a:cubicBezTo>
                  <a:cubicBezTo>
                    <a:pt x="37075" y="30412"/>
                    <a:pt x="37186" y="30914"/>
                    <a:pt x="37576" y="31137"/>
                  </a:cubicBezTo>
                  <a:cubicBezTo>
                    <a:pt x="37744" y="31248"/>
                    <a:pt x="37911" y="31304"/>
                    <a:pt x="38106" y="31304"/>
                  </a:cubicBezTo>
                  <a:cubicBezTo>
                    <a:pt x="38180" y="31304"/>
                    <a:pt x="38280" y="31279"/>
                    <a:pt x="38362" y="31279"/>
                  </a:cubicBezTo>
                  <a:cubicBezTo>
                    <a:pt x="38403" y="31279"/>
                    <a:pt x="38441" y="31285"/>
                    <a:pt x="38468" y="31304"/>
                  </a:cubicBezTo>
                  <a:cubicBezTo>
                    <a:pt x="38636" y="31416"/>
                    <a:pt x="38636" y="31862"/>
                    <a:pt x="38775" y="32085"/>
                  </a:cubicBezTo>
                  <a:cubicBezTo>
                    <a:pt x="38914" y="32280"/>
                    <a:pt x="39054" y="32447"/>
                    <a:pt x="39249" y="32614"/>
                  </a:cubicBezTo>
                  <a:cubicBezTo>
                    <a:pt x="39360" y="32726"/>
                    <a:pt x="39806" y="33004"/>
                    <a:pt x="39779" y="33227"/>
                  </a:cubicBezTo>
                  <a:cubicBezTo>
                    <a:pt x="39946" y="33339"/>
                    <a:pt x="40057" y="33590"/>
                    <a:pt x="40252" y="33673"/>
                  </a:cubicBezTo>
                  <a:cubicBezTo>
                    <a:pt x="40448" y="33757"/>
                    <a:pt x="40531" y="33618"/>
                    <a:pt x="40587" y="33869"/>
                  </a:cubicBezTo>
                  <a:cubicBezTo>
                    <a:pt x="40726" y="34315"/>
                    <a:pt x="40420" y="34816"/>
                    <a:pt x="40671" y="35262"/>
                  </a:cubicBezTo>
                  <a:cubicBezTo>
                    <a:pt x="40866" y="35541"/>
                    <a:pt x="41117" y="35792"/>
                    <a:pt x="41395" y="35987"/>
                  </a:cubicBezTo>
                  <a:cubicBezTo>
                    <a:pt x="41702" y="36210"/>
                    <a:pt x="41507" y="36182"/>
                    <a:pt x="41451" y="36489"/>
                  </a:cubicBezTo>
                  <a:cubicBezTo>
                    <a:pt x="41395" y="36851"/>
                    <a:pt x="41730" y="37214"/>
                    <a:pt x="41813" y="37548"/>
                  </a:cubicBezTo>
                  <a:cubicBezTo>
                    <a:pt x="41925" y="37966"/>
                    <a:pt x="41758" y="38412"/>
                    <a:pt x="41813" y="38830"/>
                  </a:cubicBezTo>
                  <a:cubicBezTo>
                    <a:pt x="41925" y="39471"/>
                    <a:pt x="42343" y="39862"/>
                    <a:pt x="42678" y="40391"/>
                  </a:cubicBezTo>
                  <a:cubicBezTo>
                    <a:pt x="42873" y="40670"/>
                    <a:pt x="42733" y="40977"/>
                    <a:pt x="42817" y="41311"/>
                  </a:cubicBezTo>
                  <a:cubicBezTo>
                    <a:pt x="42901" y="41646"/>
                    <a:pt x="43179" y="41674"/>
                    <a:pt x="43514" y="41702"/>
                  </a:cubicBezTo>
                  <a:cubicBezTo>
                    <a:pt x="43765" y="41729"/>
                    <a:pt x="45075" y="42064"/>
                    <a:pt x="44852" y="42482"/>
                  </a:cubicBezTo>
                  <a:cubicBezTo>
                    <a:pt x="44294" y="42343"/>
                    <a:pt x="43737" y="42287"/>
                    <a:pt x="43179" y="42287"/>
                  </a:cubicBezTo>
                  <a:cubicBezTo>
                    <a:pt x="43040" y="42705"/>
                    <a:pt x="42510" y="42900"/>
                    <a:pt x="42650" y="43402"/>
                  </a:cubicBezTo>
                  <a:cubicBezTo>
                    <a:pt x="42789" y="43932"/>
                    <a:pt x="43207" y="43932"/>
                    <a:pt x="43653" y="44015"/>
                  </a:cubicBezTo>
                  <a:cubicBezTo>
                    <a:pt x="43876" y="44043"/>
                    <a:pt x="44824" y="44071"/>
                    <a:pt x="44713" y="44489"/>
                  </a:cubicBezTo>
                  <a:cubicBezTo>
                    <a:pt x="44495" y="44589"/>
                    <a:pt x="44248" y="44640"/>
                    <a:pt x="44000" y="44640"/>
                  </a:cubicBezTo>
                  <a:cubicBezTo>
                    <a:pt x="43835" y="44640"/>
                    <a:pt x="43670" y="44617"/>
                    <a:pt x="43514" y="44573"/>
                  </a:cubicBezTo>
                  <a:cubicBezTo>
                    <a:pt x="43354" y="44516"/>
                    <a:pt x="43208" y="44468"/>
                    <a:pt x="43097" y="44468"/>
                  </a:cubicBezTo>
                  <a:cubicBezTo>
                    <a:pt x="42938" y="44468"/>
                    <a:pt x="42851" y="44567"/>
                    <a:pt x="42901" y="44879"/>
                  </a:cubicBezTo>
                  <a:cubicBezTo>
                    <a:pt x="43040" y="45743"/>
                    <a:pt x="44211" y="45632"/>
                    <a:pt x="44378" y="46468"/>
                  </a:cubicBezTo>
                  <a:cubicBezTo>
                    <a:pt x="44406" y="46635"/>
                    <a:pt x="44462" y="46803"/>
                    <a:pt x="44517" y="46970"/>
                  </a:cubicBezTo>
                  <a:cubicBezTo>
                    <a:pt x="44573" y="47054"/>
                    <a:pt x="44629" y="47081"/>
                    <a:pt x="44657" y="47193"/>
                  </a:cubicBezTo>
                  <a:cubicBezTo>
                    <a:pt x="44685" y="47444"/>
                    <a:pt x="44378" y="47723"/>
                    <a:pt x="44239" y="47890"/>
                  </a:cubicBezTo>
                  <a:cubicBezTo>
                    <a:pt x="43848" y="48308"/>
                    <a:pt x="43458" y="48587"/>
                    <a:pt x="43542" y="49200"/>
                  </a:cubicBezTo>
                  <a:cubicBezTo>
                    <a:pt x="43625" y="49479"/>
                    <a:pt x="43597" y="49757"/>
                    <a:pt x="43430" y="50008"/>
                  </a:cubicBezTo>
                  <a:cubicBezTo>
                    <a:pt x="43179" y="50454"/>
                    <a:pt x="42622" y="50956"/>
                    <a:pt x="42733" y="51514"/>
                  </a:cubicBezTo>
                  <a:cubicBezTo>
                    <a:pt x="42760" y="51644"/>
                    <a:pt x="42810" y="52020"/>
                    <a:pt x="43000" y="52020"/>
                  </a:cubicBezTo>
                  <a:cubicBezTo>
                    <a:pt x="43013" y="52020"/>
                    <a:pt x="43026" y="52019"/>
                    <a:pt x="43040" y="52015"/>
                  </a:cubicBezTo>
                  <a:cubicBezTo>
                    <a:pt x="43040" y="51820"/>
                    <a:pt x="43012" y="51653"/>
                    <a:pt x="43012" y="51458"/>
                  </a:cubicBezTo>
                  <a:cubicBezTo>
                    <a:pt x="43068" y="51179"/>
                    <a:pt x="43207" y="51179"/>
                    <a:pt x="43430" y="51012"/>
                  </a:cubicBezTo>
                  <a:cubicBezTo>
                    <a:pt x="43737" y="50761"/>
                    <a:pt x="43932" y="50231"/>
                    <a:pt x="44322" y="50120"/>
                  </a:cubicBezTo>
                  <a:cubicBezTo>
                    <a:pt x="44430" y="50087"/>
                    <a:pt x="44538" y="50078"/>
                    <a:pt x="44645" y="50078"/>
                  </a:cubicBezTo>
                  <a:cubicBezTo>
                    <a:pt x="44759" y="50078"/>
                    <a:pt x="44873" y="50088"/>
                    <a:pt x="44988" y="50088"/>
                  </a:cubicBezTo>
                  <a:cubicBezTo>
                    <a:pt x="45128" y="50088"/>
                    <a:pt x="45269" y="50073"/>
                    <a:pt x="45409" y="50008"/>
                  </a:cubicBezTo>
                  <a:cubicBezTo>
                    <a:pt x="45716" y="49841"/>
                    <a:pt x="45939" y="49590"/>
                    <a:pt x="46301" y="49562"/>
                  </a:cubicBezTo>
                  <a:cubicBezTo>
                    <a:pt x="46636" y="49562"/>
                    <a:pt x="47082" y="49618"/>
                    <a:pt x="47500" y="49618"/>
                  </a:cubicBezTo>
                  <a:cubicBezTo>
                    <a:pt x="47625" y="49618"/>
                    <a:pt x="47988" y="49583"/>
                    <a:pt x="48329" y="49583"/>
                  </a:cubicBezTo>
                  <a:cubicBezTo>
                    <a:pt x="48671" y="49583"/>
                    <a:pt x="48991" y="49618"/>
                    <a:pt x="49033" y="49757"/>
                  </a:cubicBezTo>
                  <a:cubicBezTo>
                    <a:pt x="49145" y="50036"/>
                    <a:pt x="48531" y="50008"/>
                    <a:pt x="48420" y="50036"/>
                  </a:cubicBezTo>
                  <a:cubicBezTo>
                    <a:pt x="48420" y="50343"/>
                    <a:pt x="48587" y="50371"/>
                    <a:pt x="48782" y="50482"/>
                  </a:cubicBezTo>
                  <a:cubicBezTo>
                    <a:pt x="48950" y="50649"/>
                    <a:pt x="49061" y="50817"/>
                    <a:pt x="49145" y="51040"/>
                  </a:cubicBezTo>
                  <a:cubicBezTo>
                    <a:pt x="49340" y="51486"/>
                    <a:pt x="49619" y="51876"/>
                    <a:pt x="49953" y="52210"/>
                  </a:cubicBezTo>
                  <a:cubicBezTo>
                    <a:pt x="50399" y="52545"/>
                    <a:pt x="50789" y="52963"/>
                    <a:pt x="51124" y="53381"/>
                  </a:cubicBezTo>
                  <a:cubicBezTo>
                    <a:pt x="51235" y="53604"/>
                    <a:pt x="51291" y="53827"/>
                    <a:pt x="51319" y="54050"/>
                  </a:cubicBezTo>
                  <a:cubicBezTo>
                    <a:pt x="51375" y="54385"/>
                    <a:pt x="51514" y="54691"/>
                    <a:pt x="51737" y="54942"/>
                  </a:cubicBezTo>
                  <a:cubicBezTo>
                    <a:pt x="52044" y="55305"/>
                    <a:pt x="52350" y="55556"/>
                    <a:pt x="52490" y="56029"/>
                  </a:cubicBezTo>
                  <a:cubicBezTo>
                    <a:pt x="52545" y="56252"/>
                    <a:pt x="52657" y="56448"/>
                    <a:pt x="52824" y="56559"/>
                  </a:cubicBezTo>
                  <a:cubicBezTo>
                    <a:pt x="52964" y="56671"/>
                    <a:pt x="53159" y="56726"/>
                    <a:pt x="53242" y="56838"/>
                  </a:cubicBezTo>
                  <a:cubicBezTo>
                    <a:pt x="53298" y="55667"/>
                    <a:pt x="53437" y="54468"/>
                    <a:pt x="53633" y="53270"/>
                  </a:cubicBezTo>
                  <a:cubicBezTo>
                    <a:pt x="53856" y="51486"/>
                    <a:pt x="53800" y="49646"/>
                    <a:pt x="53883" y="47834"/>
                  </a:cubicBezTo>
                  <a:cubicBezTo>
                    <a:pt x="53967" y="46440"/>
                    <a:pt x="53967" y="45047"/>
                    <a:pt x="54023" y="43709"/>
                  </a:cubicBezTo>
                  <a:cubicBezTo>
                    <a:pt x="54051" y="43346"/>
                    <a:pt x="54190" y="42510"/>
                    <a:pt x="53967" y="42203"/>
                  </a:cubicBezTo>
                  <a:cubicBezTo>
                    <a:pt x="53856" y="42036"/>
                    <a:pt x="53465" y="42064"/>
                    <a:pt x="53326" y="41897"/>
                  </a:cubicBezTo>
                  <a:cubicBezTo>
                    <a:pt x="53214" y="41702"/>
                    <a:pt x="53326" y="41534"/>
                    <a:pt x="53298" y="41339"/>
                  </a:cubicBezTo>
                  <a:cubicBezTo>
                    <a:pt x="53187" y="40837"/>
                    <a:pt x="53159" y="40447"/>
                    <a:pt x="53493" y="40113"/>
                  </a:cubicBezTo>
                  <a:cubicBezTo>
                    <a:pt x="53911" y="39694"/>
                    <a:pt x="54497" y="39750"/>
                    <a:pt x="54692" y="39053"/>
                  </a:cubicBezTo>
                  <a:cubicBezTo>
                    <a:pt x="54831" y="38524"/>
                    <a:pt x="54831" y="37910"/>
                    <a:pt x="54971" y="37353"/>
                  </a:cubicBezTo>
                  <a:cubicBezTo>
                    <a:pt x="55110" y="36740"/>
                    <a:pt x="54999" y="36099"/>
                    <a:pt x="55054" y="35485"/>
                  </a:cubicBezTo>
                  <a:cubicBezTo>
                    <a:pt x="55166" y="34008"/>
                    <a:pt x="55138" y="32531"/>
                    <a:pt x="54971" y="31053"/>
                  </a:cubicBezTo>
                  <a:cubicBezTo>
                    <a:pt x="54887" y="30022"/>
                    <a:pt x="54748" y="28990"/>
                    <a:pt x="54636" y="27959"/>
                  </a:cubicBezTo>
                  <a:cubicBezTo>
                    <a:pt x="54525" y="26928"/>
                    <a:pt x="54943" y="26036"/>
                    <a:pt x="55110" y="25032"/>
                  </a:cubicBezTo>
                  <a:cubicBezTo>
                    <a:pt x="55277" y="24140"/>
                    <a:pt x="55054" y="23192"/>
                    <a:pt x="55194" y="22300"/>
                  </a:cubicBezTo>
                  <a:cubicBezTo>
                    <a:pt x="55277" y="21687"/>
                    <a:pt x="55472" y="21185"/>
                    <a:pt x="55500" y="20572"/>
                  </a:cubicBezTo>
                  <a:cubicBezTo>
                    <a:pt x="55556" y="19708"/>
                    <a:pt x="55445" y="18872"/>
                    <a:pt x="55445" y="18008"/>
                  </a:cubicBezTo>
                  <a:cubicBezTo>
                    <a:pt x="55445" y="17143"/>
                    <a:pt x="55668" y="16196"/>
                    <a:pt x="55556" y="15387"/>
                  </a:cubicBezTo>
                  <a:cubicBezTo>
                    <a:pt x="55389" y="15332"/>
                    <a:pt x="55249" y="15220"/>
                    <a:pt x="55110" y="15136"/>
                  </a:cubicBezTo>
                  <a:cubicBezTo>
                    <a:pt x="54915" y="14997"/>
                    <a:pt x="54720" y="14941"/>
                    <a:pt x="54497" y="14913"/>
                  </a:cubicBezTo>
                  <a:cubicBezTo>
                    <a:pt x="54051" y="14746"/>
                    <a:pt x="53633" y="14495"/>
                    <a:pt x="53298" y="14133"/>
                  </a:cubicBezTo>
                  <a:cubicBezTo>
                    <a:pt x="52991" y="13938"/>
                    <a:pt x="52768" y="13659"/>
                    <a:pt x="52601" y="13352"/>
                  </a:cubicBezTo>
                  <a:cubicBezTo>
                    <a:pt x="52490" y="13436"/>
                    <a:pt x="52462" y="13575"/>
                    <a:pt x="52350" y="13659"/>
                  </a:cubicBezTo>
                  <a:cubicBezTo>
                    <a:pt x="52232" y="13462"/>
                    <a:pt x="52016" y="13348"/>
                    <a:pt x="51791" y="13348"/>
                  </a:cubicBezTo>
                  <a:cubicBezTo>
                    <a:pt x="51698" y="13348"/>
                    <a:pt x="51604" y="13367"/>
                    <a:pt x="51514" y="13408"/>
                  </a:cubicBezTo>
                  <a:cubicBezTo>
                    <a:pt x="51252" y="13527"/>
                    <a:pt x="51153" y="13889"/>
                    <a:pt x="50870" y="13889"/>
                  </a:cubicBezTo>
                  <a:cubicBezTo>
                    <a:pt x="50821" y="13889"/>
                    <a:pt x="50767" y="13879"/>
                    <a:pt x="50706" y="13854"/>
                  </a:cubicBezTo>
                  <a:cubicBezTo>
                    <a:pt x="50650" y="13910"/>
                    <a:pt x="50566" y="13966"/>
                    <a:pt x="50483" y="14021"/>
                  </a:cubicBezTo>
                  <a:cubicBezTo>
                    <a:pt x="50371" y="13938"/>
                    <a:pt x="50288" y="13798"/>
                    <a:pt x="50148" y="13715"/>
                  </a:cubicBezTo>
                  <a:cubicBezTo>
                    <a:pt x="49953" y="13659"/>
                    <a:pt x="49730" y="13631"/>
                    <a:pt x="49535" y="13603"/>
                  </a:cubicBezTo>
                  <a:cubicBezTo>
                    <a:pt x="48977" y="13492"/>
                    <a:pt x="48615" y="13101"/>
                    <a:pt x="48197" y="12767"/>
                  </a:cubicBezTo>
                  <a:cubicBezTo>
                    <a:pt x="47835" y="12405"/>
                    <a:pt x="47389" y="12182"/>
                    <a:pt x="46915" y="12070"/>
                  </a:cubicBezTo>
                  <a:cubicBezTo>
                    <a:pt x="46580" y="12014"/>
                    <a:pt x="46301" y="11847"/>
                    <a:pt x="46106" y="11568"/>
                  </a:cubicBezTo>
                  <a:cubicBezTo>
                    <a:pt x="45828" y="11262"/>
                    <a:pt x="45409" y="11345"/>
                    <a:pt x="45103" y="11067"/>
                  </a:cubicBezTo>
                  <a:cubicBezTo>
                    <a:pt x="44963" y="10927"/>
                    <a:pt x="44852" y="10788"/>
                    <a:pt x="44713" y="10648"/>
                  </a:cubicBezTo>
                  <a:cubicBezTo>
                    <a:pt x="44573" y="10509"/>
                    <a:pt x="44399" y="10439"/>
                    <a:pt x="44228" y="10439"/>
                  </a:cubicBezTo>
                  <a:cubicBezTo>
                    <a:pt x="44057" y="10439"/>
                    <a:pt x="43890" y="10509"/>
                    <a:pt x="43765" y="10648"/>
                  </a:cubicBezTo>
                  <a:cubicBezTo>
                    <a:pt x="43649" y="10764"/>
                    <a:pt x="43507" y="10826"/>
                    <a:pt x="43366" y="10826"/>
                  </a:cubicBezTo>
                  <a:cubicBezTo>
                    <a:pt x="43303" y="10826"/>
                    <a:pt x="43240" y="10814"/>
                    <a:pt x="43179" y="10788"/>
                  </a:cubicBezTo>
                  <a:cubicBezTo>
                    <a:pt x="42761" y="10704"/>
                    <a:pt x="42343" y="10593"/>
                    <a:pt x="42148" y="10175"/>
                  </a:cubicBezTo>
                  <a:cubicBezTo>
                    <a:pt x="42064" y="9952"/>
                    <a:pt x="42009" y="9701"/>
                    <a:pt x="42036" y="9450"/>
                  </a:cubicBezTo>
                  <a:cubicBezTo>
                    <a:pt x="42036" y="9227"/>
                    <a:pt x="42036" y="8809"/>
                    <a:pt x="41869" y="8641"/>
                  </a:cubicBezTo>
                  <a:cubicBezTo>
                    <a:pt x="41778" y="8560"/>
                    <a:pt x="41646" y="8542"/>
                    <a:pt x="41503" y="8542"/>
                  </a:cubicBezTo>
                  <a:cubicBezTo>
                    <a:pt x="41384" y="8542"/>
                    <a:pt x="41258" y="8555"/>
                    <a:pt x="41140" y="8555"/>
                  </a:cubicBezTo>
                  <a:cubicBezTo>
                    <a:pt x="41011" y="8555"/>
                    <a:pt x="40894" y="8539"/>
                    <a:pt x="40810" y="8474"/>
                  </a:cubicBezTo>
                  <a:cubicBezTo>
                    <a:pt x="40698" y="8391"/>
                    <a:pt x="40726" y="8168"/>
                    <a:pt x="40671" y="8028"/>
                  </a:cubicBezTo>
                  <a:cubicBezTo>
                    <a:pt x="40621" y="7903"/>
                    <a:pt x="40481" y="7801"/>
                    <a:pt x="40333" y="7801"/>
                  </a:cubicBezTo>
                  <a:cubicBezTo>
                    <a:pt x="40315" y="7801"/>
                    <a:pt x="40298" y="7802"/>
                    <a:pt x="40280" y="7805"/>
                  </a:cubicBezTo>
                  <a:cubicBezTo>
                    <a:pt x="39695" y="7805"/>
                    <a:pt x="39583" y="8418"/>
                    <a:pt x="39165" y="8641"/>
                  </a:cubicBezTo>
                  <a:cubicBezTo>
                    <a:pt x="38970" y="8753"/>
                    <a:pt x="38831" y="8725"/>
                    <a:pt x="38664" y="8892"/>
                  </a:cubicBezTo>
                  <a:cubicBezTo>
                    <a:pt x="38441" y="9143"/>
                    <a:pt x="38134" y="9310"/>
                    <a:pt x="37799" y="9366"/>
                  </a:cubicBezTo>
                  <a:cubicBezTo>
                    <a:pt x="37270" y="9450"/>
                    <a:pt x="36824" y="9422"/>
                    <a:pt x="36406" y="9896"/>
                  </a:cubicBezTo>
                  <a:cubicBezTo>
                    <a:pt x="35988" y="10425"/>
                    <a:pt x="36601" y="10509"/>
                    <a:pt x="36824" y="10844"/>
                  </a:cubicBezTo>
                  <a:cubicBezTo>
                    <a:pt x="36935" y="11039"/>
                    <a:pt x="36963" y="11234"/>
                    <a:pt x="36935" y="11429"/>
                  </a:cubicBezTo>
                  <a:cubicBezTo>
                    <a:pt x="36907" y="11540"/>
                    <a:pt x="36880" y="11903"/>
                    <a:pt x="36796" y="11986"/>
                  </a:cubicBezTo>
                  <a:cubicBezTo>
                    <a:pt x="36731" y="12052"/>
                    <a:pt x="36619" y="12073"/>
                    <a:pt x="36491" y="12073"/>
                  </a:cubicBezTo>
                  <a:cubicBezTo>
                    <a:pt x="36235" y="12073"/>
                    <a:pt x="35913" y="11986"/>
                    <a:pt x="35765" y="11986"/>
                  </a:cubicBezTo>
                  <a:cubicBezTo>
                    <a:pt x="35739" y="11984"/>
                    <a:pt x="35713" y="11982"/>
                    <a:pt x="35687" y="11982"/>
                  </a:cubicBezTo>
                  <a:cubicBezTo>
                    <a:pt x="35463" y="11982"/>
                    <a:pt x="35246" y="12087"/>
                    <a:pt x="35096" y="12237"/>
                  </a:cubicBezTo>
                  <a:cubicBezTo>
                    <a:pt x="34900" y="12432"/>
                    <a:pt x="34789" y="12711"/>
                    <a:pt x="34510" y="12795"/>
                  </a:cubicBezTo>
                  <a:cubicBezTo>
                    <a:pt x="34431" y="12801"/>
                    <a:pt x="34352" y="12805"/>
                    <a:pt x="34274" y="12805"/>
                  </a:cubicBezTo>
                  <a:cubicBezTo>
                    <a:pt x="34019" y="12805"/>
                    <a:pt x="33769" y="12769"/>
                    <a:pt x="33535" y="12683"/>
                  </a:cubicBezTo>
                  <a:cubicBezTo>
                    <a:pt x="33371" y="12618"/>
                    <a:pt x="33208" y="12591"/>
                    <a:pt x="33045" y="12591"/>
                  </a:cubicBezTo>
                  <a:cubicBezTo>
                    <a:pt x="32929" y="12591"/>
                    <a:pt x="32814" y="12605"/>
                    <a:pt x="32698" y="12628"/>
                  </a:cubicBezTo>
                  <a:cubicBezTo>
                    <a:pt x="32336" y="12767"/>
                    <a:pt x="32419" y="13380"/>
                    <a:pt x="32392" y="13715"/>
                  </a:cubicBezTo>
                  <a:cubicBezTo>
                    <a:pt x="32364" y="14161"/>
                    <a:pt x="32475" y="14746"/>
                    <a:pt x="32057" y="15025"/>
                  </a:cubicBezTo>
                  <a:cubicBezTo>
                    <a:pt x="31750" y="15220"/>
                    <a:pt x="31081" y="15276"/>
                    <a:pt x="31054" y="15750"/>
                  </a:cubicBezTo>
                  <a:cubicBezTo>
                    <a:pt x="31054" y="15973"/>
                    <a:pt x="31193" y="15889"/>
                    <a:pt x="31221" y="16001"/>
                  </a:cubicBezTo>
                  <a:cubicBezTo>
                    <a:pt x="31277" y="16307"/>
                    <a:pt x="30691" y="16502"/>
                    <a:pt x="30496" y="16558"/>
                  </a:cubicBezTo>
                  <a:cubicBezTo>
                    <a:pt x="30134" y="16642"/>
                    <a:pt x="30050" y="16642"/>
                    <a:pt x="29855" y="16920"/>
                  </a:cubicBezTo>
                  <a:cubicBezTo>
                    <a:pt x="29632" y="17199"/>
                    <a:pt x="29493" y="17534"/>
                    <a:pt x="29493" y="17868"/>
                  </a:cubicBezTo>
                  <a:cubicBezTo>
                    <a:pt x="29074" y="18035"/>
                    <a:pt x="28656" y="18119"/>
                    <a:pt x="28768" y="18621"/>
                  </a:cubicBezTo>
                  <a:cubicBezTo>
                    <a:pt x="28824" y="18816"/>
                    <a:pt x="28935" y="19011"/>
                    <a:pt x="28768" y="19178"/>
                  </a:cubicBezTo>
                  <a:cubicBezTo>
                    <a:pt x="28628" y="19346"/>
                    <a:pt x="28266" y="19318"/>
                    <a:pt x="28071" y="19429"/>
                  </a:cubicBezTo>
                  <a:cubicBezTo>
                    <a:pt x="27876" y="19513"/>
                    <a:pt x="27653" y="19624"/>
                    <a:pt x="27458" y="19792"/>
                  </a:cubicBezTo>
                  <a:cubicBezTo>
                    <a:pt x="27402" y="19847"/>
                    <a:pt x="27402" y="19959"/>
                    <a:pt x="27346" y="20015"/>
                  </a:cubicBezTo>
                  <a:cubicBezTo>
                    <a:pt x="27238" y="20034"/>
                    <a:pt x="27125" y="20044"/>
                    <a:pt x="27014" y="20044"/>
                  </a:cubicBezTo>
                  <a:cubicBezTo>
                    <a:pt x="26810" y="20044"/>
                    <a:pt x="26606" y="20013"/>
                    <a:pt x="26426" y="19959"/>
                  </a:cubicBezTo>
                  <a:cubicBezTo>
                    <a:pt x="26231" y="19903"/>
                    <a:pt x="26148" y="19680"/>
                    <a:pt x="26008" y="19596"/>
                  </a:cubicBezTo>
                  <a:cubicBezTo>
                    <a:pt x="25757" y="19429"/>
                    <a:pt x="25283" y="19541"/>
                    <a:pt x="24977" y="19457"/>
                  </a:cubicBezTo>
                  <a:cubicBezTo>
                    <a:pt x="24698" y="19346"/>
                    <a:pt x="24447" y="19150"/>
                    <a:pt x="24280" y="18872"/>
                  </a:cubicBezTo>
                  <a:cubicBezTo>
                    <a:pt x="24196" y="18677"/>
                    <a:pt x="24196" y="18454"/>
                    <a:pt x="24280" y="18258"/>
                  </a:cubicBezTo>
                  <a:cubicBezTo>
                    <a:pt x="24308" y="18147"/>
                    <a:pt x="24447" y="18091"/>
                    <a:pt x="24475" y="17952"/>
                  </a:cubicBezTo>
                  <a:cubicBezTo>
                    <a:pt x="24531" y="17729"/>
                    <a:pt x="24336" y="17534"/>
                    <a:pt x="24364" y="17311"/>
                  </a:cubicBezTo>
                  <a:cubicBezTo>
                    <a:pt x="24364" y="17060"/>
                    <a:pt x="24447" y="16837"/>
                    <a:pt x="24168" y="16781"/>
                  </a:cubicBezTo>
                  <a:cubicBezTo>
                    <a:pt x="24087" y="16904"/>
                    <a:pt x="23930" y="17146"/>
                    <a:pt x="23764" y="17146"/>
                  </a:cubicBezTo>
                  <a:cubicBezTo>
                    <a:pt x="23704" y="17146"/>
                    <a:pt x="23643" y="17114"/>
                    <a:pt x="23583" y="17032"/>
                  </a:cubicBezTo>
                  <a:cubicBezTo>
                    <a:pt x="23360" y="16725"/>
                    <a:pt x="23806" y="16196"/>
                    <a:pt x="23722" y="15861"/>
                  </a:cubicBezTo>
                  <a:cubicBezTo>
                    <a:pt x="23695" y="15722"/>
                    <a:pt x="23527" y="15638"/>
                    <a:pt x="23472" y="15499"/>
                  </a:cubicBezTo>
                  <a:cubicBezTo>
                    <a:pt x="23388" y="15276"/>
                    <a:pt x="23360" y="15053"/>
                    <a:pt x="23332" y="14830"/>
                  </a:cubicBezTo>
                  <a:cubicBezTo>
                    <a:pt x="23284" y="14374"/>
                    <a:pt x="23215" y="14021"/>
                    <a:pt x="22788" y="14021"/>
                  </a:cubicBezTo>
                  <a:cubicBezTo>
                    <a:pt x="22719" y="14021"/>
                    <a:pt x="22641" y="14030"/>
                    <a:pt x="22552" y="14049"/>
                  </a:cubicBezTo>
                  <a:cubicBezTo>
                    <a:pt x="22552" y="14384"/>
                    <a:pt x="22245" y="14551"/>
                    <a:pt x="22301" y="14913"/>
                  </a:cubicBezTo>
                  <a:cubicBezTo>
                    <a:pt x="22356" y="15248"/>
                    <a:pt x="22802" y="15722"/>
                    <a:pt x="22496" y="16028"/>
                  </a:cubicBezTo>
                  <a:cubicBezTo>
                    <a:pt x="22245" y="15945"/>
                    <a:pt x="22133" y="15555"/>
                    <a:pt x="22106" y="15332"/>
                  </a:cubicBezTo>
                  <a:cubicBezTo>
                    <a:pt x="22078" y="15081"/>
                    <a:pt x="22133" y="14607"/>
                    <a:pt x="22022" y="14384"/>
                  </a:cubicBezTo>
                  <a:cubicBezTo>
                    <a:pt x="21938" y="14217"/>
                    <a:pt x="21660" y="14217"/>
                    <a:pt x="21520" y="14105"/>
                  </a:cubicBezTo>
                  <a:cubicBezTo>
                    <a:pt x="21241" y="13854"/>
                    <a:pt x="21046" y="13548"/>
                    <a:pt x="20991" y="13185"/>
                  </a:cubicBezTo>
                  <a:cubicBezTo>
                    <a:pt x="20935" y="12878"/>
                    <a:pt x="20851" y="12600"/>
                    <a:pt x="20740" y="12349"/>
                  </a:cubicBezTo>
                  <a:cubicBezTo>
                    <a:pt x="20600" y="12070"/>
                    <a:pt x="20322" y="11736"/>
                    <a:pt x="20489" y="11401"/>
                  </a:cubicBezTo>
                  <a:cubicBezTo>
                    <a:pt x="20600" y="11122"/>
                    <a:pt x="20907" y="11011"/>
                    <a:pt x="21018" y="10732"/>
                  </a:cubicBezTo>
                  <a:cubicBezTo>
                    <a:pt x="21130" y="10453"/>
                    <a:pt x="21018" y="10119"/>
                    <a:pt x="21186" y="9840"/>
                  </a:cubicBezTo>
                  <a:cubicBezTo>
                    <a:pt x="21297" y="9645"/>
                    <a:pt x="21492" y="9478"/>
                    <a:pt x="21241" y="9338"/>
                  </a:cubicBezTo>
                  <a:cubicBezTo>
                    <a:pt x="21192" y="9308"/>
                    <a:pt x="21153" y="9296"/>
                    <a:pt x="21121" y="9296"/>
                  </a:cubicBezTo>
                  <a:cubicBezTo>
                    <a:pt x="20987" y="9296"/>
                    <a:pt x="20983" y="9511"/>
                    <a:pt x="20860" y="9511"/>
                  </a:cubicBezTo>
                  <a:cubicBezTo>
                    <a:pt x="20849" y="9511"/>
                    <a:pt x="20837" y="9509"/>
                    <a:pt x="20823" y="9506"/>
                  </a:cubicBezTo>
                  <a:cubicBezTo>
                    <a:pt x="20600" y="9478"/>
                    <a:pt x="20851" y="9032"/>
                    <a:pt x="20851" y="8920"/>
                  </a:cubicBezTo>
                  <a:cubicBezTo>
                    <a:pt x="20851" y="8697"/>
                    <a:pt x="20684" y="8530"/>
                    <a:pt x="20851" y="8363"/>
                  </a:cubicBezTo>
                  <a:cubicBezTo>
                    <a:pt x="21074" y="8056"/>
                    <a:pt x="22189" y="7777"/>
                    <a:pt x="21464" y="7331"/>
                  </a:cubicBezTo>
                  <a:cubicBezTo>
                    <a:pt x="21074" y="7080"/>
                    <a:pt x="20768" y="7136"/>
                    <a:pt x="20600" y="6662"/>
                  </a:cubicBezTo>
                  <a:cubicBezTo>
                    <a:pt x="20545" y="6411"/>
                    <a:pt x="20433" y="6161"/>
                    <a:pt x="20266" y="5938"/>
                  </a:cubicBezTo>
                  <a:cubicBezTo>
                    <a:pt x="20154" y="5826"/>
                    <a:pt x="20015" y="5742"/>
                    <a:pt x="19959" y="5631"/>
                  </a:cubicBezTo>
                  <a:cubicBezTo>
                    <a:pt x="19792" y="5575"/>
                    <a:pt x="19625" y="5492"/>
                    <a:pt x="19513" y="5352"/>
                  </a:cubicBezTo>
                  <a:cubicBezTo>
                    <a:pt x="19457" y="5241"/>
                    <a:pt x="19513" y="5073"/>
                    <a:pt x="19513" y="4934"/>
                  </a:cubicBezTo>
                  <a:cubicBezTo>
                    <a:pt x="19457" y="4767"/>
                    <a:pt x="19374" y="4655"/>
                    <a:pt x="19430" y="4460"/>
                  </a:cubicBezTo>
                  <a:cubicBezTo>
                    <a:pt x="19485" y="4265"/>
                    <a:pt x="19541" y="4126"/>
                    <a:pt x="19708" y="4098"/>
                  </a:cubicBezTo>
                  <a:cubicBezTo>
                    <a:pt x="19719" y="4097"/>
                    <a:pt x="19730" y="4096"/>
                    <a:pt x="19741" y="4096"/>
                  </a:cubicBezTo>
                  <a:cubicBezTo>
                    <a:pt x="19983" y="4096"/>
                    <a:pt x="20239" y="4385"/>
                    <a:pt x="20266" y="4572"/>
                  </a:cubicBezTo>
                  <a:cubicBezTo>
                    <a:pt x="20322" y="4600"/>
                    <a:pt x="20377" y="4600"/>
                    <a:pt x="20405" y="4627"/>
                  </a:cubicBezTo>
                  <a:cubicBezTo>
                    <a:pt x="20461" y="4572"/>
                    <a:pt x="20489" y="4460"/>
                    <a:pt x="20461" y="4377"/>
                  </a:cubicBezTo>
                  <a:cubicBezTo>
                    <a:pt x="20433" y="4181"/>
                    <a:pt x="20238" y="4042"/>
                    <a:pt x="20154" y="3903"/>
                  </a:cubicBezTo>
                  <a:cubicBezTo>
                    <a:pt x="20071" y="3735"/>
                    <a:pt x="20126" y="3624"/>
                    <a:pt x="20099" y="3457"/>
                  </a:cubicBezTo>
                  <a:cubicBezTo>
                    <a:pt x="20015" y="3150"/>
                    <a:pt x="19541" y="2955"/>
                    <a:pt x="19234" y="2871"/>
                  </a:cubicBezTo>
                  <a:cubicBezTo>
                    <a:pt x="19143" y="2861"/>
                    <a:pt x="19055" y="2855"/>
                    <a:pt x="18969" y="2855"/>
                  </a:cubicBezTo>
                  <a:cubicBezTo>
                    <a:pt x="18820" y="2855"/>
                    <a:pt x="18679" y="2874"/>
                    <a:pt x="18538" y="2927"/>
                  </a:cubicBezTo>
                  <a:cubicBezTo>
                    <a:pt x="18497" y="2931"/>
                    <a:pt x="18461" y="2932"/>
                    <a:pt x="18427" y="2932"/>
                  </a:cubicBezTo>
                  <a:cubicBezTo>
                    <a:pt x="18206" y="2932"/>
                    <a:pt x="18114" y="2857"/>
                    <a:pt x="17896" y="2760"/>
                  </a:cubicBezTo>
                  <a:cubicBezTo>
                    <a:pt x="17785" y="2717"/>
                    <a:pt x="17667" y="2702"/>
                    <a:pt x="17545" y="2702"/>
                  </a:cubicBezTo>
                  <a:cubicBezTo>
                    <a:pt x="17298" y="2702"/>
                    <a:pt x="17034" y="2762"/>
                    <a:pt x="16781" y="2762"/>
                  </a:cubicBezTo>
                  <a:cubicBezTo>
                    <a:pt x="16596" y="2762"/>
                    <a:pt x="16416" y="2730"/>
                    <a:pt x="16252" y="2620"/>
                  </a:cubicBezTo>
                  <a:cubicBezTo>
                    <a:pt x="16057" y="2425"/>
                    <a:pt x="15889" y="2174"/>
                    <a:pt x="15834" y="1924"/>
                  </a:cubicBezTo>
                  <a:cubicBezTo>
                    <a:pt x="15750" y="1561"/>
                    <a:pt x="15722" y="1617"/>
                    <a:pt x="15332" y="1533"/>
                  </a:cubicBezTo>
                  <a:cubicBezTo>
                    <a:pt x="14970" y="1478"/>
                    <a:pt x="14635" y="1533"/>
                    <a:pt x="14301" y="1310"/>
                  </a:cubicBezTo>
                  <a:cubicBezTo>
                    <a:pt x="14022" y="1059"/>
                    <a:pt x="13743" y="781"/>
                    <a:pt x="13520" y="502"/>
                  </a:cubicBezTo>
                  <a:cubicBezTo>
                    <a:pt x="13297" y="223"/>
                    <a:pt x="12962" y="28"/>
                    <a:pt x="1260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9972;p55"/>
            <p:cNvSpPr/>
            <p:nvPr/>
          </p:nvSpPr>
          <p:spPr>
            <a:xfrm>
              <a:off x="6763025" y="3652125"/>
              <a:ext cx="197250" cy="169850"/>
            </a:xfrm>
            <a:custGeom>
              <a:avLst/>
              <a:gdLst/>
              <a:ahLst/>
              <a:cxnLst/>
              <a:rect l="l" t="t" r="r" b="b"/>
              <a:pathLst>
                <a:path w="7890" h="6794" extrusionOk="0">
                  <a:moveTo>
                    <a:pt x="6826" y="0"/>
                  </a:moveTo>
                  <a:cubicBezTo>
                    <a:pt x="6788" y="0"/>
                    <a:pt x="6744" y="15"/>
                    <a:pt x="6691" y="48"/>
                  </a:cubicBezTo>
                  <a:cubicBezTo>
                    <a:pt x="6551" y="160"/>
                    <a:pt x="6384" y="187"/>
                    <a:pt x="6217" y="187"/>
                  </a:cubicBezTo>
                  <a:cubicBezTo>
                    <a:pt x="6078" y="132"/>
                    <a:pt x="5910" y="104"/>
                    <a:pt x="5743" y="76"/>
                  </a:cubicBezTo>
                  <a:cubicBezTo>
                    <a:pt x="5520" y="104"/>
                    <a:pt x="5297" y="160"/>
                    <a:pt x="5046" y="243"/>
                  </a:cubicBezTo>
                  <a:cubicBezTo>
                    <a:pt x="4963" y="271"/>
                    <a:pt x="4851" y="299"/>
                    <a:pt x="4740" y="327"/>
                  </a:cubicBezTo>
                  <a:cubicBezTo>
                    <a:pt x="4517" y="410"/>
                    <a:pt x="4294" y="466"/>
                    <a:pt x="4043" y="522"/>
                  </a:cubicBezTo>
                  <a:cubicBezTo>
                    <a:pt x="3848" y="578"/>
                    <a:pt x="3903" y="745"/>
                    <a:pt x="3903" y="940"/>
                  </a:cubicBezTo>
                  <a:cubicBezTo>
                    <a:pt x="3931" y="1107"/>
                    <a:pt x="3848" y="1275"/>
                    <a:pt x="3708" y="1358"/>
                  </a:cubicBezTo>
                  <a:cubicBezTo>
                    <a:pt x="3597" y="1442"/>
                    <a:pt x="3457" y="1442"/>
                    <a:pt x="3346" y="1525"/>
                  </a:cubicBezTo>
                  <a:cubicBezTo>
                    <a:pt x="3234" y="1581"/>
                    <a:pt x="3151" y="1776"/>
                    <a:pt x="3067" y="1888"/>
                  </a:cubicBezTo>
                  <a:cubicBezTo>
                    <a:pt x="2928" y="2027"/>
                    <a:pt x="2788" y="2222"/>
                    <a:pt x="2705" y="2390"/>
                  </a:cubicBezTo>
                  <a:cubicBezTo>
                    <a:pt x="2649" y="2585"/>
                    <a:pt x="2621" y="2808"/>
                    <a:pt x="2621" y="3003"/>
                  </a:cubicBezTo>
                  <a:cubicBezTo>
                    <a:pt x="2565" y="3309"/>
                    <a:pt x="2454" y="3588"/>
                    <a:pt x="2259" y="3811"/>
                  </a:cubicBezTo>
                  <a:cubicBezTo>
                    <a:pt x="2147" y="3923"/>
                    <a:pt x="2036" y="4062"/>
                    <a:pt x="1924" y="4201"/>
                  </a:cubicBezTo>
                  <a:cubicBezTo>
                    <a:pt x="1868" y="4285"/>
                    <a:pt x="1813" y="4341"/>
                    <a:pt x="1785" y="4424"/>
                  </a:cubicBezTo>
                  <a:cubicBezTo>
                    <a:pt x="1701" y="4536"/>
                    <a:pt x="1701" y="4703"/>
                    <a:pt x="1617" y="4815"/>
                  </a:cubicBezTo>
                  <a:cubicBezTo>
                    <a:pt x="1534" y="5010"/>
                    <a:pt x="1255" y="5121"/>
                    <a:pt x="1060" y="5233"/>
                  </a:cubicBezTo>
                  <a:cubicBezTo>
                    <a:pt x="921" y="5316"/>
                    <a:pt x="781" y="5428"/>
                    <a:pt x="698" y="5595"/>
                  </a:cubicBezTo>
                  <a:cubicBezTo>
                    <a:pt x="614" y="5735"/>
                    <a:pt x="530" y="5874"/>
                    <a:pt x="447" y="6013"/>
                  </a:cubicBezTo>
                  <a:cubicBezTo>
                    <a:pt x="419" y="6125"/>
                    <a:pt x="335" y="6181"/>
                    <a:pt x="252" y="6208"/>
                  </a:cubicBezTo>
                  <a:cubicBezTo>
                    <a:pt x="196" y="6236"/>
                    <a:pt x="29" y="6292"/>
                    <a:pt x="29" y="6376"/>
                  </a:cubicBezTo>
                  <a:cubicBezTo>
                    <a:pt x="1" y="6431"/>
                    <a:pt x="196" y="6571"/>
                    <a:pt x="279" y="6599"/>
                  </a:cubicBezTo>
                  <a:cubicBezTo>
                    <a:pt x="535" y="6715"/>
                    <a:pt x="810" y="6773"/>
                    <a:pt x="1088" y="6773"/>
                  </a:cubicBezTo>
                  <a:cubicBezTo>
                    <a:pt x="1144" y="6773"/>
                    <a:pt x="1199" y="6771"/>
                    <a:pt x="1255" y="6766"/>
                  </a:cubicBezTo>
                  <a:cubicBezTo>
                    <a:pt x="1506" y="6738"/>
                    <a:pt x="1729" y="6654"/>
                    <a:pt x="1952" y="6599"/>
                  </a:cubicBezTo>
                  <a:cubicBezTo>
                    <a:pt x="2063" y="6557"/>
                    <a:pt x="2175" y="6536"/>
                    <a:pt x="2283" y="6536"/>
                  </a:cubicBezTo>
                  <a:cubicBezTo>
                    <a:pt x="2391" y="6536"/>
                    <a:pt x="2496" y="6557"/>
                    <a:pt x="2593" y="6599"/>
                  </a:cubicBezTo>
                  <a:cubicBezTo>
                    <a:pt x="2760" y="6682"/>
                    <a:pt x="2928" y="6738"/>
                    <a:pt x="3123" y="6766"/>
                  </a:cubicBezTo>
                  <a:cubicBezTo>
                    <a:pt x="3151" y="6770"/>
                    <a:pt x="3180" y="6772"/>
                    <a:pt x="3209" y="6772"/>
                  </a:cubicBezTo>
                  <a:cubicBezTo>
                    <a:pt x="3347" y="6772"/>
                    <a:pt x="3487" y="6732"/>
                    <a:pt x="3640" y="6732"/>
                  </a:cubicBezTo>
                  <a:cubicBezTo>
                    <a:pt x="3671" y="6732"/>
                    <a:pt x="3703" y="6734"/>
                    <a:pt x="3736" y="6738"/>
                  </a:cubicBezTo>
                  <a:cubicBezTo>
                    <a:pt x="3931" y="6766"/>
                    <a:pt x="4098" y="6794"/>
                    <a:pt x="4294" y="6794"/>
                  </a:cubicBezTo>
                  <a:cubicBezTo>
                    <a:pt x="4433" y="6766"/>
                    <a:pt x="4517" y="6738"/>
                    <a:pt x="4544" y="6627"/>
                  </a:cubicBezTo>
                  <a:cubicBezTo>
                    <a:pt x="4600" y="6487"/>
                    <a:pt x="4489" y="6348"/>
                    <a:pt x="4517" y="6236"/>
                  </a:cubicBezTo>
                  <a:cubicBezTo>
                    <a:pt x="4544" y="6153"/>
                    <a:pt x="4879" y="6125"/>
                    <a:pt x="4963" y="6125"/>
                  </a:cubicBezTo>
                  <a:cubicBezTo>
                    <a:pt x="5168" y="6151"/>
                    <a:pt x="5374" y="6295"/>
                    <a:pt x="5580" y="6295"/>
                  </a:cubicBezTo>
                  <a:cubicBezTo>
                    <a:pt x="5597" y="6295"/>
                    <a:pt x="5614" y="6294"/>
                    <a:pt x="5632" y="6292"/>
                  </a:cubicBezTo>
                  <a:cubicBezTo>
                    <a:pt x="5743" y="6236"/>
                    <a:pt x="5855" y="6181"/>
                    <a:pt x="5966" y="6125"/>
                  </a:cubicBezTo>
                  <a:cubicBezTo>
                    <a:pt x="5994" y="6069"/>
                    <a:pt x="5938" y="5958"/>
                    <a:pt x="5966" y="5902"/>
                  </a:cubicBezTo>
                  <a:cubicBezTo>
                    <a:pt x="5966" y="5790"/>
                    <a:pt x="6050" y="5707"/>
                    <a:pt x="6133" y="5651"/>
                  </a:cubicBezTo>
                  <a:cubicBezTo>
                    <a:pt x="6273" y="5539"/>
                    <a:pt x="6384" y="5456"/>
                    <a:pt x="6496" y="5344"/>
                  </a:cubicBezTo>
                  <a:cubicBezTo>
                    <a:pt x="6663" y="5149"/>
                    <a:pt x="6774" y="5038"/>
                    <a:pt x="6719" y="4787"/>
                  </a:cubicBezTo>
                  <a:cubicBezTo>
                    <a:pt x="6691" y="4592"/>
                    <a:pt x="6579" y="4285"/>
                    <a:pt x="6663" y="4118"/>
                  </a:cubicBezTo>
                  <a:cubicBezTo>
                    <a:pt x="6719" y="3923"/>
                    <a:pt x="6886" y="3811"/>
                    <a:pt x="6970" y="3616"/>
                  </a:cubicBezTo>
                  <a:cubicBezTo>
                    <a:pt x="7025" y="3477"/>
                    <a:pt x="7053" y="3309"/>
                    <a:pt x="7053" y="3142"/>
                  </a:cubicBezTo>
                  <a:cubicBezTo>
                    <a:pt x="7053" y="2808"/>
                    <a:pt x="6914" y="2417"/>
                    <a:pt x="7193" y="2139"/>
                  </a:cubicBezTo>
                  <a:cubicBezTo>
                    <a:pt x="7416" y="1888"/>
                    <a:pt x="7722" y="2055"/>
                    <a:pt x="7834" y="1693"/>
                  </a:cubicBezTo>
                  <a:cubicBezTo>
                    <a:pt x="7889" y="1442"/>
                    <a:pt x="7834" y="1191"/>
                    <a:pt x="7666" y="996"/>
                  </a:cubicBezTo>
                  <a:cubicBezTo>
                    <a:pt x="7611" y="884"/>
                    <a:pt x="7555" y="801"/>
                    <a:pt x="7639" y="717"/>
                  </a:cubicBezTo>
                  <a:cubicBezTo>
                    <a:pt x="7555" y="633"/>
                    <a:pt x="7471" y="522"/>
                    <a:pt x="7388" y="466"/>
                  </a:cubicBezTo>
                  <a:cubicBezTo>
                    <a:pt x="7276" y="410"/>
                    <a:pt x="7193" y="355"/>
                    <a:pt x="7137" y="271"/>
                  </a:cubicBezTo>
                  <a:cubicBezTo>
                    <a:pt x="7010" y="144"/>
                    <a:pt x="6947" y="0"/>
                    <a:pt x="682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9973;p55"/>
            <p:cNvSpPr/>
            <p:nvPr/>
          </p:nvSpPr>
          <p:spPr>
            <a:xfrm>
              <a:off x="6472425" y="3298375"/>
              <a:ext cx="116400" cy="264450"/>
            </a:xfrm>
            <a:custGeom>
              <a:avLst/>
              <a:gdLst/>
              <a:ahLst/>
              <a:cxnLst/>
              <a:rect l="l" t="t" r="r" b="b"/>
              <a:pathLst>
                <a:path w="4656" h="10578" extrusionOk="0">
                  <a:moveTo>
                    <a:pt x="3788" y="1"/>
                  </a:moveTo>
                  <a:cubicBezTo>
                    <a:pt x="3719" y="1"/>
                    <a:pt x="3638" y="13"/>
                    <a:pt x="3541" y="37"/>
                  </a:cubicBezTo>
                  <a:cubicBezTo>
                    <a:pt x="3374" y="233"/>
                    <a:pt x="3234" y="483"/>
                    <a:pt x="3039" y="679"/>
                  </a:cubicBezTo>
                  <a:cubicBezTo>
                    <a:pt x="2928" y="790"/>
                    <a:pt x="2872" y="929"/>
                    <a:pt x="2844" y="1069"/>
                  </a:cubicBezTo>
                  <a:cubicBezTo>
                    <a:pt x="2760" y="1236"/>
                    <a:pt x="2677" y="1403"/>
                    <a:pt x="2593" y="1543"/>
                  </a:cubicBezTo>
                  <a:cubicBezTo>
                    <a:pt x="2537" y="1682"/>
                    <a:pt x="2509" y="1821"/>
                    <a:pt x="2454" y="1933"/>
                  </a:cubicBezTo>
                  <a:cubicBezTo>
                    <a:pt x="2426" y="2128"/>
                    <a:pt x="2370" y="2323"/>
                    <a:pt x="2286" y="2490"/>
                  </a:cubicBezTo>
                  <a:cubicBezTo>
                    <a:pt x="2244" y="2533"/>
                    <a:pt x="2202" y="2550"/>
                    <a:pt x="2160" y="2550"/>
                  </a:cubicBezTo>
                  <a:cubicBezTo>
                    <a:pt x="1953" y="2550"/>
                    <a:pt x="1752" y="2119"/>
                    <a:pt x="1590" y="2072"/>
                  </a:cubicBezTo>
                  <a:cubicBezTo>
                    <a:pt x="1570" y="2063"/>
                    <a:pt x="1551" y="2058"/>
                    <a:pt x="1533" y="2058"/>
                  </a:cubicBezTo>
                  <a:cubicBezTo>
                    <a:pt x="1393" y="2058"/>
                    <a:pt x="1289" y="2318"/>
                    <a:pt x="1339" y="2490"/>
                  </a:cubicBezTo>
                  <a:cubicBezTo>
                    <a:pt x="1394" y="2658"/>
                    <a:pt x="1562" y="2825"/>
                    <a:pt x="1562" y="3048"/>
                  </a:cubicBezTo>
                  <a:cubicBezTo>
                    <a:pt x="1562" y="3299"/>
                    <a:pt x="1311" y="3410"/>
                    <a:pt x="1562" y="3578"/>
                  </a:cubicBezTo>
                  <a:cubicBezTo>
                    <a:pt x="1645" y="3633"/>
                    <a:pt x="1785" y="3633"/>
                    <a:pt x="1868" y="3717"/>
                  </a:cubicBezTo>
                  <a:cubicBezTo>
                    <a:pt x="1924" y="3828"/>
                    <a:pt x="1952" y="3968"/>
                    <a:pt x="1952" y="4107"/>
                  </a:cubicBezTo>
                  <a:cubicBezTo>
                    <a:pt x="1924" y="4247"/>
                    <a:pt x="1896" y="4219"/>
                    <a:pt x="1785" y="4247"/>
                  </a:cubicBezTo>
                  <a:cubicBezTo>
                    <a:pt x="1673" y="4302"/>
                    <a:pt x="1478" y="4414"/>
                    <a:pt x="1339" y="4442"/>
                  </a:cubicBezTo>
                  <a:cubicBezTo>
                    <a:pt x="1329" y="4444"/>
                    <a:pt x="1319" y="4444"/>
                    <a:pt x="1309" y="4444"/>
                  </a:cubicBezTo>
                  <a:cubicBezTo>
                    <a:pt x="1203" y="4444"/>
                    <a:pt x="1061" y="4351"/>
                    <a:pt x="942" y="4351"/>
                  </a:cubicBezTo>
                  <a:cubicBezTo>
                    <a:pt x="904" y="4351"/>
                    <a:pt x="868" y="4361"/>
                    <a:pt x="837" y="4386"/>
                  </a:cubicBezTo>
                  <a:cubicBezTo>
                    <a:pt x="670" y="4525"/>
                    <a:pt x="1032" y="4943"/>
                    <a:pt x="1004" y="5139"/>
                  </a:cubicBezTo>
                  <a:cubicBezTo>
                    <a:pt x="976" y="5334"/>
                    <a:pt x="948" y="5445"/>
                    <a:pt x="921" y="5612"/>
                  </a:cubicBezTo>
                  <a:cubicBezTo>
                    <a:pt x="921" y="5696"/>
                    <a:pt x="893" y="5780"/>
                    <a:pt x="837" y="5863"/>
                  </a:cubicBezTo>
                  <a:cubicBezTo>
                    <a:pt x="642" y="6142"/>
                    <a:pt x="614" y="6504"/>
                    <a:pt x="725" y="6811"/>
                  </a:cubicBezTo>
                  <a:cubicBezTo>
                    <a:pt x="809" y="7173"/>
                    <a:pt x="948" y="7647"/>
                    <a:pt x="698" y="7982"/>
                  </a:cubicBezTo>
                  <a:cubicBezTo>
                    <a:pt x="447" y="8316"/>
                    <a:pt x="1" y="8679"/>
                    <a:pt x="168" y="9097"/>
                  </a:cubicBezTo>
                  <a:cubicBezTo>
                    <a:pt x="252" y="9292"/>
                    <a:pt x="447" y="9459"/>
                    <a:pt x="502" y="9654"/>
                  </a:cubicBezTo>
                  <a:cubicBezTo>
                    <a:pt x="558" y="9905"/>
                    <a:pt x="614" y="10156"/>
                    <a:pt x="725" y="10379"/>
                  </a:cubicBezTo>
                  <a:cubicBezTo>
                    <a:pt x="800" y="10528"/>
                    <a:pt x="887" y="10577"/>
                    <a:pt x="1002" y="10577"/>
                  </a:cubicBezTo>
                  <a:cubicBezTo>
                    <a:pt x="1060" y="10577"/>
                    <a:pt x="1125" y="10565"/>
                    <a:pt x="1199" y="10546"/>
                  </a:cubicBezTo>
                  <a:cubicBezTo>
                    <a:pt x="1701" y="10379"/>
                    <a:pt x="1840" y="10045"/>
                    <a:pt x="1896" y="9543"/>
                  </a:cubicBezTo>
                  <a:cubicBezTo>
                    <a:pt x="1896" y="9181"/>
                    <a:pt x="2036" y="8818"/>
                    <a:pt x="2286" y="8567"/>
                  </a:cubicBezTo>
                  <a:cubicBezTo>
                    <a:pt x="2454" y="8400"/>
                    <a:pt x="2732" y="8428"/>
                    <a:pt x="2816" y="8177"/>
                  </a:cubicBezTo>
                  <a:cubicBezTo>
                    <a:pt x="2872" y="8010"/>
                    <a:pt x="2760" y="7815"/>
                    <a:pt x="2983" y="7787"/>
                  </a:cubicBezTo>
                  <a:cubicBezTo>
                    <a:pt x="3178" y="7842"/>
                    <a:pt x="3346" y="7954"/>
                    <a:pt x="3429" y="8121"/>
                  </a:cubicBezTo>
                  <a:cubicBezTo>
                    <a:pt x="3513" y="8344"/>
                    <a:pt x="3374" y="8651"/>
                    <a:pt x="3374" y="8874"/>
                  </a:cubicBezTo>
                  <a:cubicBezTo>
                    <a:pt x="3416" y="8890"/>
                    <a:pt x="3457" y="8897"/>
                    <a:pt x="3496" y="8897"/>
                  </a:cubicBezTo>
                  <a:cubicBezTo>
                    <a:pt x="3870" y="8897"/>
                    <a:pt x="4096" y="8229"/>
                    <a:pt x="4071" y="7926"/>
                  </a:cubicBezTo>
                  <a:cubicBezTo>
                    <a:pt x="4071" y="7815"/>
                    <a:pt x="4043" y="7731"/>
                    <a:pt x="4015" y="7647"/>
                  </a:cubicBezTo>
                  <a:cubicBezTo>
                    <a:pt x="4043" y="7564"/>
                    <a:pt x="4043" y="7480"/>
                    <a:pt x="4043" y="7396"/>
                  </a:cubicBezTo>
                  <a:cubicBezTo>
                    <a:pt x="4015" y="7173"/>
                    <a:pt x="3764" y="7146"/>
                    <a:pt x="3569" y="7118"/>
                  </a:cubicBezTo>
                  <a:cubicBezTo>
                    <a:pt x="3374" y="7062"/>
                    <a:pt x="3262" y="7062"/>
                    <a:pt x="3151" y="6867"/>
                  </a:cubicBezTo>
                  <a:cubicBezTo>
                    <a:pt x="2993" y="6597"/>
                    <a:pt x="3254" y="6417"/>
                    <a:pt x="3507" y="6417"/>
                  </a:cubicBezTo>
                  <a:cubicBezTo>
                    <a:pt x="3567" y="6417"/>
                    <a:pt x="3627" y="6427"/>
                    <a:pt x="3680" y="6449"/>
                  </a:cubicBezTo>
                  <a:cubicBezTo>
                    <a:pt x="3764" y="6309"/>
                    <a:pt x="3792" y="6142"/>
                    <a:pt x="3736" y="5975"/>
                  </a:cubicBezTo>
                  <a:cubicBezTo>
                    <a:pt x="3680" y="5780"/>
                    <a:pt x="3625" y="5863"/>
                    <a:pt x="3736" y="5724"/>
                  </a:cubicBezTo>
                  <a:cubicBezTo>
                    <a:pt x="3848" y="5585"/>
                    <a:pt x="4098" y="5612"/>
                    <a:pt x="4210" y="5529"/>
                  </a:cubicBezTo>
                  <a:cubicBezTo>
                    <a:pt x="4321" y="5473"/>
                    <a:pt x="4433" y="5362"/>
                    <a:pt x="4489" y="5222"/>
                  </a:cubicBezTo>
                  <a:cubicBezTo>
                    <a:pt x="4517" y="4999"/>
                    <a:pt x="4461" y="4804"/>
                    <a:pt x="4294" y="4637"/>
                  </a:cubicBezTo>
                  <a:cubicBezTo>
                    <a:pt x="4154" y="4470"/>
                    <a:pt x="3792" y="4302"/>
                    <a:pt x="3903" y="3996"/>
                  </a:cubicBezTo>
                  <a:cubicBezTo>
                    <a:pt x="3987" y="3689"/>
                    <a:pt x="4517" y="3661"/>
                    <a:pt x="4600" y="3299"/>
                  </a:cubicBezTo>
                  <a:cubicBezTo>
                    <a:pt x="4656" y="2964"/>
                    <a:pt x="4294" y="2518"/>
                    <a:pt x="4182" y="2156"/>
                  </a:cubicBezTo>
                  <a:cubicBezTo>
                    <a:pt x="4043" y="1849"/>
                    <a:pt x="3987" y="1543"/>
                    <a:pt x="3959" y="1208"/>
                  </a:cubicBezTo>
                  <a:cubicBezTo>
                    <a:pt x="3987" y="846"/>
                    <a:pt x="4294" y="567"/>
                    <a:pt x="4126" y="233"/>
                  </a:cubicBezTo>
                  <a:cubicBezTo>
                    <a:pt x="4047" y="75"/>
                    <a:pt x="3954" y="1"/>
                    <a:pt x="378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9974;p55"/>
            <p:cNvSpPr/>
            <p:nvPr/>
          </p:nvSpPr>
          <p:spPr>
            <a:xfrm>
              <a:off x="6539325" y="2723350"/>
              <a:ext cx="202825" cy="76200"/>
            </a:xfrm>
            <a:custGeom>
              <a:avLst/>
              <a:gdLst/>
              <a:ahLst/>
              <a:cxnLst/>
              <a:rect l="l" t="t" r="r" b="b"/>
              <a:pathLst>
                <a:path w="8113" h="3048" extrusionOk="0">
                  <a:moveTo>
                    <a:pt x="275" y="0"/>
                  </a:moveTo>
                  <a:cubicBezTo>
                    <a:pt x="247" y="0"/>
                    <a:pt x="221" y="4"/>
                    <a:pt x="196" y="13"/>
                  </a:cubicBezTo>
                  <a:cubicBezTo>
                    <a:pt x="56" y="97"/>
                    <a:pt x="1" y="236"/>
                    <a:pt x="84" y="376"/>
                  </a:cubicBezTo>
                  <a:cubicBezTo>
                    <a:pt x="168" y="543"/>
                    <a:pt x="447" y="592"/>
                    <a:pt x="739" y="592"/>
                  </a:cubicBezTo>
                  <a:cubicBezTo>
                    <a:pt x="1032" y="592"/>
                    <a:pt x="1339" y="543"/>
                    <a:pt x="1478" y="515"/>
                  </a:cubicBezTo>
                  <a:cubicBezTo>
                    <a:pt x="1598" y="495"/>
                    <a:pt x="1686" y="479"/>
                    <a:pt x="1759" y="479"/>
                  </a:cubicBezTo>
                  <a:cubicBezTo>
                    <a:pt x="1890" y="479"/>
                    <a:pt x="1976" y="531"/>
                    <a:pt x="2119" y="710"/>
                  </a:cubicBezTo>
                  <a:cubicBezTo>
                    <a:pt x="2287" y="878"/>
                    <a:pt x="2454" y="1017"/>
                    <a:pt x="2649" y="1156"/>
                  </a:cubicBezTo>
                  <a:cubicBezTo>
                    <a:pt x="2816" y="1268"/>
                    <a:pt x="2900" y="1324"/>
                    <a:pt x="2928" y="1519"/>
                  </a:cubicBezTo>
                  <a:cubicBezTo>
                    <a:pt x="2983" y="1686"/>
                    <a:pt x="2928" y="1853"/>
                    <a:pt x="2983" y="1993"/>
                  </a:cubicBezTo>
                  <a:cubicBezTo>
                    <a:pt x="3039" y="2160"/>
                    <a:pt x="3151" y="2327"/>
                    <a:pt x="3262" y="2466"/>
                  </a:cubicBezTo>
                  <a:cubicBezTo>
                    <a:pt x="3435" y="2682"/>
                    <a:pt x="3807" y="3048"/>
                    <a:pt x="4135" y="3048"/>
                  </a:cubicBezTo>
                  <a:cubicBezTo>
                    <a:pt x="4231" y="3048"/>
                    <a:pt x="4323" y="3016"/>
                    <a:pt x="4405" y="2940"/>
                  </a:cubicBezTo>
                  <a:cubicBezTo>
                    <a:pt x="4517" y="2829"/>
                    <a:pt x="4517" y="2634"/>
                    <a:pt x="4572" y="2522"/>
                  </a:cubicBezTo>
                  <a:cubicBezTo>
                    <a:pt x="4712" y="2355"/>
                    <a:pt x="4907" y="2243"/>
                    <a:pt x="5102" y="2216"/>
                  </a:cubicBezTo>
                  <a:cubicBezTo>
                    <a:pt x="5143" y="2207"/>
                    <a:pt x="5185" y="2203"/>
                    <a:pt x="5226" y="2203"/>
                  </a:cubicBezTo>
                  <a:cubicBezTo>
                    <a:pt x="5515" y="2203"/>
                    <a:pt x="5814" y="2387"/>
                    <a:pt x="6090" y="2387"/>
                  </a:cubicBezTo>
                  <a:cubicBezTo>
                    <a:pt x="6152" y="2387"/>
                    <a:pt x="6213" y="2378"/>
                    <a:pt x="6273" y="2355"/>
                  </a:cubicBezTo>
                  <a:cubicBezTo>
                    <a:pt x="6579" y="2243"/>
                    <a:pt x="6635" y="1881"/>
                    <a:pt x="6942" y="1742"/>
                  </a:cubicBezTo>
                  <a:cubicBezTo>
                    <a:pt x="7304" y="1547"/>
                    <a:pt x="8112" y="1853"/>
                    <a:pt x="8112" y="1156"/>
                  </a:cubicBezTo>
                  <a:lnTo>
                    <a:pt x="8112" y="1156"/>
                  </a:lnTo>
                  <a:cubicBezTo>
                    <a:pt x="8075" y="1175"/>
                    <a:pt x="8034" y="1182"/>
                    <a:pt x="7991" y="1182"/>
                  </a:cubicBezTo>
                  <a:cubicBezTo>
                    <a:pt x="7838" y="1182"/>
                    <a:pt x="7657" y="1088"/>
                    <a:pt x="7527" y="1045"/>
                  </a:cubicBezTo>
                  <a:cubicBezTo>
                    <a:pt x="7025" y="850"/>
                    <a:pt x="6524" y="682"/>
                    <a:pt x="5994" y="515"/>
                  </a:cubicBezTo>
                  <a:cubicBezTo>
                    <a:pt x="5604" y="376"/>
                    <a:pt x="5325" y="153"/>
                    <a:pt x="4907" y="125"/>
                  </a:cubicBezTo>
                  <a:cubicBezTo>
                    <a:pt x="4377" y="125"/>
                    <a:pt x="4049" y="603"/>
                    <a:pt x="3539" y="603"/>
                  </a:cubicBezTo>
                  <a:cubicBezTo>
                    <a:pt x="3512" y="603"/>
                    <a:pt x="3485" y="602"/>
                    <a:pt x="3457" y="599"/>
                  </a:cubicBezTo>
                  <a:cubicBezTo>
                    <a:pt x="3067" y="543"/>
                    <a:pt x="2705" y="459"/>
                    <a:pt x="2342" y="320"/>
                  </a:cubicBezTo>
                  <a:cubicBezTo>
                    <a:pt x="2153" y="225"/>
                    <a:pt x="1938" y="169"/>
                    <a:pt x="1714" y="169"/>
                  </a:cubicBezTo>
                  <a:cubicBezTo>
                    <a:pt x="1609" y="169"/>
                    <a:pt x="1502" y="182"/>
                    <a:pt x="1395" y="209"/>
                  </a:cubicBezTo>
                  <a:cubicBezTo>
                    <a:pt x="1255" y="236"/>
                    <a:pt x="1172" y="292"/>
                    <a:pt x="1004" y="292"/>
                  </a:cubicBezTo>
                  <a:cubicBezTo>
                    <a:pt x="806" y="267"/>
                    <a:pt x="497" y="0"/>
                    <a:pt x="27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9975;p55"/>
            <p:cNvSpPr/>
            <p:nvPr/>
          </p:nvSpPr>
          <p:spPr>
            <a:xfrm>
              <a:off x="6529750" y="2572200"/>
              <a:ext cx="149925" cy="99100"/>
            </a:xfrm>
            <a:custGeom>
              <a:avLst/>
              <a:gdLst/>
              <a:ahLst/>
              <a:cxnLst/>
              <a:rect l="l" t="t" r="r" b="b"/>
              <a:pathLst>
                <a:path w="5997" h="3964" extrusionOk="0">
                  <a:moveTo>
                    <a:pt x="1851" y="1"/>
                  </a:moveTo>
                  <a:cubicBezTo>
                    <a:pt x="1626" y="1"/>
                    <a:pt x="1388" y="157"/>
                    <a:pt x="1192" y="206"/>
                  </a:cubicBezTo>
                  <a:cubicBezTo>
                    <a:pt x="1145" y="218"/>
                    <a:pt x="1102" y="223"/>
                    <a:pt x="1062" y="223"/>
                  </a:cubicBezTo>
                  <a:cubicBezTo>
                    <a:pt x="822" y="223"/>
                    <a:pt x="703" y="34"/>
                    <a:pt x="439" y="11"/>
                  </a:cubicBezTo>
                  <a:cubicBezTo>
                    <a:pt x="421" y="8"/>
                    <a:pt x="402" y="7"/>
                    <a:pt x="383" y="7"/>
                  </a:cubicBezTo>
                  <a:cubicBezTo>
                    <a:pt x="181" y="7"/>
                    <a:pt x="1" y="143"/>
                    <a:pt x="77" y="373"/>
                  </a:cubicBezTo>
                  <a:cubicBezTo>
                    <a:pt x="189" y="596"/>
                    <a:pt x="467" y="707"/>
                    <a:pt x="579" y="903"/>
                  </a:cubicBezTo>
                  <a:cubicBezTo>
                    <a:pt x="746" y="1153"/>
                    <a:pt x="830" y="1293"/>
                    <a:pt x="1136" y="1349"/>
                  </a:cubicBezTo>
                  <a:cubicBezTo>
                    <a:pt x="1217" y="1360"/>
                    <a:pt x="1303" y="1367"/>
                    <a:pt x="1389" y="1367"/>
                  </a:cubicBezTo>
                  <a:cubicBezTo>
                    <a:pt x="1511" y="1367"/>
                    <a:pt x="1635" y="1353"/>
                    <a:pt x="1750" y="1321"/>
                  </a:cubicBezTo>
                  <a:cubicBezTo>
                    <a:pt x="1822" y="1297"/>
                    <a:pt x="1873" y="1231"/>
                    <a:pt x="1939" y="1231"/>
                  </a:cubicBezTo>
                  <a:cubicBezTo>
                    <a:pt x="1950" y="1231"/>
                    <a:pt x="1961" y="1233"/>
                    <a:pt x="1973" y="1237"/>
                  </a:cubicBezTo>
                  <a:cubicBezTo>
                    <a:pt x="2084" y="1237"/>
                    <a:pt x="2196" y="1376"/>
                    <a:pt x="2335" y="1376"/>
                  </a:cubicBezTo>
                  <a:cubicBezTo>
                    <a:pt x="2353" y="1380"/>
                    <a:pt x="2371" y="1382"/>
                    <a:pt x="2387" y="1382"/>
                  </a:cubicBezTo>
                  <a:cubicBezTo>
                    <a:pt x="2497" y="1382"/>
                    <a:pt x="2573" y="1306"/>
                    <a:pt x="2670" y="1209"/>
                  </a:cubicBezTo>
                  <a:lnTo>
                    <a:pt x="2670" y="1209"/>
                  </a:lnTo>
                  <a:cubicBezTo>
                    <a:pt x="3171" y="1599"/>
                    <a:pt x="2391" y="2464"/>
                    <a:pt x="2809" y="2910"/>
                  </a:cubicBezTo>
                  <a:cubicBezTo>
                    <a:pt x="2976" y="3077"/>
                    <a:pt x="3171" y="3105"/>
                    <a:pt x="3311" y="3328"/>
                  </a:cubicBezTo>
                  <a:cubicBezTo>
                    <a:pt x="3422" y="3467"/>
                    <a:pt x="3394" y="3802"/>
                    <a:pt x="3589" y="3885"/>
                  </a:cubicBezTo>
                  <a:cubicBezTo>
                    <a:pt x="3678" y="3941"/>
                    <a:pt x="3769" y="3963"/>
                    <a:pt x="3861" y="3963"/>
                  </a:cubicBezTo>
                  <a:cubicBezTo>
                    <a:pt x="4231" y="3963"/>
                    <a:pt x="4615" y="3601"/>
                    <a:pt x="4927" y="3579"/>
                  </a:cubicBezTo>
                  <a:cubicBezTo>
                    <a:pt x="5008" y="3567"/>
                    <a:pt x="5088" y="3564"/>
                    <a:pt x="5165" y="3564"/>
                  </a:cubicBezTo>
                  <a:cubicBezTo>
                    <a:pt x="5258" y="3564"/>
                    <a:pt x="5346" y="3569"/>
                    <a:pt x="5426" y="3569"/>
                  </a:cubicBezTo>
                  <a:cubicBezTo>
                    <a:pt x="5598" y="3569"/>
                    <a:pt x="5731" y="3547"/>
                    <a:pt x="5792" y="3411"/>
                  </a:cubicBezTo>
                  <a:cubicBezTo>
                    <a:pt x="5809" y="3420"/>
                    <a:pt x="5825" y="3424"/>
                    <a:pt x="5839" y="3424"/>
                  </a:cubicBezTo>
                  <a:cubicBezTo>
                    <a:pt x="5997" y="3424"/>
                    <a:pt x="5896" y="2875"/>
                    <a:pt x="5819" y="2798"/>
                  </a:cubicBezTo>
                  <a:cubicBezTo>
                    <a:pt x="5736" y="2631"/>
                    <a:pt x="5596" y="2519"/>
                    <a:pt x="5429" y="2491"/>
                  </a:cubicBezTo>
                  <a:cubicBezTo>
                    <a:pt x="5290" y="2464"/>
                    <a:pt x="5039" y="2408"/>
                    <a:pt x="4927" y="2408"/>
                  </a:cubicBezTo>
                  <a:cubicBezTo>
                    <a:pt x="4828" y="2408"/>
                    <a:pt x="4728" y="2479"/>
                    <a:pt x="4619" y="2479"/>
                  </a:cubicBezTo>
                  <a:cubicBezTo>
                    <a:pt x="4575" y="2479"/>
                    <a:pt x="4529" y="2468"/>
                    <a:pt x="4481" y="2436"/>
                  </a:cubicBezTo>
                  <a:cubicBezTo>
                    <a:pt x="4342" y="2352"/>
                    <a:pt x="4231" y="1990"/>
                    <a:pt x="4147" y="1822"/>
                  </a:cubicBezTo>
                  <a:cubicBezTo>
                    <a:pt x="4035" y="1683"/>
                    <a:pt x="3980" y="1488"/>
                    <a:pt x="3896" y="1293"/>
                  </a:cubicBezTo>
                  <a:cubicBezTo>
                    <a:pt x="3785" y="1042"/>
                    <a:pt x="3645" y="819"/>
                    <a:pt x="3450" y="652"/>
                  </a:cubicBezTo>
                  <a:cubicBezTo>
                    <a:pt x="3394" y="614"/>
                    <a:pt x="3348" y="602"/>
                    <a:pt x="3303" y="602"/>
                  </a:cubicBezTo>
                  <a:cubicBezTo>
                    <a:pt x="3215" y="602"/>
                    <a:pt x="3134" y="652"/>
                    <a:pt x="3004" y="652"/>
                  </a:cubicBezTo>
                  <a:cubicBezTo>
                    <a:pt x="2893" y="652"/>
                    <a:pt x="2769" y="627"/>
                    <a:pt x="2649" y="627"/>
                  </a:cubicBezTo>
                  <a:cubicBezTo>
                    <a:pt x="2589" y="627"/>
                    <a:pt x="2530" y="633"/>
                    <a:pt x="2474" y="652"/>
                  </a:cubicBezTo>
                  <a:cubicBezTo>
                    <a:pt x="2363" y="457"/>
                    <a:pt x="2168" y="66"/>
                    <a:pt x="1945" y="11"/>
                  </a:cubicBezTo>
                  <a:cubicBezTo>
                    <a:pt x="1914" y="4"/>
                    <a:pt x="1883" y="1"/>
                    <a:pt x="185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9976;p55"/>
            <p:cNvSpPr/>
            <p:nvPr/>
          </p:nvSpPr>
          <p:spPr>
            <a:xfrm>
              <a:off x="6475925" y="2629600"/>
              <a:ext cx="24400" cy="27375"/>
            </a:xfrm>
            <a:custGeom>
              <a:avLst/>
              <a:gdLst/>
              <a:ahLst/>
              <a:cxnLst/>
              <a:rect l="l" t="t" r="r" b="b"/>
              <a:pathLst>
                <a:path w="976" h="1095" extrusionOk="0">
                  <a:moveTo>
                    <a:pt x="613" y="0"/>
                  </a:moveTo>
                  <a:cubicBezTo>
                    <a:pt x="474" y="279"/>
                    <a:pt x="0" y="446"/>
                    <a:pt x="112" y="892"/>
                  </a:cubicBezTo>
                  <a:cubicBezTo>
                    <a:pt x="139" y="920"/>
                    <a:pt x="139" y="948"/>
                    <a:pt x="167" y="976"/>
                  </a:cubicBezTo>
                  <a:cubicBezTo>
                    <a:pt x="305" y="1045"/>
                    <a:pt x="480" y="1095"/>
                    <a:pt x="647" y="1095"/>
                  </a:cubicBezTo>
                  <a:cubicBezTo>
                    <a:pt x="683" y="1095"/>
                    <a:pt x="718" y="1092"/>
                    <a:pt x="753" y="1087"/>
                  </a:cubicBezTo>
                  <a:cubicBezTo>
                    <a:pt x="892" y="1032"/>
                    <a:pt x="976" y="530"/>
                    <a:pt x="920" y="363"/>
                  </a:cubicBezTo>
                  <a:cubicBezTo>
                    <a:pt x="892" y="195"/>
                    <a:pt x="781" y="56"/>
                    <a:pt x="61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9977;p55"/>
            <p:cNvSpPr/>
            <p:nvPr/>
          </p:nvSpPr>
          <p:spPr>
            <a:xfrm>
              <a:off x="6465450" y="2616200"/>
              <a:ext cx="25125" cy="37800"/>
            </a:xfrm>
            <a:custGeom>
              <a:avLst/>
              <a:gdLst/>
              <a:ahLst/>
              <a:cxnLst/>
              <a:rect l="l" t="t" r="r" b="b"/>
              <a:pathLst>
                <a:path w="1005" h="1512" extrusionOk="0">
                  <a:moveTo>
                    <a:pt x="392" y="0"/>
                  </a:moveTo>
                  <a:cubicBezTo>
                    <a:pt x="373" y="0"/>
                    <a:pt x="354" y="2"/>
                    <a:pt x="335" y="7"/>
                  </a:cubicBezTo>
                  <a:cubicBezTo>
                    <a:pt x="168" y="7"/>
                    <a:pt x="85" y="202"/>
                    <a:pt x="29" y="369"/>
                  </a:cubicBezTo>
                  <a:cubicBezTo>
                    <a:pt x="1" y="536"/>
                    <a:pt x="85" y="676"/>
                    <a:pt x="112" y="843"/>
                  </a:cubicBezTo>
                  <a:cubicBezTo>
                    <a:pt x="140" y="954"/>
                    <a:pt x="85" y="1150"/>
                    <a:pt x="112" y="1261"/>
                  </a:cubicBezTo>
                  <a:cubicBezTo>
                    <a:pt x="224" y="1373"/>
                    <a:pt x="391" y="1484"/>
                    <a:pt x="558" y="1512"/>
                  </a:cubicBezTo>
                  <a:cubicBezTo>
                    <a:pt x="558" y="1512"/>
                    <a:pt x="531" y="1484"/>
                    <a:pt x="531" y="1456"/>
                  </a:cubicBezTo>
                  <a:cubicBezTo>
                    <a:pt x="391" y="982"/>
                    <a:pt x="865" y="815"/>
                    <a:pt x="1004" y="536"/>
                  </a:cubicBezTo>
                  <a:cubicBezTo>
                    <a:pt x="977" y="508"/>
                    <a:pt x="921" y="481"/>
                    <a:pt x="865" y="481"/>
                  </a:cubicBezTo>
                  <a:cubicBezTo>
                    <a:pt x="865" y="300"/>
                    <a:pt x="627" y="0"/>
                    <a:pt x="39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9978;p55"/>
            <p:cNvSpPr/>
            <p:nvPr/>
          </p:nvSpPr>
          <p:spPr>
            <a:xfrm>
              <a:off x="5477975" y="2889100"/>
              <a:ext cx="449525" cy="195575"/>
            </a:xfrm>
            <a:custGeom>
              <a:avLst/>
              <a:gdLst/>
              <a:ahLst/>
              <a:cxnLst/>
              <a:rect l="l" t="t" r="r" b="b"/>
              <a:pathLst>
                <a:path w="17981" h="7823" extrusionOk="0">
                  <a:moveTo>
                    <a:pt x="9535" y="1"/>
                  </a:moveTo>
                  <a:cubicBezTo>
                    <a:pt x="9448" y="1"/>
                    <a:pt x="9378" y="13"/>
                    <a:pt x="9339" y="46"/>
                  </a:cubicBezTo>
                  <a:cubicBezTo>
                    <a:pt x="9199" y="157"/>
                    <a:pt x="9255" y="380"/>
                    <a:pt x="9255" y="520"/>
                  </a:cubicBezTo>
                  <a:cubicBezTo>
                    <a:pt x="9199" y="1021"/>
                    <a:pt x="8921" y="993"/>
                    <a:pt x="8447" y="1049"/>
                  </a:cubicBezTo>
                  <a:cubicBezTo>
                    <a:pt x="8057" y="1077"/>
                    <a:pt x="8224" y="1328"/>
                    <a:pt x="8029" y="1662"/>
                  </a:cubicBezTo>
                  <a:cubicBezTo>
                    <a:pt x="7939" y="1798"/>
                    <a:pt x="7848" y="1876"/>
                    <a:pt x="7763" y="1876"/>
                  </a:cubicBezTo>
                  <a:cubicBezTo>
                    <a:pt x="7689" y="1876"/>
                    <a:pt x="7619" y="1819"/>
                    <a:pt x="7555" y="1690"/>
                  </a:cubicBezTo>
                  <a:cubicBezTo>
                    <a:pt x="7382" y="1369"/>
                    <a:pt x="7384" y="149"/>
                    <a:pt x="6862" y="149"/>
                  </a:cubicBezTo>
                  <a:cubicBezTo>
                    <a:pt x="6795" y="149"/>
                    <a:pt x="6720" y="169"/>
                    <a:pt x="6635" y="213"/>
                  </a:cubicBezTo>
                  <a:cubicBezTo>
                    <a:pt x="6412" y="352"/>
                    <a:pt x="6412" y="436"/>
                    <a:pt x="6161" y="464"/>
                  </a:cubicBezTo>
                  <a:cubicBezTo>
                    <a:pt x="5852" y="522"/>
                    <a:pt x="5609" y="607"/>
                    <a:pt x="5350" y="607"/>
                  </a:cubicBezTo>
                  <a:cubicBezTo>
                    <a:pt x="5236" y="607"/>
                    <a:pt x="5118" y="590"/>
                    <a:pt x="4990" y="547"/>
                  </a:cubicBezTo>
                  <a:cubicBezTo>
                    <a:pt x="4833" y="485"/>
                    <a:pt x="4673" y="453"/>
                    <a:pt x="4514" y="453"/>
                  </a:cubicBezTo>
                  <a:cubicBezTo>
                    <a:pt x="4249" y="453"/>
                    <a:pt x="3990" y="540"/>
                    <a:pt x="3764" y="715"/>
                  </a:cubicBezTo>
                  <a:cubicBezTo>
                    <a:pt x="3652" y="798"/>
                    <a:pt x="3541" y="938"/>
                    <a:pt x="3401" y="938"/>
                  </a:cubicBezTo>
                  <a:cubicBezTo>
                    <a:pt x="3095" y="938"/>
                    <a:pt x="2816" y="882"/>
                    <a:pt x="2509" y="826"/>
                  </a:cubicBezTo>
                  <a:cubicBezTo>
                    <a:pt x="2412" y="826"/>
                    <a:pt x="2288" y="813"/>
                    <a:pt x="2169" y="813"/>
                  </a:cubicBezTo>
                  <a:cubicBezTo>
                    <a:pt x="1946" y="813"/>
                    <a:pt x="1739" y="860"/>
                    <a:pt x="1757" y="1133"/>
                  </a:cubicBezTo>
                  <a:cubicBezTo>
                    <a:pt x="1757" y="1384"/>
                    <a:pt x="2175" y="1830"/>
                    <a:pt x="1980" y="2081"/>
                  </a:cubicBezTo>
                  <a:cubicBezTo>
                    <a:pt x="1917" y="2159"/>
                    <a:pt x="1846" y="2187"/>
                    <a:pt x="1770" y="2187"/>
                  </a:cubicBezTo>
                  <a:cubicBezTo>
                    <a:pt x="1586" y="2187"/>
                    <a:pt x="1375" y="2023"/>
                    <a:pt x="1200" y="2023"/>
                  </a:cubicBezTo>
                  <a:cubicBezTo>
                    <a:pt x="1190" y="2023"/>
                    <a:pt x="1181" y="2024"/>
                    <a:pt x="1171" y="2025"/>
                  </a:cubicBezTo>
                  <a:cubicBezTo>
                    <a:pt x="837" y="2025"/>
                    <a:pt x="558" y="2304"/>
                    <a:pt x="530" y="2666"/>
                  </a:cubicBezTo>
                  <a:cubicBezTo>
                    <a:pt x="279" y="2805"/>
                    <a:pt x="279" y="3279"/>
                    <a:pt x="363" y="3530"/>
                  </a:cubicBezTo>
                  <a:cubicBezTo>
                    <a:pt x="447" y="3809"/>
                    <a:pt x="530" y="4032"/>
                    <a:pt x="391" y="4255"/>
                  </a:cubicBezTo>
                  <a:cubicBezTo>
                    <a:pt x="307" y="4422"/>
                    <a:pt x="112" y="4506"/>
                    <a:pt x="28" y="4673"/>
                  </a:cubicBezTo>
                  <a:cubicBezTo>
                    <a:pt x="1" y="4812"/>
                    <a:pt x="1" y="4980"/>
                    <a:pt x="28" y="5147"/>
                  </a:cubicBezTo>
                  <a:cubicBezTo>
                    <a:pt x="28" y="5318"/>
                    <a:pt x="107" y="5542"/>
                    <a:pt x="209" y="5542"/>
                  </a:cubicBezTo>
                  <a:cubicBezTo>
                    <a:pt x="257" y="5542"/>
                    <a:pt x="310" y="5493"/>
                    <a:pt x="363" y="5370"/>
                  </a:cubicBezTo>
                  <a:cubicBezTo>
                    <a:pt x="447" y="5230"/>
                    <a:pt x="363" y="5119"/>
                    <a:pt x="502" y="5007"/>
                  </a:cubicBezTo>
                  <a:cubicBezTo>
                    <a:pt x="697" y="4896"/>
                    <a:pt x="893" y="4840"/>
                    <a:pt x="1088" y="4784"/>
                  </a:cubicBezTo>
                  <a:cubicBezTo>
                    <a:pt x="1506" y="4589"/>
                    <a:pt x="1422" y="4478"/>
                    <a:pt x="1450" y="4088"/>
                  </a:cubicBezTo>
                  <a:cubicBezTo>
                    <a:pt x="1450" y="3753"/>
                    <a:pt x="1562" y="3558"/>
                    <a:pt x="1450" y="3279"/>
                  </a:cubicBezTo>
                  <a:cubicBezTo>
                    <a:pt x="1283" y="2889"/>
                    <a:pt x="1283" y="2722"/>
                    <a:pt x="1729" y="2554"/>
                  </a:cubicBezTo>
                  <a:cubicBezTo>
                    <a:pt x="1952" y="2833"/>
                    <a:pt x="2370" y="2889"/>
                    <a:pt x="2649" y="3168"/>
                  </a:cubicBezTo>
                  <a:cubicBezTo>
                    <a:pt x="2788" y="3307"/>
                    <a:pt x="2900" y="3474"/>
                    <a:pt x="3011" y="3586"/>
                  </a:cubicBezTo>
                  <a:cubicBezTo>
                    <a:pt x="3262" y="3865"/>
                    <a:pt x="3318" y="4255"/>
                    <a:pt x="3569" y="4506"/>
                  </a:cubicBezTo>
                  <a:cubicBezTo>
                    <a:pt x="3931" y="4757"/>
                    <a:pt x="4377" y="4896"/>
                    <a:pt x="4823" y="4896"/>
                  </a:cubicBezTo>
                  <a:cubicBezTo>
                    <a:pt x="5213" y="4896"/>
                    <a:pt x="5046" y="4729"/>
                    <a:pt x="5130" y="4450"/>
                  </a:cubicBezTo>
                  <a:cubicBezTo>
                    <a:pt x="5213" y="4060"/>
                    <a:pt x="5715" y="4227"/>
                    <a:pt x="5882" y="3892"/>
                  </a:cubicBezTo>
                  <a:cubicBezTo>
                    <a:pt x="6022" y="3669"/>
                    <a:pt x="5827" y="3335"/>
                    <a:pt x="5854" y="3084"/>
                  </a:cubicBezTo>
                  <a:cubicBezTo>
                    <a:pt x="6217" y="3084"/>
                    <a:pt x="7192" y="3140"/>
                    <a:pt x="6997" y="3697"/>
                  </a:cubicBezTo>
                  <a:cubicBezTo>
                    <a:pt x="6858" y="4143"/>
                    <a:pt x="6746" y="4143"/>
                    <a:pt x="7192" y="4338"/>
                  </a:cubicBezTo>
                  <a:cubicBezTo>
                    <a:pt x="7285" y="4382"/>
                    <a:pt x="7370" y="4399"/>
                    <a:pt x="7449" y="4399"/>
                  </a:cubicBezTo>
                  <a:cubicBezTo>
                    <a:pt x="7721" y="4399"/>
                    <a:pt x="7934" y="4201"/>
                    <a:pt x="8232" y="4201"/>
                  </a:cubicBezTo>
                  <a:cubicBezTo>
                    <a:pt x="8291" y="4201"/>
                    <a:pt x="8353" y="4208"/>
                    <a:pt x="8419" y="4227"/>
                  </a:cubicBezTo>
                  <a:cubicBezTo>
                    <a:pt x="8842" y="4338"/>
                    <a:pt x="9193" y="4840"/>
                    <a:pt x="9615" y="4840"/>
                  </a:cubicBezTo>
                  <a:cubicBezTo>
                    <a:pt x="9722" y="4840"/>
                    <a:pt x="9834" y="4808"/>
                    <a:pt x="9952" y="4729"/>
                  </a:cubicBezTo>
                  <a:cubicBezTo>
                    <a:pt x="9924" y="4589"/>
                    <a:pt x="9868" y="4450"/>
                    <a:pt x="9757" y="4311"/>
                  </a:cubicBezTo>
                  <a:cubicBezTo>
                    <a:pt x="9645" y="4088"/>
                    <a:pt x="9701" y="3976"/>
                    <a:pt x="9673" y="3697"/>
                  </a:cubicBezTo>
                  <a:lnTo>
                    <a:pt x="9673" y="3697"/>
                  </a:lnTo>
                  <a:cubicBezTo>
                    <a:pt x="9980" y="3837"/>
                    <a:pt x="10287" y="3920"/>
                    <a:pt x="10621" y="3920"/>
                  </a:cubicBezTo>
                  <a:cubicBezTo>
                    <a:pt x="10893" y="3983"/>
                    <a:pt x="11165" y="4014"/>
                    <a:pt x="11425" y="4014"/>
                  </a:cubicBezTo>
                  <a:cubicBezTo>
                    <a:pt x="11511" y="4014"/>
                    <a:pt x="11597" y="4011"/>
                    <a:pt x="11680" y="4004"/>
                  </a:cubicBezTo>
                  <a:cubicBezTo>
                    <a:pt x="11804" y="3993"/>
                    <a:pt x="11955" y="3963"/>
                    <a:pt x="12091" y="3963"/>
                  </a:cubicBezTo>
                  <a:cubicBezTo>
                    <a:pt x="12292" y="3963"/>
                    <a:pt x="12461" y="4028"/>
                    <a:pt x="12461" y="4311"/>
                  </a:cubicBezTo>
                  <a:cubicBezTo>
                    <a:pt x="12461" y="4366"/>
                    <a:pt x="12377" y="4422"/>
                    <a:pt x="12377" y="4506"/>
                  </a:cubicBezTo>
                  <a:cubicBezTo>
                    <a:pt x="12405" y="4617"/>
                    <a:pt x="12433" y="4701"/>
                    <a:pt x="12517" y="4784"/>
                  </a:cubicBezTo>
                  <a:cubicBezTo>
                    <a:pt x="12795" y="5203"/>
                    <a:pt x="12907" y="5426"/>
                    <a:pt x="13409" y="5481"/>
                  </a:cubicBezTo>
                  <a:cubicBezTo>
                    <a:pt x="13855" y="5537"/>
                    <a:pt x="14524" y="5453"/>
                    <a:pt x="14830" y="5844"/>
                  </a:cubicBezTo>
                  <a:cubicBezTo>
                    <a:pt x="15053" y="6095"/>
                    <a:pt x="14998" y="6345"/>
                    <a:pt x="15276" y="6541"/>
                  </a:cubicBezTo>
                  <a:cubicBezTo>
                    <a:pt x="15611" y="6819"/>
                    <a:pt x="15973" y="7070"/>
                    <a:pt x="16308" y="7321"/>
                  </a:cubicBezTo>
                  <a:cubicBezTo>
                    <a:pt x="16503" y="7460"/>
                    <a:pt x="16698" y="7767"/>
                    <a:pt x="16921" y="7823"/>
                  </a:cubicBezTo>
                  <a:cubicBezTo>
                    <a:pt x="17144" y="7823"/>
                    <a:pt x="17367" y="7739"/>
                    <a:pt x="17506" y="7544"/>
                  </a:cubicBezTo>
                  <a:cubicBezTo>
                    <a:pt x="17339" y="7488"/>
                    <a:pt x="17506" y="7405"/>
                    <a:pt x="17646" y="7265"/>
                  </a:cubicBezTo>
                  <a:cubicBezTo>
                    <a:pt x="17785" y="7126"/>
                    <a:pt x="17897" y="6931"/>
                    <a:pt x="17897" y="6736"/>
                  </a:cubicBezTo>
                  <a:cubicBezTo>
                    <a:pt x="17897" y="6373"/>
                    <a:pt x="17590" y="6234"/>
                    <a:pt x="17478" y="5927"/>
                  </a:cubicBezTo>
                  <a:cubicBezTo>
                    <a:pt x="17395" y="5676"/>
                    <a:pt x="17674" y="5453"/>
                    <a:pt x="17729" y="5258"/>
                  </a:cubicBezTo>
                  <a:cubicBezTo>
                    <a:pt x="17980" y="4561"/>
                    <a:pt x="17144" y="4422"/>
                    <a:pt x="16809" y="4060"/>
                  </a:cubicBezTo>
                  <a:cubicBezTo>
                    <a:pt x="16196" y="3335"/>
                    <a:pt x="17757" y="3446"/>
                    <a:pt x="17674" y="2694"/>
                  </a:cubicBezTo>
                  <a:lnTo>
                    <a:pt x="17674" y="2694"/>
                  </a:lnTo>
                  <a:cubicBezTo>
                    <a:pt x="17472" y="2715"/>
                    <a:pt x="17201" y="2740"/>
                    <a:pt x="16920" y="2740"/>
                  </a:cubicBezTo>
                  <a:cubicBezTo>
                    <a:pt x="16464" y="2740"/>
                    <a:pt x="15981" y="2674"/>
                    <a:pt x="15722" y="2415"/>
                  </a:cubicBezTo>
                  <a:cubicBezTo>
                    <a:pt x="15639" y="2331"/>
                    <a:pt x="15667" y="2276"/>
                    <a:pt x="15555" y="2220"/>
                  </a:cubicBezTo>
                  <a:cubicBezTo>
                    <a:pt x="15471" y="2136"/>
                    <a:pt x="15248" y="2081"/>
                    <a:pt x="15109" y="1969"/>
                  </a:cubicBezTo>
                  <a:cubicBezTo>
                    <a:pt x="14998" y="1885"/>
                    <a:pt x="14942" y="1802"/>
                    <a:pt x="14858" y="1746"/>
                  </a:cubicBezTo>
                  <a:cubicBezTo>
                    <a:pt x="14639" y="1636"/>
                    <a:pt x="14403" y="1561"/>
                    <a:pt x="14149" y="1561"/>
                  </a:cubicBezTo>
                  <a:cubicBezTo>
                    <a:pt x="14080" y="1561"/>
                    <a:pt x="14010" y="1567"/>
                    <a:pt x="13938" y="1579"/>
                  </a:cubicBezTo>
                  <a:cubicBezTo>
                    <a:pt x="13715" y="1635"/>
                    <a:pt x="13799" y="1690"/>
                    <a:pt x="13715" y="1913"/>
                  </a:cubicBezTo>
                  <a:cubicBezTo>
                    <a:pt x="13594" y="2222"/>
                    <a:pt x="13344" y="2356"/>
                    <a:pt x="13080" y="2356"/>
                  </a:cubicBezTo>
                  <a:cubicBezTo>
                    <a:pt x="12795" y="2356"/>
                    <a:pt x="12495" y="2201"/>
                    <a:pt x="12322" y="1941"/>
                  </a:cubicBezTo>
                  <a:cubicBezTo>
                    <a:pt x="12015" y="1439"/>
                    <a:pt x="12071" y="993"/>
                    <a:pt x="11485" y="798"/>
                  </a:cubicBezTo>
                  <a:cubicBezTo>
                    <a:pt x="11067" y="659"/>
                    <a:pt x="10816" y="324"/>
                    <a:pt x="10426" y="185"/>
                  </a:cubicBezTo>
                  <a:cubicBezTo>
                    <a:pt x="10297" y="142"/>
                    <a:pt x="9823" y="1"/>
                    <a:pt x="9535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9979;p55"/>
            <p:cNvSpPr/>
            <p:nvPr/>
          </p:nvSpPr>
          <p:spPr>
            <a:xfrm>
              <a:off x="5491150" y="3014050"/>
              <a:ext cx="65600" cy="48975"/>
            </a:xfrm>
            <a:custGeom>
              <a:avLst/>
              <a:gdLst/>
              <a:ahLst/>
              <a:cxnLst/>
              <a:rect l="l" t="t" r="r" b="b"/>
              <a:pathLst>
                <a:path w="2624" h="1959" extrusionOk="0">
                  <a:moveTo>
                    <a:pt x="2364" y="1"/>
                  </a:moveTo>
                  <a:cubicBezTo>
                    <a:pt x="2334" y="1"/>
                    <a:pt x="2299" y="4"/>
                    <a:pt x="2261" y="9"/>
                  </a:cubicBezTo>
                  <a:cubicBezTo>
                    <a:pt x="2066" y="65"/>
                    <a:pt x="1955" y="288"/>
                    <a:pt x="1787" y="400"/>
                  </a:cubicBezTo>
                  <a:cubicBezTo>
                    <a:pt x="1564" y="455"/>
                    <a:pt x="1369" y="483"/>
                    <a:pt x="1174" y="483"/>
                  </a:cubicBezTo>
                  <a:cubicBezTo>
                    <a:pt x="923" y="511"/>
                    <a:pt x="728" y="678"/>
                    <a:pt x="644" y="901"/>
                  </a:cubicBezTo>
                  <a:cubicBezTo>
                    <a:pt x="533" y="1124"/>
                    <a:pt x="254" y="1180"/>
                    <a:pt x="170" y="1403"/>
                  </a:cubicBezTo>
                  <a:cubicBezTo>
                    <a:pt x="1" y="1805"/>
                    <a:pt x="284" y="1958"/>
                    <a:pt x="623" y="1958"/>
                  </a:cubicBezTo>
                  <a:cubicBezTo>
                    <a:pt x="896" y="1958"/>
                    <a:pt x="1205" y="1859"/>
                    <a:pt x="1341" y="1710"/>
                  </a:cubicBezTo>
                  <a:cubicBezTo>
                    <a:pt x="1425" y="1626"/>
                    <a:pt x="1397" y="1598"/>
                    <a:pt x="1536" y="1598"/>
                  </a:cubicBezTo>
                  <a:cubicBezTo>
                    <a:pt x="1648" y="1598"/>
                    <a:pt x="1732" y="1710"/>
                    <a:pt x="1843" y="1738"/>
                  </a:cubicBezTo>
                  <a:cubicBezTo>
                    <a:pt x="1927" y="1738"/>
                    <a:pt x="2010" y="1766"/>
                    <a:pt x="2094" y="1793"/>
                  </a:cubicBezTo>
                  <a:cubicBezTo>
                    <a:pt x="2168" y="1793"/>
                    <a:pt x="2280" y="1818"/>
                    <a:pt x="2379" y="1818"/>
                  </a:cubicBezTo>
                  <a:cubicBezTo>
                    <a:pt x="2428" y="1818"/>
                    <a:pt x="2475" y="1812"/>
                    <a:pt x="2512" y="1793"/>
                  </a:cubicBezTo>
                  <a:cubicBezTo>
                    <a:pt x="2596" y="1710"/>
                    <a:pt x="2624" y="1375"/>
                    <a:pt x="2624" y="1236"/>
                  </a:cubicBezTo>
                  <a:cubicBezTo>
                    <a:pt x="2596" y="1069"/>
                    <a:pt x="2484" y="929"/>
                    <a:pt x="2484" y="762"/>
                  </a:cubicBezTo>
                  <a:cubicBezTo>
                    <a:pt x="2484" y="623"/>
                    <a:pt x="2568" y="511"/>
                    <a:pt x="2596" y="400"/>
                  </a:cubicBezTo>
                  <a:cubicBezTo>
                    <a:pt x="2621" y="200"/>
                    <a:pt x="2623" y="1"/>
                    <a:pt x="2364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9980;p55"/>
            <p:cNvSpPr/>
            <p:nvPr/>
          </p:nvSpPr>
          <p:spPr>
            <a:xfrm>
              <a:off x="5198525" y="2940550"/>
              <a:ext cx="209100" cy="140300"/>
            </a:xfrm>
            <a:custGeom>
              <a:avLst/>
              <a:gdLst/>
              <a:ahLst/>
              <a:cxnLst/>
              <a:rect l="l" t="t" r="r" b="b"/>
              <a:pathLst>
                <a:path w="8364" h="5612" extrusionOk="0">
                  <a:moveTo>
                    <a:pt x="4525" y="0"/>
                  </a:moveTo>
                  <a:cubicBezTo>
                    <a:pt x="4116" y="0"/>
                    <a:pt x="3707" y="65"/>
                    <a:pt x="3346" y="162"/>
                  </a:cubicBezTo>
                  <a:cubicBezTo>
                    <a:pt x="3151" y="246"/>
                    <a:pt x="2955" y="301"/>
                    <a:pt x="2760" y="301"/>
                  </a:cubicBezTo>
                  <a:cubicBezTo>
                    <a:pt x="2537" y="301"/>
                    <a:pt x="2286" y="134"/>
                    <a:pt x="2036" y="106"/>
                  </a:cubicBezTo>
                  <a:cubicBezTo>
                    <a:pt x="1785" y="50"/>
                    <a:pt x="1562" y="50"/>
                    <a:pt x="1339" y="23"/>
                  </a:cubicBezTo>
                  <a:cubicBezTo>
                    <a:pt x="1171" y="23"/>
                    <a:pt x="1143" y="106"/>
                    <a:pt x="1032" y="162"/>
                  </a:cubicBezTo>
                  <a:cubicBezTo>
                    <a:pt x="959" y="191"/>
                    <a:pt x="888" y="201"/>
                    <a:pt x="818" y="201"/>
                  </a:cubicBezTo>
                  <a:cubicBezTo>
                    <a:pt x="662" y="201"/>
                    <a:pt x="513" y="150"/>
                    <a:pt x="365" y="150"/>
                  </a:cubicBezTo>
                  <a:cubicBezTo>
                    <a:pt x="327" y="150"/>
                    <a:pt x="289" y="154"/>
                    <a:pt x="251" y="162"/>
                  </a:cubicBezTo>
                  <a:cubicBezTo>
                    <a:pt x="1" y="246"/>
                    <a:pt x="56" y="608"/>
                    <a:pt x="84" y="803"/>
                  </a:cubicBezTo>
                  <a:cubicBezTo>
                    <a:pt x="112" y="1054"/>
                    <a:pt x="196" y="1277"/>
                    <a:pt x="307" y="1472"/>
                  </a:cubicBezTo>
                  <a:cubicBezTo>
                    <a:pt x="363" y="1556"/>
                    <a:pt x="474" y="1639"/>
                    <a:pt x="502" y="1751"/>
                  </a:cubicBezTo>
                  <a:cubicBezTo>
                    <a:pt x="614" y="1974"/>
                    <a:pt x="447" y="2253"/>
                    <a:pt x="502" y="2531"/>
                  </a:cubicBezTo>
                  <a:cubicBezTo>
                    <a:pt x="781" y="3591"/>
                    <a:pt x="1701" y="4343"/>
                    <a:pt x="2788" y="4427"/>
                  </a:cubicBezTo>
                  <a:cubicBezTo>
                    <a:pt x="3151" y="4427"/>
                    <a:pt x="3541" y="4427"/>
                    <a:pt x="3931" y="4455"/>
                  </a:cubicBezTo>
                  <a:cubicBezTo>
                    <a:pt x="4154" y="4510"/>
                    <a:pt x="4098" y="4594"/>
                    <a:pt x="4182" y="4817"/>
                  </a:cubicBezTo>
                  <a:cubicBezTo>
                    <a:pt x="4336" y="5301"/>
                    <a:pt x="4767" y="5611"/>
                    <a:pt x="5244" y="5611"/>
                  </a:cubicBezTo>
                  <a:cubicBezTo>
                    <a:pt x="5371" y="5611"/>
                    <a:pt x="5502" y="5589"/>
                    <a:pt x="5631" y="5542"/>
                  </a:cubicBezTo>
                  <a:cubicBezTo>
                    <a:pt x="5799" y="5458"/>
                    <a:pt x="5938" y="5375"/>
                    <a:pt x="6077" y="5235"/>
                  </a:cubicBezTo>
                  <a:cubicBezTo>
                    <a:pt x="6300" y="4984"/>
                    <a:pt x="6551" y="4733"/>
                    <a:pt x="6774" y="4483"/>
                  </a:cubicBezTo>
                  <a:cubicBezTo>
                    <a:pt x="6858" y="4399"/>
                    <a:pt x="6914" y="4287"/>
                    <a:pt x="6942" y="4176"/>
                  </a:cubicBezTo>
                  <a:cubicBezTo>
                    <a:pt x="6942" y="4120"/>
                    <a:pt x="6942" y="3981"/>
                    <a:pt x="6969" y="3953"/>
                  </a:cubicBezTo>
                  <a:cubicBezTo>
                    <a:pt x="7081" y="3841"/>
                    <a:pt x="7332" y="3869"/>
                    <a:pt x="7471" y="3841"/>
                  </a:cubicBezTo>
                  <a:cubicBezTo>
                    <a:pt x="7638" y="3814"/>
                    <a:pt x="7778" y="3786"/>
                    <a:pt x="7945" y="3730"/>
                  </a:cubicBezTo>
                  <a:cubicBezTo>
                    <a:pt x="8224" y="3618"/>
                    <a:pt x="8280" y="3256"/>
                    <a:pt x="8280" y="2977"/>
                  </a:cubicBezTo>
                  <a:cubicBezTo>
                    <a:pt x="8335" y="2754"/>
                    <a:pt x="8363" y="2503"/>
                    <a:pt x="8335" y="2253"/>
                  </a:cubicBezTo>
                  <a:cubicBezTo>
                    <a:pt x="8307" y="2197"/>
                    <a:pt x="8280" y="2169"/>
                    <a:pt x="8252" y="2141"/>
                  </a:cubicBezTo>
                  <a:cubicBezTo>
                    <a:pt x="8206" y="2118"/>
                    <a:pt x="8152" y="2110"/>
                    <a:pt x="8094" y="2110"/>
                  </a:cubicBezTo>
                  <a:cubicBezTo>
                    <a:pt x="7941" y="2110"/>
                    <a:pt x="7760" y="2169"/>
                    <a:pt x="7638" y="2169"/>
                  </a:cubicBezTo>
                  <a:cubicBezTo>
                    <a:pt x="7415" y="2169"/>
                    <a:pt x="7220" y="2085"/>
                    <a:pt x="7109" y="1946"/>
                  </a:cubicBezTo>
                  <a:cubicBezTo>
                    <a:pt x="7025" y="1751"/>
                    <a:pt x="6997" y="1556"/>
                    <a:pt x="6997" y="1361"/>
                  </a:cubicBezTo>
                  <a:cubicBezTo>
                    <a:pt x="6969" y="1165"/>
                    <a:pt x="6858" y="1026"/>
                    <a:pt x="6691" y="942"/>
                  </a:cubicBezTo>
                  <a:cubicBezTo>
                    <a:pt x="6440" y="775"/>
                    <a:pt x="6273" y="580"/>
                    <a:pt x="6022" y="413"/>
                  </a:cubicBezTo>
                  <a:cubicBezTo>
                    <a:pt x="5595" y="112"/>
                    <a:pt x="5060" y="0"/>
                    <a:pt x="452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9981;p55"/>
            <p:cNvSpPr/>
            <p:nvPr/>
          </p:nvSpPr>
          <p:spPr>
            <a:xfrm>
              <a:off x="5755325" y="2720825"/>
              <a:ext cx="112925" cy="70125"/>
            </a:xfrm>
            <a:custGeom>
              <a:avLst/>
              <a:gdLst/>
              <a:ahLst/>
              <a:cxnLst/>
              <a:rect l="l" t="t" r="r" b="b"/>
              <a:pathLst>
                <a:path w="4517" h="2805" extrusionOk="0">
                  <a:moveTo>
                    <a:pt x="3250" y="1"/>
                  </a:moveTo>
                  <a:cubicBezTo>
                    <a:pt x="3193" y="1"/>
                    <a:pt x="3140" y="14"/>
                    <a:pt x="3095" y="59"/>
                  </a:cubicBezTo>
                  <a:cubicBezTo>
                    <a:pt x="2984" y="142"/>
                    <a:pt x="2984" y="254"/>
                    <a:pt x="2928" y="337"/>
                  </a:cubicBezTo>
                  <a:cubicBezTo>
                    <a:pt x="2875" y="416"/>
                    <a:pt x="2675" y="619"/>
                    <a:pt x="2535" y="619"/>
                  </a:cubicBezTo>
                  <a:cubicBezTo>
                    <a:pt x="2526" y="619"/>
                    <a:pt x="2518" y="618"/>
                    <a:pt x="2510" y="616"/>
                  </a:cubicBezTo>
                  <a:cubicBezTo>
                    <a:pt x="2370" y="616"/>
                    <a:pt x="2231" y="505"/>
                    <a:pt x="2064" y="505"/>
                  </a:cubicBezTo>
                  <a:cubicBezTo>
                    <a:pt x="1729" y="588"/>
                    <a:pt x="1451" y="728"/>
                    <a:pt x="1172" y="895"/>
                  </a:cubicBezTo>
                  <a:cubicBezTo>
                    <a:pt x="986" y="962"/>
                    <a:pt x="790" y="999"/>
                    <a:pt x="590" y="999"/>
                  </a:cubicBezTo>
                  <a:cubicBezTo>
                    <a:pt x="460" y="999"/>
                    <a:pt x="328" y="984"/>
                    <a:pt x="196" y="951"/>
                  </a:cubicBezTo>
                  <a:lnTo>
                    <a:pt x="196" y="951"/>
                  </a:lnTo>
                  <a:cubicBezTo>
                    <a:pt x="140" y="1285"/>
                    <a:pt x="1" y="1425"/>
                    <a:pt x="308" y="1648"/>
                  </a:cubicBezTo>
                  <a:cubicBezTo>
                    <a:pt x="503" y="1787"/>
                    <a:pt x="698" y="1898"/>
                    <a:pt x="921" y="1982"/>
                  </a:cubicBezTo>
                  <a:cubicBezTo>
                    <a:pt x="1144" y="2038"/>
                    <a:pt x="1395" y="2010"/>
                    <a:pt x="1618" y="2094"/>
                  </a:cubicBezTo>
                  <a:cubicBezTo>
                    <a:pt x="1897" y="2177"/>
                    <a:pt x="2008" y="2344"/>
                    <a:pt x="2203" y="2567"/>
                  </a:cubicBezTo>
                  <a:cubicBezTo>
                    <a:pt x="2322" y="2686"/>
                    <a:pt x="2584" y="2804"/>
                    <a:pt x="2797" y="2804"/>
                  </a:cubicBezTo>
                  <a:cubicBezTo>
                    <a:pt x="2934" y="2804"/>
                    <a:pt x="3051" y="2755"/>
                    <a:pt x="3095" y="2623"/>
                  </a:cubicBezTo>
                  <a:cubicBezTo>
                    <a:pt x="3151" y="2484"/>
                    <a:pt x="3067" y="2344"/>
                    <a:pt x="3262" y="2289"/>
                  </a:cubicBezTo>
                  <a:cubicBezTo>
                    <a:pt x="3374" y="2261"/>
                    <a:pt x="3485" y="2247"/>
                    <a:pt x="3593" y="2247"/>
                  </a:cubicBezTo>
                  <a:cubicBezTo>
                    <a:pt x="3701" y="2247"/>
                    <a:pt x="3806" y="2261"/>
                    <a:pt x="3904" y="2289"/>
                  </a:cubicBezTo>
                  <a:cubicBezTo>
                    <a:pt x="4017" y="2314"/>
                    <a:pt x="4136" y="2356"/>
                    <a:pt x="4230" y="2356"/>
                  </a:cubicBezTo>
                  <a:cubicBezTo>
                    <a:pt x="4344" y="2356"/>
                    <a:pt x="4421" y="2294"/>
                    <a:pt x="4405" y="2066"/>
                  </a:cubicBezTo>
                  <a:cubicBezTo>
                    <a:pt x="4377" y="1815"/>
                    <a:pt x="4099" y="1675"/>
                    <a:pt x="4182" y="1425"/>
                  </a:cubicBezTo>
                  <a:cubicBezTo>
                    <a:pt x="4266" y="1174"/>
                    <a:pt x="4517" y="951"/>
                    <a:pt x="4405" y="700"/>
                  </a:cubicBezTo>
                  <a:cubicBezTo>
                    <a:pt x="4350" y="588"/>
                    <a:pt x="4127" y="477"/>
                    <a:pt x="4015" y="393"/>
                  </a:cubicBezTo>
                  <a:cubicBezTo>
                    <a:pt x="3904" y="198"/>
                    <a:pt x="3708" y="87"/>
                    <a:pt x="3513" y="31"/>
                  </a:cubicBezTo>
                  <a:cubicBezTo>
                    <a:pt x="3430" y="31"/>
                    <a:pt x="3336" y="1"/>
                    <a:pt x="325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9982;p55"/>
            <p:cNvSpPr/>
            <p:nvPr/>
          </p:nvSpPr>
          <p:spPr>
            <a:xfrm>
              <a:off x="5758125" y="2633450"/>
              <a:ext cx="41150" cy="19200"/>
            </a:xfrm>
            <a:custGeom>
              <a:avLst/>
              <a:gdLst/>
              <a:ahLst/>
              <a:cxnLst/>
              <a:rect l="l" t="t" r="r" b="b"/>
              <a:pathLst>
                <a:path w="1646" h="768" extrusionOk="0">
                  <a:moveTo>
                    <a:pt x="421" y="1"/>
                  </a:moveTo>
                  <a:cubicBezTo>
                    <a:pt x="391" y="1"/>
                    <a:pt x="362" y="4"/>
                    <a:pt x="335" y="14"/>
                  </a:cubicBezTo>
                  <a:cubicBezTo>
                    <a:pt x="223" y="125"/>
                    <a:pt x="112" y="264"/>
                    <a:pt x="56" y="404"/>
                  </a:cubicBezTo>
                  <a:cubicBezTo>
                    <a:pt x="0" y="543"/>
                    <a:pt x="84" y="683"/>
                    <a:pt x="223" y="710"/>
                  </a:cubicBezTo>
                  <a:cubicBezTo>
                    <a:pt x="317" y="751"/>
                    <a:pt x="403" y="768"/>
                    <a:pt x="482" y="768"/>
                  </a:cubicBezTo>
                  <a:cubicBezTo>
                    <a:pt x="781" y="768"/>
                    <a:pt x="1002" y="537"/>
                    <a:pt x="1311" y="515"/>
                  </a:cubicBezTo>
                  <a:cubicBezTo>
                    <a:pt x="1358" y="515"/>
                    <a:pt x="1434" y="534"/>
                    <a:pt x="1500" y="534"/>
                  </a:cubicBezTo>
                  <a:cubicBezTo>
                    <a:pt x="1549" y="534"/>
                    <a:pt x="1593" y="523"/>
                    <a:pt x="1617" y="487"/>
                  </a:cubicBezTo>
                  <a:cubicBezTo>
                    <a:pt x="1645" y="376"/>
                    <a:pt x="1450" y="264"/>
                    <a:pt x="1366" y="125"/>
                  </a:cubicBezTo>
                  <a:cubicBezTo>
                    <a:pt x="1283" y="139"/>
                    <a:pt x="1192" y="146"/>
                    <a:pt x="1102" y="146"/>
                  </a:cubicBezTo>
                  <a:cubicBezTo>
                    <a:pt x="1011" y="146"/>
                    <a:pt x="920" y="139"/>
                    <a:pt x="837" y="125"/>
                  </a:cubicBezTo>
                  <a:cubicBezTo>
                    <a:pt x="744" y="102"/>
                    <a:pt x="572" y="1"/>
                    <a:pt x="42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19983;p55"/>
            <p:cNvSpPr/>
            <p:nvPr/>
          </p:nvSpPr>
          <p:spPr>
            <a:xfrm>
              <a:off x="5837575" y="2453800"/>
              <a:ext cx="167275" cy="87875"/>
            </a:xfrm>
            <a:custGeom>
              <a:avLst/>
              <a:gdLst/>
              <a:ahLst/>
              <a:cxnLst/>
              <a:rect l="l" t="t" r="r" b="b"/>
              <a:pathLst>
                <a:path w="6691" h="3515" extrusionOk="0">
                  <a:moveTo>
                    <a:pt x="3763" y="1"/>
                  </a:moveTo>
                  <a:cubicBezTo>
                    <a:pt x="3610" y="1"/>
                    <a:pt x="3457" y="22"/>
                    <a:pt x="3317" y="63"/>
                  </a:cubicBezTo>
                  <a:cubicBezTo>
                    <a:pt x="3266" y="75"/>
                    <a:pt x="3214" y="79"/>
                    <a:pt x="3163" y="79"/>
                  </a:cubicBezTo>
                  <a:cubicBezTo>
                    <a:pt x="2994" y="79"/>
                    <a:pt x="2831" y="31"/>
                    <a:pt x="2690" y="31"/>
                  </a:cubicBezTo>
                  <a:cubicBezTo>
                    <a:pt x="2666" y="31"/>
                    <a:pt x="2643" y="32"/>
                    <a:pt x="2621" y="36"/>
                  </a:cubicBezTo>
                  <a:cubicBezTo>
                    <a:pt x="2425" y="36"/>
                    <a:pt x="2314" y="286"/>
                    <a:pt x="2286" y="454"/>
                  </a:cubicBezTo>
                  <a:cubicBezTo>
                    <a:pt x="2258" y="705"/>
                    <a:pt x="2565" y="928"/>
                    <a:pt x="2704" y="1095"/>
                  </a:cubicBezTo>
                  <a:cubicBezTo>
                    <a:pt x="2816" y="1206"/>
                    <a:pt x="3067" y="1457"/>
                    <a:pt x="3067" y="1624"/>
                  </a:cubicBezTo>
                  <a:cubicBezTo>
                    <a:pt x="3054" y="1689"/>
                    <a:pt x="3024" y="1715"/>
                    <a:pt x="2985" y="1715"/>
                  </a:cubicBezTo>
                  <a:cubicBezTo>
                    <a:pt x="2857" y="1715"/>
                    <a:pt x="2629" y="1438"/>
                    <a:pt x="2565" y="1374"/>
                  </a:cubicBezTo>
                  <a:cubicBezTo>
                    <a:pt x="2425" y="1262"/>
                    <a:pt x="2314" y="1095"/>
                    <a:pt x="2258" y="928"/>
                  </a:cubicBezTo>
                  <a:cubicBezTo>
                    <a:pt x="2120" y="698"/>
                    <a:pt x="1926" y="411"/>
                    <a:pt x="1627" y="411"/>
                  </a:cubicBezTo>
                  <a:cubicBezTo>
                    <a:pt x="1564" y="411"/>
                    <a:pt x="1495" y="424"/>
                    <a:pt x="1422" y="454"/>
                  </a:cubicBezTo>
                  <a:cubicBezTo>
                    <a:pt x="1255" y="537"/>
                    <a:pt x="1227" y="705"/>
                    <a:pt x="1032" y="760"/>
                  </a:cubicBezTo>
                  <a:cubicBezTo>
                    <a:pt x="1006" y="767"/>
                    <a:pt x="978" y="770"/>
                    <a:pt x="948" y="770"/>
                  </a:cubicBezTo>
                  <a:cubicBezTo>
                    <a:pt x="793" y="770"/>
                    <a:pt x="594" y="697"/>
                    <a:pt x="428" y="697"/>
                  </a:cubicBezTo>
                  <a:cubicBezTo>
                    <a:pt x="349" y="697"/>
                    <a:pt x="278" y="713"/>
                    <a:pt x="223" y="760"/>
                  </a:cubicBezTo>
                  <a:cubicBezTo>
                    <a:pt x="56" y="928"/>
                    <a:pt x="0" y="1151"/>
                    <a:pt x="56" y="1401"/>
                  </a:cubicBezTo>
                  <a:cubicBezTo>
                    <a:pt x="186" y="1661"/>
                    <a:pt x="551" y="1719"/>
                    <a:pt x="864" y="1719"/>
                  </a:cubicBezTo>
                  <a:cubicBezTo>
                    <a:pt x="954" y="1719"/>
                    <a:pt x="1040" y="1714"/>
                    <a:pt x="1115" y="1708"/>
                  </a:cubicBezTo>
                  <a:cubicBezTo>
                    <a:pt x="1241" y="1708"/>
                    <a:pt x="1366" y="1687"/>
                    <a:pt x="1485" y="1687"/>
                  </a:cubicBezTo>
                  <a:cubicBezTo>
                    <a:pt x="1603" y="1687"/>
                    <a:pt x="1715" y="1708"/>
                    <a:pt x="1812" y="1792"/>
                  </a:cubicBezTo>
                  <a:cubicBezTo>
                    <a:pt x="1955" y="1914"/>
                    <a:pt x="2023" y="1992"/>
                    <a:pt x="2159" y="1992"/>
                  </a:cubicBezTo>
                  <a:cubicBezTo>
                    <a:pt x="2208" y="1992"/>
                    <a:pt x="2267" y="1981"/>
                    <a:pt x="2342" y="1959"/>
                  </a:cubicBezTo>
                  <a:lnTo>
                    <a:pt x="2342" y="1959"/>
                  </a:lnTo>
                  <a:cubicBezTo>
                    <a:pt x="2370" y="2154"/>
                    <a:pt x="2286" y="2377"/>
                    <a:pt x="2147" y="2489"/>
                  </a:cubicBezTo>
                  <a:cubicBezTo>
                    <a:pt x="1979" y="2572"/>
                    <a:pt x="1701" y="2489"/>
                    <a:pt x="1561" y="2656"/>
                  </a:cubicBezTo>
                  <a:cubicBezTo>
                    <a:pt x="1478" y="2767"/>
                    <a:pt x="1561" y="2851"/>
                    <a:pt x="1561" y="2963"/>
                  </a:cubicBezTo>
                  <a:cubicBezTo>
                    <a:pt x="1617" y="3130"/>
                    <a:pt x="1533" y="3325"/>
                    <a:pt x="1366" y="3381"/>
                  </a:cubicBezTo>
                  <a:cubicBezTo>
                    <a:pt x="1415" y="3478"/>
                    <a:pt x="1535" y="3514"/>
                    <a:pt x="1678" y="3514"/>
                  </a:cubicBezTo>
                  <a:cubicBezTo>
                    <a:pt x="1947" y="3514"/>
                    <a:pt x="2298" y="3388"/>
                    <a:pt x="2425" y="3297"/>
                  </a:cubicBezTo>
                  <a:cubicBezTo>
                    <a:pt x="2593" y="3186"/>
                    <a:pt x="2565" y="2879"/>
                    <a:pt x="2788" y="2740"/>
                  </a:cubicBezTo>
                  <a:cubicBezTo>
                    <a:pt x="2862" y="2693"/>
                    <a:pt x="2933" y="2678"/>
                    <a:pt x="3005" y="2678"/>
                  </a:cubicBezTo>
                  <a:cubicBezTo>
                    <a:pt x="3147" y="2678"/>
                    <a:pt x="3290" y="2740"/>
                    <a:pt x="3457" y="2740"/>
                  </a:cubicBezTo>
                  <a:cubicBezTo>
                    <a:pt x="3468" y="2740"/>
                    <a:pt x="3478" y="2741"/>
                    <a:pt x="3488" y="2741"/>
                  </a:cubicBezTo>
                  <a:cubicBezTo>
                    <a:pt x="3795" y="2741"/>
                    <a:pt x="3853" y="2343"/>
                    <a:pt x="4042" y="2154"/>
                  </a:cubicBezTo>
                  <a:cubicBezTo>
                    <a:pt x="4126" y="2043"/>
                    <a:pt x="4237" y="2008"/>
                    <a:pt x="4356" y="2008"/>
                  </a:cubicBezTo>
                  <a:cubicBezTo>
                    <a:pt x="4474" y="2008"/>
                    <a:pt x="4600" y="2043"/>
                    <a:pt x="4711" y="2071"/>
                  </a:cubicBezTo>
                  <a:cubicBezTo>
                    <a:pt x="4934" y="2126"/>
                    <a:pt x="5018" y="2349"/>
                    <a:pt x="5269" y="2433"/>
                  </a:cubicBezTo>
                  <a:cubicBezTo>
                    <a:pt x="5300" y="2441"/>
                    <a:pt x="5327" y="2444"/>
                    <a:pt x="5350" y="2444"/>
                  </a:cubicBezTo>
                  <a:cubicBezTo>
                    <a:pt x="5495" y="2444"/>
                    <a:pt x="5515" y="2314"/>
                    <a:pt x="5659" y="2266"/>
                  </a:cubicBezTo>
                  <a:cubicBezTo>
                    <a:pt x="5798" y="2210"/>
                    <a:pt x="5966" y="2238"/>
                    <a:pt x="5910" y="2210"/>
                  </a:cubicBezTo>
                  <a:lnTo>
                    <a:pt x="5910" y="2210"/>
                  </a:lnTo>
                  <a:cubicBezTo>
                    <a:pt x="5921" y="2211"/>
                    <a:pt x="5932" y="2211"/>
                    <a:pt x="5944" y="2211"/>
                  </a:cubicBezTo>
                  <a:cubicBezTo>
                    <a:pt x="6241" y="2211"/>
                    <a:pt x="6553" y="1865"/>
                    <a:pt x="6607" y="1597"/>
                  </a:cubicBezTo>
                  <a:cubicBezTo>
                    <a:pt x="6690" y="1346"/>
                    <a:pt x="6551" y="1067"/>
                    <a:pt x="6272" y="1011"/>
                  </a:cubicBezTo>
                  <a:cubicBezTo>
                    <a:pt x="6105" y="928"/>
                    <a:pt x="5854" y="928"/>
                    <a:pt x="5687" y="844"/>
                  </a:cubicBezTo>
                  <a:cubicBezTo>
                    <a:pt x="5492" y="760"/>
                    <a:pt x="5408" y="677"/>
                    <a:pt x="5241" y="621"/>
                  </a:cubicBezTo>
                  <a:cubicBezTo>
                    <a:pt x="5018" y="593"/>
                    <a:pt x="4795" y="509"/>
                    <a:pt x="4600" y="426"/>
                  </a:cubicBezTo>
                  <a:cubicBezTo>
                    <a:pt x="4488" y="314"/>
                    <a:pt x="4377" y="147"/>
                    <a:pt x="4209" y="63"/>
                  </a:cubicBezTo>
                  <a:cubicBezTo>
                    <a:pt x="4070" y="22"/>
                    <a:pt x="3917" y="1"/>
                    <a:pt x="3763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9984;p55"/>
            <p:cNvSpPr/>
            <p:nvPr/>
          </p:nvSpPr>
          <p:spPr>
            <a:xfrm>
              <a:off x="5414550" y="2634200"/>
              <a:ext cx="125075" cy="100775"/>
            </a:xfrm>
            <a:custGeom>
              <a:avLst/>
              <a:gdLst/>
              <a:ahLst/>
              <a:cxnLst/>
              <a:rect l="l" t="t" r="r" b="b"/>
              <a:pathLst>
                <a:path w="5003" h="4031" extrusionOk="0">
                  <a:moveTo>
                    <a:pt x="1209" y="0"/>
                  </a:moveTo>
                  <a:cubicBezTo>
                    <a:pt x="1028" y="0"/>
                    <a:pt x="854" y="50"/>
                    <a:pt x="754" y="151"/>
                  </a:cubicBezTo>
                  <a:cubicBezTo>
                    <a:pt x="391" y="485"/>
                    <a:pt x="1172" y="792"/>
                    <a:pt x="1311" y="1071"/>
                  </a:cubicBezTo>
                  <a:cubicBezTo>
                    <a:pt x="1395" y="1294"/>
                    <a:pt x="1088" y="1266"/>
                    <a:pt x="893" y="1377"/>
                  </a:cubicBezTo>
                  <a:cubicBezTo>
                    <a:pt x="754" y="1433"/>
                    <a:pt x="642" y="1572"/>
                    <a:pt x="614" y="1740"/>
                  </a:cubicBezTo>
                  <a:cubicBezTo>
                    <a:pt x="558" y="1879"/>
                    <a:pt x="475" y="1991"/>
                    <a:pt x="363" y="2046"/>
                  </a:cubicBezTo>
                  <a:cubicBezTo>
                    <a:pt x="112" y="2158"/>
                    <a:pt x="1" y="2464"/>
                    <a:pt x="112" y="2715"/>
                  </a:cubicBezTo>
                  <a:cubicBezTo>
                    <a:pt x="168" y="3133"/>
                    <a:pt x="447" y="3496"/>
                    <a:pt x="809" y="3663"/>
                  </a:cubicBezTo>
                  <a:cubicBezTo>
                    <a:pt x="1018" y="3726"/>
                    <a:pt x="1227" y="3757"/>
                    <a:pt x="1425" y="3757"/>
                  </a:cubicBezTo>
                  <a:cubicBezTo>
                    <a:pt x="1491" y="3757"/>
                    <a:pt x="1555" y="3754"/>
                    <a:pt x="1618" y="3747"/>
                  </a:cubicBezTo>
                  <a:cubicBezTo>
                    <a:pt x="1692" y="3743"/>
                    <a:pt x="1766" y="3741"/>
                    <a:pt x="1839" y="3741"/>
                  </a:cubicBezTo>
                  <a:cubicBezTo>
                    <a:pt x="2345" y="3741"/>
                    <a:pt x="2831" y="3824"/>
                    <a:pt x="3318" y="3970"/>
                  </a:cubicBezTo>
                  <a:cubicBezTo>
                    <a:pt x="3455" y="4006"/>
                    <a:pt x="3591" y="4031"/>
                    <a:pt x="3718" y="4031"/>
                  </a:cubicBezTo>
                  <a:cubicBezTo>
                    <a:pt x="3980" y="4031"/>
                    <a:pt x="4200" y="3926"/>
                    <a:pt x="4294" y="3607"/>
                  </a:cubicBezTo>
                  <a:cubicBezTo>
                    <a:pt x="4322" y="3440"/>
                    <a:pt x="4322" y="3412"/>
                    <a:pt x="4433" y="3356"/>
                  </a:cubicBezTo>
                  <a:cubicBezTo>
                    <a:pt x="4503" y="3315"/>
                    <a:pt x="4579" y="3315"/>
                    <a:pt x="4653" y="3315"/>
                  </a:cubicBezTo>
                  <a:cubicBezTo>
                    <a:pt x="4726" y="3315"/>
                    <a:pt x="4796" y="3315"/>
                    <a:pt x="4851" y="3273"/>
                  </a:cubicBezTo>
                  <a:cubicBezTo>
                    <a:pt x="5002" y="3172"/>
                    <a:pt x="4903" y="2958"/>
                    <a:pt x="4719" y="2958"/>
                  </a:cubicBezTo>
                  <a:cubicBezTo>
                    <a:pt x="4699" y="2958"/>
                    <a:pt x="4678" y="2961"/>
                    <a:pt x="4656" y="2966"/>
                  </a:cubicBezTo>
                  <a:cubicBezTo>
                    <a:pt x="4628" y="2855"/>
                    <a:pt x="4405" y="2743"/>
                    <a:pt x="4322" y="2660"/>
                  </a:cubicBezTo>
                  <a:cubicBezTo>
                    <a:pt x="4099" y="2437"/>
                    <a:pt x="3876" y="2241"/>
                    <a:pt x="3625" y="2046"/>
                  </a:cubicBezTo>
                  <a:cubicBezTo>
                    <a:pt x="3374" y="1935"/>
                    <a:pt x="3123" y="1823"/>
                    <a:pt x="2872" y="1740"/>
                  </a:cubicBezTo>
                  <a:cubicBezTo>
                    <a:pt x="2788" y="1712"/>
                    <a:pt x="2733" y="1712"/>
                    <a:pt x="2649" y="1656"/>
                  </a:cubicBezTo>
                  <a:cubicBezTo>
                    <a:pt x="2593" y="1572"/>
                    <a:pt x="2621" y="1489"/>
                    <a:pt x="2593" y="1405"/>
                  </a:cubicBezTo>
                  <a:cubicBezTo>
                    <a:pt x="2454" y="1210"/>
                    <a:pt x="1980" y="1349"/>
                    <a:pt x="1785" y="1182"/>
                  </a:cubicBezTo>
                  <a:cubicBezTo>
                    <a:pt x="1701" y="1071"/>
                    <a:pt x="1646" y="931"/>
                    <a:pt x="1673" y="792"/>
                  </a:cubicBezTo>
                  <a:cubicBezTo>
                    <a:pt x="1701" y="653"/>
                    <a:pt x="1841" y="597"/>
                    <a:pt x="1869" y="457"/>
                  </a:cubicBezTo>
                  <a:cubicBezTo>
                    <a:pt x="1869" y="155"/>
                    <a:pt x="1528" y="0"/>
                    <a:pt x="120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9985;p55"/>
            <p:cNvSpPr/>
            <p:nvPr/>
          </p:nvSpPr>
          <p:spPr>
            <a:xfrm>
              <a:off x="5381800" y="2090900"/>
              <a:ext cx="236500" cy="508575"/>
            </a:xfrm>
            <a:custGeom>
              <a:avLst/>
              <a:gdLst/>
              <a:ahLst/>
              <a:cxnLst/>
              <a:rect l="l" t="t" r="r" b="b"/>
              <a:pathLst>
                <a:path w="9460" h="20343" extrusionOk="0">
                  <a:moveTo>
                    <a:pt x="4015" y="1"/>
                  </a:moveTo>
                  <a:lnTo>
                    <a:pt x="4015" y="1"/>
                  </a:lnTo>
                  <a:cubicBezTo>
                    <a:pt x="3875" y="196"/>
                    <a:pt x="3569" y="224"/>
                    <a:pt x="3429" y="447"/>
                  </a:cubicBezTo>
                  <a:cubicBezTo>
                    <a:pt x="3374" y="586"/>
                    <a:pt x="3402" y="809"/>
                    <a:pt x="3374" y="976"/>
                  </a:cubicBezTo>
                  <a:cubicBezTo>
                    <a:pt x="3318" y="1227"/>
                    <a:pt x="3123" y="1450"/>
                    <a:pt x="2872" y="1506"/>
                  </a:cubicBezTo>
                  <a:cubicBezTo>
                    <a:pt x="2510" y="1562"/>
                    <a:pt x="2203" y="1840"/>
                    <a:pt x="2064" y="2203"/>
                  </a:cubicBezTo>
                  <a:cubicBezTo>
                    <a:pt x="1868" y="2565"/>
                    <a:pt x="1785" y="2983"/>
                    <a:pt x="1478" y="3346"/>
                  </a:cubicBezTo>
                  <a:cubicBezTo>
                    <a:pt x="1395" y="3429"/>
                    <a:pt x="1255" y="3513"/>
                    <a:pt x="1199" y="3652"/>
                  </a:cubicBezTo>
                  <a:cubicBezTo>
                    <a:pt x="1088" y="3875"/>
                    <a:pt x="1032" y="4126"/>
                    <a:pt x="1004" y="4405"/>
                  </a:cubicBezTo>
                  <a:cubicBezTo>
                    <a:pt x="921" y="4712"/>
                    <a:pt x="949" y="5102"/>
                    <a:pt x="837" y="5381"/>
                  </a:cubicBezTo>
                  <a:cubicBezTo>
                    <a:pt x="753" y="5659"/>
                    <a:pt x="363" y="5855"/>
                    <a:pt x="196" y="6105"/>
                  </a:cubicBezTo>
                  <a:cubicBezTo>
                    <a:pt x="57" y="6273"/>
                    <a:pt x="1" y="6440"/>
                    <a:pt x="1" y="6635"/>
                  </a:cubicBezTo>
                  <a:cubicBezTo>
                    <a:pt x="57" y="6914"/>
                    <a:pt x="475" y="6997"/>
                    <a:pt x="670" y="7193"/>
                  </a:cubicBezTo>
                  <a:cubicBezTo>
                    <a:pt x="976" y="7499"/>
                    <a:pt x="670" y="8001"/>
                    <a:pt x="1004" y="8280"/>
                  </a:cubicBezTo>
                  <a:cubicBezTo>
                    <a:pt x="1199" y="8419"/>
                    <a:pt x="1896" y="8391"/>
                    <a:pt x="1896" y="8781"/>
                  </a:cubicBezTo>
                  <a:cubicBezTo>
                    <a:pt x="1896" y="8949"/>
                    <a:pt x="1534" y="9004"/>
                    <a:pt x="1450" y="9172"/>
                  </a:cubicBezTo>
                  <a:cubicBezTo>
                    <a:pt x="1339" y="9367"/>
                    <a:pt x="1450" y="9534"/>
                    <a:pt x="1506" y="9729"/>
                  </a:cubicBezTo>
                  <a:cubicBezTo>
                    <a:pt x="1562" y="9980"/>
                    <a:pt x="1562" y="10203"/>
                    <a:pt x="1450" y="10426"/>
                  </a:cubicBezTo>
                  <a:cubicBezTo>
                    <a:pt x="1367" y="10705"/>
                    <a:pt x="1172" y="11123"/>
                    <a:pt x="1422" y="11402"/>
                  </a:cubicBezTo>
                  <a:cubicBezTo>
                    <a:pt x="1645" y="11680"/>
                    <a:pt x="2342" y="11457"/>
                    <a:pt x="2370" y="11931"/>
                  </a:cubicBezTo>
                  <a:cubicBezTo>
                    <a:pt x="2398" y="12126"/>
                    <a:pt x="2287" y="12294"/>
                    <a:pt x="2314" y="12461"/>
                  </a:cubicBezTo>
                  <a:cubicBezTo>
                    <a:pt x="2342" y="12740"/>
                    <a:pt x="2593" y="12991"/>
                    <a:pt x="2510" y="13269"/>
                  </a:cubicBezTo>
                  <a:cubicBezTo>
                    <a:pt x="2482" y="13409"/>
                    <a:pt x="2398" y="13492"/>
                    <a:pt x="2370" y="13632"/>
                  </a:cubicBezTo>
                  <a:cubicBezTo>
                    <a:pt x="2342" y="13910"/>
                    <a:pt x="2314" y="14217"/>
                    <a:pt x="2314" y="14524"/>
                  </a:cubicBezTo>
                  <a:cubicBezTo>
                    <a:pt x="2314" y="14802"/>
                    <a:pt x="2537" y="15193"/>
                    <a:pt x="2398" y="15444"/>
                  </a:cubicBezTo>
                  <a:cubicBezTo>
                    <a:pt x="2231" y="15806"/>
                    <a:pt x="1645" y="15973"/>
                    <a:pt x="2064" y="16447"/>
                  </a:cubicBezTo>
                  <a:cubicBezTo>
                    <a:pt x="2342" y="16782"/>
                    <a:pt x="2760" y="16642"/>
                    <a:pt x="3067" y="16893"/>
                  </a:cubicBezTo>
                  <a:cubicBezTo>
                    <a:pt x="3429" y="17116"/>
                    <a:pt x="3764" y="17451"/>
                    <a:pt x="3987" y="17813"/>
                  </a:cubicBezTo>
                  <a:cubicBezTo>
                    <a:pt x="4154" y="18092"/>
                    <a:pt x="4210" y="18510"/>
                    <a:pt x="4461" y="18733"/>
                  </a:cubicBezTo>
                  <a:cubicBezTo>
                    <a:pt x="4712" y="18956"/>
                    <a:pt x="5046" y="19012"/>
                    <a:pt x="5269" y="19207"/>
                  </a:cubicBezTo>
                  <a:cubicBezTo>
                    <a:pt x="5576" y="19513"/>
                    <a:pt x="5687" y="19904"/>
                    <a:pt x="6078" y="20127"/>
                  </a:cubicBezTo>
                  <a:cubicBezTo>
                    <a:pt x="6240" y="20196"/>
                    <a:pt x="6555" y="20342"/>
                    <a:pt x="6785" y="20342"/>
                  </a:cubicBezTo>
                  <a:cubicBezTo>
                    <a:pt x="6832" y="20342"/>
                    <a:pt x="6876" y="20336"/>
                    <a:pt x="6914" y="20322"/>
                  </a:cubicBezTo>
                  <a:cubicBezTo>
                    <a:pt x="6942" y="20294"/>
                    <a:pt x="6942" y="20238"/>
                    <a:pt x="6914" y="20182"/>
                  </a:cubicBezTo>
                  <a:cubicBezTo>
                    <a:pt x="6719" y="19736"/>
                    <a:pt x="6245" y="19458"/>
                    <a:pt x="6078" y="19012"/>
                  </a:cubicBezTo>
                  <a:cubicBezTo>
                    <a:pt x="5994" y="18789"/>
                    <a:pt x="5910" y="18566"/>
                    <a:pt x="5799" y="18371"/>
                  </a:cubicBezTo>
                  <a:cubicBezTo>
                    <a:pt x="5102" y="17451"/>
                    <a:pt x="4433" y="16503"/>
                    <a:pt x="3764" y="15583"/>
                  </a:cubicBezTo>
                  <a:cubicBezTo>
                    <a:pt x="3290" y="14942"/>
                    <a:pt x="3513" y="13883"/>
                    <a:pt x="3597" y="13130"/>
                  </a:cubicBezTo>
                  <a:cubicBezTo>
                    <a:pt x="3597" y="12768"/>
                    <a:pt x="3485" y="12377"/>
                    <a:pt x="3262" y="12071"/>
                  </a:cubicBezTo>
                  <a:cubicBezTo>
                    <a:pt x="3039" y="11680"/>
                    <a:pt x="3151" y="11430"/>
                    <a:pt x="3569" y="11262"/>
                  </a:cubicBezTo>
                  <a:cubicBezTo>
                    <a:pt x="3725" y="11200"/>
                    <a:pt x="3812" y="11163"/>
                    <a:pt x="3897" y="11163"/>
                  </a:cubicBezTo>
                  <a:cubicBezTo>
                    <a:pt x="3963" y="11163"/>
                    <a:pt x="4029" y="11186"/>
                    <a:pt x="4126" y="11234"/>
                  </a:cubicBezTo>
                  <a:cubicBezTo>
                    <a:pt x="4349" y="11402"/>
                    <a:pt x="4628" y="11513"/>
                    <a:pt x="4907" y="11569"/>
                  </a:cubicBezTo>
                  <a:cubicBezTo>
                    <a:pt x="4954" y="11575"/>
                    <a:pt x="5002" y="11577"/>
                    <a:pt x="5051" y="11577"/>
                  </a:cubicBezTo>
                  <a:cubicBezTo>
                    <a:pt x="5319" y="11577"/>
                    <a:pt x="5615" y="11503"/>
                    <a:pt x="5885" y="11503"/>
                  </a:cubicBezTo>
                  <a:cubicBezTo>
                    <a:pt x="6034" y="11503"/>
                    <a:pt x="6176" y="11526"/>
                    <a:pt x="6301" y="11597"/>
                  </a:cubicBezTo>
                  <a:cubicBezTo>
                    <a:pt x="6663" y="11848"/>
                    <a:pt x="6858" y="12238"/>
                    <a:pt x="7193" y="12489"/>
                  </a:cubicBezTo>
                  <a:cubicBezTo>
                    <a:pt x="7279" y="12546"/>
                    <a:pt x="7348" y="12564"/>
                    <a:pt x="7415" y="12564"/>
                  </a:cubicBezTo>
                  <a:cubicBezTo>
                    <a:pt x="7527" y="12564"/>
                    <a:pt x="7632" y="12513"/>
                    <a:pt x="7792" y="12513"/>
                  </a:cubicBezTo>
                  <a:cubicBezTo>
                    <a:pt x="7814" y="12513"/>
                    <a:pt x="7837" y="12514"/>
                    <a:pt x="7862" y="12517"/>
                  </a:cubicBezTo>
                  <a:cubicBezTo>
                    <a:pt x="8252" y="12545"/>
                    <a:pt x="8586" y="12740"/>
                    <a:pt x="8949" y="12795"/>
                  </a:cubicBezTo>
                  <a:cubicBezTo>
                    <a:pt x="8987" y="12804"/>
                    <a:pt x="9026" y="12808"/>
                    <a:pt x="9064" y="12808"/>
                  </a:cubicBezTo>
                  <a:cubicBezTo>
                    <a:pt x="9278" y="12808"/>
                    <a:pt x="9460" y="12682"/>
                    <a:pt x="9200" y="12517"/>
                  </a:cubicBezTo>
                  <a:cubicBezTo>
                    <a:pt x="8865" y="12322"/>
                    <a:pt x="8196" y="12294"/>
                    <a:pt x="8085" y="11931"/>
                  </a:cubicBezTo>
                  <a:cubicBezTo>
                    <a:pt x="8001" y="11625"/>
                    <a:pt x="8363" y="11318"/>
                    <a:pt x="8252" y="11011"/>
                  </a:cubicBezTo>
                  <a:cubicBezTo>
                    <a:pt x="8085" y="10482"/>
                    <a:pt x="7332" y="10454"/>
                    <a:pt x="6886" y="10454"/>
                  </a:cubicBezTo>
                  <a:cubicBezTo>
                    <a:pt x="6607" y="10454"/>
                    <a:pt x="6329" y="10398"/>
                    <a:pt x="6078" y="10259"/>
                  </a:cubicBezTo>
                  <a:cubicBezTo>
                    <a:pt x="5966" y="10175"/>
                    <a:pt x="5743" y="10147"/>
                    <a:pt x="5660" y="10036"/>
                  </a:cubicBezTo>
                  <a:cubicBezTo>
                    <a:pt x="5604" y="9896"/>
                    <a:pt x="5660" y="9785"/>
                    <a:pt x="5548" y="9646"/>
                  </a:cubicBezTo>
                  <a:cubicBezTo>
                    <a:pt x="5437" y="9534"/>
                    <a:pt x="5269" y="9478"/>
                    <a:pt x="5186" y="9339"/>
                  </a:cubicBezTo>
                  <a:cubicBezTo>
                    <a:pt x="4795" y="8580"/>
                    <a:pt x="5956" y="8378"/>
                    <a:pt x="6715" y="8378"/>
                  </a:cubicBezTo>
                  <a:cubicBezTo>
                    <a:pt x="6931" y="8378"/>
                    <a:pt x="7115" y="8394"/>
                    <a:pt x="7221" y="8419"/>
                  </a:cubicBezTo>
                  <a:cubicBezTo>
                    <a:pt x="7225" y="8421"/>
                    <a:pt x="7230" y="8422"/>
                    <a:pt x="7235" y="8422"/>
                  </a:cubicBezTo>
                  <a:cubicBezTo>
                    <a:pt x="7403" y="8422"/>
                    <a:pt x="8060" y="7606"/>
                    <a:pt x="8168" y="7471"/>
                  </a:cubicBezTo>
                  <a:cubicBezTo>
                    <a:pt x="8503" y="7165"/>
                    <a:pt x="8809" y="6942"/>
                    <a:pt x="8782" y="6440"/>
                  </a:cubicBezTo>
                  <a:cubicBezTo>
                    <a:pt x="8782" y="6189"/>
                    <a:pt x="8614" y="6105"/>
                    <a:pt x="8503" y="5910"/>
                  </a:cubicBezTo>
                  <a:cubicBezTo>
                    <a:pt x="8336" y="5604"/>
                    <a:pt x="8475" y="5186"/>
                    <a:pt x="8586" y="4851"/>
                  </a:cubicBezTo>
                  <a:cubicBezTo>
                    <a:pt x="8642" y="4628"/>
                    <a:pt x="8726" y="4405"/>
                    <a:pt x="8531" y="4210"/>
                  </a:cubicBezTo>
                  <a:cubicBezTo>
                    <a:pt x="8308" y="4015"/>
                    <a:pt x="7973" y="4071"/>
                    <a:pt x="7694" y="3959"/>
                  </a:cubicBezTo>
                  <a:cubicBezTo>
                    <a:pt x="7403" y="3823"/>
                    <a:pt x="7234" y="3538"/>
                    <a:pt x="7026" y="3538"/>
                  </a:cubicBezTo>
                  <a:cubicBezTo>
                    <a:pt x="6935" y="3538"/>
                    <a:pt x="6837" y="3592"/>
                    <a:pt x="6719" y="3736"/>
                  </a:cubicBezTo>
                  <a:cubicBezTo>
                    <a:pt x="6524" y="3903"/>
                    <a:pt x="6356" y="4126"/>
                    <a:pt x="6273" y="4377"/>
                  </a:cubicBezTo>
                  <a:cubicBezTo>
                    <a:pt x="6245" y="4489"/>
                    <a:pt x="6273" y="4517"/>
                    <a:pt x="6161" y="4628"/>
                  </a:cubicBezTo>
                  <a:cubicBezTo>
                    <a:pt x="5910" y="4907"/>
                    <a:pt x="5353" y="4963"/>
                    <a:pt x="5046" y="5241"/>
                  </a:cubicBezTo>
                  <a:cubicBezTo>
                    <a:pt x="4851" y="5409"/>
                    <a:pt x="4712" y="5659"/>
                    <a:pt x="4656" y="5938"/>
                  </a:cubicBezTo>
                  <a:cubicBezTo>
                    <a:pt x="4656" y="6189"/>
                    <a:pt x="4935" y="6356"/>
                    <a:pt x="4963" y="6607"/>
                  </a:cubicBezTo>
                  <a:cubicBezTo>
                    <a:pt x="5046" y="7025"/>
                    <a:pt x="4433" y="6886"/>
                    <a:pt x="4154" y="7025"/>
                  </a:cubicBezTo>
                  <a:cubicBezTo>
                    <a:pt x="3764" y="7220"/>
                    <a:pt x="3792" y="7471"/>
                    <a:pt x="3792" y="7834"/>
                  </a:cubicBezTo>
                  <a:cubicBezTo>
                    <a:pt x="3764" y="8168"/>
                    <a:pt x="3680" y="8503"/>
                    <a:pt x="3485" y="8809"/>
                  </a:cubicBezTo>
                  <a:cubicBezTo>
                    <a:pt x="3402" y="8949"/>
                    <a:pt x="3457" y="9004"/>
                    <a:pt x="3234" y="9032"/>
                  </a:cubicBezTo>
                  <a:cubicBezTo>
                    <a:pt x="3210" y="9037"/>
                    <a:pt x="3184" y="9040"/>
                    <a:pt x="3158" y="9040"/>
                  </a:cubicBezTo>
                  <a:cubicBezTo>
                    <a:pt x="3037" y="9040"/>
                    <a:pt x="2908" y="8990"/>
                    <a:pt x="2816" y="8921"/>
                  </a:cubicBezTo>
                  <a:cubicBezTo>
                    <a:pt x="2537" y="8726"/>
                    <a:pt x="2119" y="8475"/>
                    <a:pt x="2175" y="8085"/>
                  </a:cubicBezTo>
                  <a:cubicBezTo>
                    <a:pt x="2175" y="7917"/>
                    <a:pt x="2370" y="7722"/>
                    <a:pt x="2342" y="7583"/>
                  </a:cubicBezTo>
                  <a:cubicBezTo>
                    <a:pt x="2314" y="7388"/>
                    <a:pt x="2008" y="7304"/>
                    <a:pt x="2008" y="7053"/>
                  </a:cubicBezTo>
                  <a:cubicBezTo>
                    <a:pt x="1980" y="6691"/>
                    <a:pt x="2621" y="6719"/>
                    <a:pt x="2872" y="6663"/>
                  </a:cubicBezTo>
                  <a:cubicBezTo>
                    <a:pt x="3234" y="6635"/>
                    <a:pt x="3569" y="6440"/>
                    <a:pt x="3764" y="6133"/>
                  </a:cubicBezTo>
                  <a:cubicBezTo>
                    <a:pt x="3959" y="5771"/>
                    <a:pt x="3875" y="5409"/>
                    <a:pt x="3903" y="5046"/>
                  </a:cubicBezTo>
                  <a:cubicBezTo>
                    <a:pt x="3959" y="4740"/>
                    <a:pt x="4071" y="4405"/>
                    <a:pt x="4182" y="4126"/>
                  </a:cubicBezTo>
                  <a:cubicBezTo>
                    <a:pt x="4294" y="3764"/>
                    <a:pt x="4238" y="3402"/>
                    <a:pt x="4071" y="3123"/>
                  </a:cubicBezTo>
                  <a:cubicBezTo>
                    <a:pt x="3875" y="2900"/>
                    <a:pt x="3541" y="2816"/>
                    <a:pt x="3318" y="2677"/>
                  </a:cubicBezTo>
                  <a:cubicBezTo>
                    <a:pt x="3206" y="2593"/>
                    <a:pt x="2928" y="2426"/>
                    <a:pt x="2900" y="2314"/>
                  </a:cubicBezTo>
                  <a:cubicBezTo>
                    <a:pt x="2788" y="1896"/>
                    <a:pt x="3597" y="1478"/>
                    <a:pt x="3820" y="1339"/>
                  </a:cubicBezTo>
                  <a:cubicBezTo>
                    <a:pt x="4321" y="1004"/>
                    <a:pt x="4210" y="475"/>
                    <a:pt x="4015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9986;p55"/>
            <p:cNvSpPr/>
            <p:nvPr/>
          </p:nvSpPr>
          <p:spPr>
            <a:xfrm>
              <a:off x="5378325" y="2489175"/>
              <a:ext cx="91325" cy="95475"/>
            </a:xfrm>
            <a:custGeom>
              <a:avLst/>
              <a:gdLst/>
              <a:ahLst/>
              <a:cxnLst/>
              <a:rect l="l" t="t" r="r" b="b"/>
              <a:pathLst>
                <a:path w="3653" h="3819" extrusionOk="0">
                  <a:moveTo>
                    <a:pt x="1383" y="0"/>
                  </a:moveTo>
                  <a:cubicBezTo>
                    <a:pt x="1222" y="0"/>
                    <a:pt x="1102" y="250"/>
                    <a:pt x="1004" y="349"/>
                  </a:cubicBezTo>
                  <a:cubicBezTo>
                    <a:pt x="781" y="628"/>
                    <a:pt x="335" y="377"/>
                    <a:pt x="140" y="711"/>
                  </a:cubicBezTo>
                  <a:cubicBezTo>
                    <a:pt x="0" y="934"/>
                    <a:pt x="196" y="1129"/>
                    <a:pt x="307" y="1325"/>
                  </a:cubicBezTo>
                  <a:cubicBezTo>
                    <a:pt x="419" y="1520"/>
                    <a:pt x="335" y="1771"/>
                    <a:pt x="419" y="1966"/>
                  </a:cubicBezTo>
                  <a:cubicBezTo>
                    <a:pt x="502" y="2161"/>
                    <a:pt x="642" y="2300"/>
                    <a:pt x="865" y="2384"/>
                  </a:cubicBezTo>
                  <a:cubicBezTo>
                    <a:pt x="1004" y="2440"/>
                    <a:pt x="1227" y="2412"/>
                    <a:pt x="1366" y="2523"/>
                  </a:cubicBezTo>
                  <a:cubicBezTo>
                    <a:pt x="1506" y="2635"/>
                    <a:pt x="1422" y="2913"/>
                    <a:pt x="1561" y="3053"/>
                  </a:cubicBezTo>
                  <a:cubicBezTo>
                    <a:pt x="1663" y="3175"/>
                    <a:pt x="1795" y="3253"/>
                    <a:pt x="1913" y="3253"/>
                  </a:cubicBezTo>
                  <a:cubicBezTo>
                    <a:pt x="1957" y="3253"/>
                    <a:pt x="1998" y="3242"/>
                    <a:pt x="2035" y="3220"/>
                  </a:cubicBezTo>
                  <a:cubicBezTo>
                    <a:pt x="2122" y="3168"/>
                    <a:pt x="2208" y="3105"/>
                    <a:pt x="2288" y="3105"/>
                  </a:cubicBezTo>
                  <a:cubicBezTo>
                    <a:pt x="2337" y="3105"/>
                    <a:pt x="2383" y="3129"/>
                    <a:pt x="2426" y="3192"/>
                  </a:cubicBezTo>
                  <a:cubicBezTo>
                    <a:pt x="2453" y="3276"/>
                    <a:pt x="2453" y="3359"/>
                    <a:pt x="2509" y="3415"/>
                  </a:cubicBezTo>
                  <a:cubicBezTo>
                    <a:pt x="2609" y="3539"/>
                    <a:pt x="2841" y="3819"/>
                    <a:pt x="3028" y="3819"/>
                  </a:cubicBezTo>
                  <a:cubicBezTo>
                    <a:pt x="3051" y="3819"/>
                    <a:pt x="3073" y="3814"/>
                    <a:pt x="3095" y="3805"/>
                  </a:cubicBezTo>
                  <a:cubicBezTo>
                    <a:pt x="3178" y="3750"/>
                    <a:pt x="3262" y="3694"/>
                    <a:pt x="3345" y="3638"/>
                  </a:cubicBezTo>
                  <a:cubicBezTo>
                    <a:pt x="3457" y="3610"/>
                    <a:pt x="3541" y="3555"/>
                    <a:pt x="3624" y="3471"/>
                  </a:cubicBezTo>
                  <a:cubicBezTo>
                    <a:pt x="3652" y="3415"/>
                    <a:pt x="3652" y="3359"/>
                    <a:pt x="3652" y="3304"/>
                  </a:cubicBezTo>
                  <a:cubicBezTo>
                    <a:pt x="3652" y="2913"/>
                    <a:pt x="3429" y="2551"/>
                    <a:pt x="3067" y="2412"/>
                  </a:cubicBezTo>
                  <a:cubicBezTo>
                    <a:pt x="2955" y="2356"/>
                    <a:pt x="2816" y="2328"/>
                    <a:pt x="2676" y="2328"/>
                  </a:cubicBezTo>
                  <a:cubicBezTo>
                    <a:pt x="2649" y="2342"/>
                    <a:pt x="2614" y="2349"/>
                    <a:pt x="2579" y="2349"/>
                  </a:cubicBezTo>
                  <a:cubicBezTo>
                    <a:pt x="2544" y="2349"/>
                    <a:pt x="2509" y="2342"/>
                    <a:pt x="2481" y="2328"/>
                  </a:cubicBezTo>
                  <a:cubicBezTo>
                    <a:pt x="2286" y="2272"/>
                    <a:pt x="2175" y="2105"/>
                    <a:pt x="2175" y="1910"/>
                  </a:cubicBezTo>
                  <a:cubicBezTo>
                    <a:pt x="2203" y="1771"/>
                    <a:pt x="2286" y="1631"/>
                    <a:pt x="2398" y="1575"/>
                  </a:cubicBezTo>
                  <a:cubicBezTo>
                    <a:pt x="2481" y="1520"/>
                    <a:pt x="2398" y="1325"/>
                    <a:pt x="2370" y="1241"/>
                  </a:cubicBezTo>
                  <a:cubicBezTo>
                    <a:pt x="2342" y="1102"/>
                    <a:pt x="2230" y="962"/>
                    <a:pt x="2091" y="934"/>
                  </a:cubicBezTo>
                  <a:cubicBezTo>
                    <a:pt x="2007" y="906"/>
                    <a:pt x="1840" y="934"/>
                    <a:pt x="1757" y="879"/>
                  </a:cubicBezTo>
                  <a:cubicBezTo>
                    <a:pt x="1701" y="851"/>
                    <a:pt x="1645" y="572"/>
                    <a:pt x="1645" y="516"/>
                  </a:cubicBezTo>
                  <a:cubicBezTo>
                    <a:pt x="1617" y="432"/>
                    <a:pt x="1589" y="70"/>
                    <a:pt x="1450" y="14"/>
                  </a:cubicBezTo>
                  <a:cubicBezTo>
                    <a:pt x="1427" y="5"/>
                    <a:pt x="1405" y="0"/>
                    <a:pt x="138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9987;p55"/>
            <p:cNvSpPr/>
            <p:nvPr/>
          </p:nvSpPr>
          <p:spPr>
            <a:xfrm>
              <a:off x="5360900" y="2547975"/>
              <a:ext cx="23725" cy="28850"/>
            </a:xfrm>
            <a:custGeom>
              <a:avLst/>
              <a:gdLst/>
              <a:ahLst/>
              <a:cxnLst/>
              <a:rect l="l" t="t" r="r" b="b"/>
              <a:pathLst>
                <a:path w="949" h="1154" extrusionOk="0">
                  <a:moveTo>
                    <a:pt x="506" y="1"/>
                  </a:moveTo>
                  <a:cubicBezTo>
                    <a:pt x="495" y="1"/>
                    <a:pt x="485" y="2"/>
                    <a:pt x="474" y="4"/>
                  </a:cubicBezTo>
                  <a:cubicBezTo>
                    <a:pt x="307" y="60"/>
                    <a:pt x="391" y="311"/>
                    <a:pt x="307" y="422"/>
                  </a:cubicBezTo>
                  <a:cubicBezTo>
                    <a:pt x="251" y="478"/>
                    <a:pt x="168" y="506"/>
                    <a:pt x="112" y="561"/>
                  </a:cubicBezTo>
                  <a:cubicBezTo>
                    <a:pt x="1" y="673"/>
                    <a:pt x="28" y="868"/>
                    <a:pt x="168" y="980"/>
                  </a:cubicBezTo>
                  <a:cubicBezTo>
                    <a:pt x="284" y="1096"/>
                    <a:pt x="439" y="1154"/>
                    <a:pt x="616" y="1154"/>
                  </a:cubicBezTo>
                  <a:cubicBezTo>
                    <a:pt x="652" y="1154"/>
                    <a:pt x="688" y="1151"/>
                    <a:pt x="725" y="1147"/>
                  </a:cubicBezTo>
                  <a:cubicBezTo>
                    <a:pt x="920" y="1119"/>
                    <a:pt x="920" y="840"/>
                    <a:pt x="920" y="673"/>
                  </a:cubicBezTo>
                  <a:cubicBezTo>
                    <a:pt x="948" y="589"/>
                    <a:pt x="948" y="506"/>
                    <a:pt x="920" y="422"/>
                  </a:cubicBezTo>
                  <a:cubicBezTo>
                    <a:pt x="920" y="311"/>
                    <a:pt x="837" y="311"/>
                    <a:pt x="837" y="255"/>
                  </a:cubicBezTo>
                  <a:cubicBezTo>
                    <a:pt x="759" y="152"/>
                    <a:pt x="634" y="1"/>
                    <a:pt x="50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9988;p55"/>
            <p:cNvSpPr/>
            <p:nvPr/>
          </p:nvSpPr>
          <p:spPr>
            <a:xfrm>
              <a:off x="5338600" y="2473500"/>
              <a:ext cx="36275" cy="42875"/>
            </a:xfrm>
            <a:custGeom>
              <a:avLst/>
              <a:gdLst/>
              <a:ahLst/>
              <a:cxnLst/>
              <a:rect l="l" t="t" r="r" b="b"/>
              <a:pathLst>
                <a:path w="1451" h="1715" extrusionOk="0">
                  <a:moveTo>
                    <a:pt x="893" y="0"/>
                  </a:moveTo>
                  <a:lnTo>
                    <a:pt x="893" y="0"/>
                  </a:lnTo>
                  <a:cubicBezTo>
                    <a:pt x="781" y="28"/>
                    <a:pt x="558" y="28"/>
                    <a:pt x="447" y="84"/>
                  </a:cubicBezTo>
                  <a:cubicBezTo>
                    <a:pt x="279" y="195"/>
                    <a:pt x="447" y="474"/>
                    <a:pt x="363" y="669"/>
                  </a:cubicBezTo>
                  <a:cubicBezTo>
                    <a:pt x="279" y="836"/>
                    <a:pt x="28" y="725"/>
                    <a:pt x="28" y="920"/>
                  </a:cubicBezTo>
                  <a:cubicBezTo>
                    <a:pt x="1" y="1171"/>
                    <a:pt x="279" y="1310"/>
                    <a:pt x="419" y="1450"/>
                  </a:cubicBezTo>
                  <a:cubicBezTo>
                    <a:pt x="474" y="1478"/>
                    <a:pt x="474" y="1533"/>
                    <a:pt x="530" y="1561"/>
                  </a:cubicBezTo>
                  <a:cubicBezTo>
                    <a:pt x="614" y="1589"/>
                    <a:pt x="697" y="1645"/>
                    <a:pt x="753" y="1673"/>
                  </a:cubicBezTo>
                  <a:cubicBezTo>
                    <a:pt x="851" y="1701"/>
                    <a:pt x="941" y="1715"/>
                    <a:pt x="1032" y="1715"/>
                  </a:cubicBezTo>
                  <a:cubicBezTo>
                    <a:pt x="1123" y="1715"/>
                    <a:pt x="1213" y="1701"/>
                    <a:pt x="1311" y="1673"/>
                  </a:cubicBezTo>
                  <a:cubicBezTo>
                    <a:pt x="1366" y="1617"/>
                    <a:pt x="1339" y="1673"/>
                    <a:pt x="1366" y="1589"/>
                  </a:cubicBezTo>
                  <a:cubicBezTo>
                    <a:pt x="1394" y="1394"/>
                    <a:pt x="1199" y="1171"/>
                    <a:pt x="1311" y="976"/>
                  </a:cubicBezTo>
                  <a:cubicBezTo>
                    <a:pt x="1394" y="836"/>
                    <a:pt x="1450" y="836"/>
                    <a:pt x="1366" y="697"/>
                  </a:cubicBezTo>
                  <a:cubicBezTo>
                    <a:pt x="1255" y="474"/>
                    <a:pt x="865" y="279"/>
                    <a:pt x="89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9989;p55"/>
            <p:cNvSpPr/>
            <p:nvPr/>
          </p:nvSpPr>
          <p:spPr>
            <a:xfrm>
              <a:off x="5505850" y="2020250"/>
              <a:ext cx="86700" cy="106575"/>
            </a:xfrm>
            <a:custGeom>
              <a:avLst/>
              <a:gdLst/>
              <a:ahLst/>
              <a:cxnLst/>
              <a:rect l="l" t="t" r="r" b="b"/>
              <a:pathLst>
                <a:path w="3468" h="4263" extrusionOk="0">
                  <a:moveTo>
                    <a:pt x="1979" y="0"/>
                  </a:moveTo>
                  <a:cubicBezTo>
                    <a:pt x="1913" y="0"/>
                    <a:pt x="1847" y="4"/>
                    <a:pt x="1785" y="11"/>
                  </a:cubicBezTo>
                  <a:cubicBezTo>
                    <a:pt x="1590" y="262"/>
                    <a:pt x="1339" y="429"/>
                    <a:pt x="1088" y="625"/>
                  </a:cubicBezTo>
                  <a:cubicBezTo>
                    <a:pt x="893" y="848"/>
                    <a:pt x="753" y="1098"/>
                    <a:pt x="698" y="1405"/>
                  </a:cubicBezTo>
                  <a:cubicBezTo>
                    <a:pt x="614" y="1712"/>
                    <a:pt x="475" y="1684"/>
                    <a:pt x="307" y="1879"/>
                  </a:cubicBezTo>
                  <a:cubicBezTo>
                    <a:pt x="112" y="2158"/>
                    <a:pt x="1" y="2464"/>
                    <a:pt x="1" y="2799"/>
                  </a:cubicBezTo>
                  <a:cubicBezTo>
                    <a:pt x="84" y="3022"/>
                    <a:pt x="224" y="3245"/>
                    <a:pt x="279" y="3496"/>
                  </a:cubicBezTo>
                  <a:cubicBezTo>
                    <a:pt x="307" y="3663"/>
                    <a:pt x="363" y="3830"/>
                    <a:pt x="475" y="3970"/>
                  </a:cubicBezTo>
                  <a:cubicBezTo>
                    <a:pt x="595" y="4159"/>
                    <a:pt x="800" y="4263"/>
                    <a:pt x="1005" y="4263"/>
                  </a:cubicBezTo>
                  <a:cubicBezTo>
                    <a:pt x="1132" y="4263"/>
                    <a:pt x="1260" y="4222"/>
                    <a:pt x="1367" y="4137"/>
                  </a:cubicBezTo>
                  <a:cubicBezTo>
                    <a:pt x="1506" y="3997"/>
                    <a:pt x="1562" y="3830"/>
                    <a:pt x="1757" y="3774"/>
                  </a:cubicBezTo>
                  <a:lnTo>
                    <a:pt x="2482" y="3774"/>
                  </a:lnTo>
                  <a:cubicBezTo>
                    <a:pt x="3290" y="3747"/>
                    <a:pt x="2928" y="2659"/>
                    <a:pt x="2788" y="2130"/>
                  </a:cubicBezTo>
                  <a:cubicBezTo>
                    <a:pt x="2732" y="1935"/>
                    <a:pt x="2677" y="1795"/>
                    <a:pt x="2788" y="1600"/>
                  </a:cubicBezTo>
                  <a:cubicBezTo>
                    <a:pt x="2955" y="1349"/>
                    <a:pt x="3178" y="1294"/>
                    <a:pt x="3290" y="959"/>
                  </a:cubicBezTo>
                  <a:cubicBezTo>
                    <a:pt x="3467" y="376"/>
                    <a:pt x="2653" y="0"/>
                    <a:pt x="197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9990;p55"/>
            <p:cNvSpPr/>
            <p:nvPr/>
          </p:nvSpPr>
          <p:spPr>
            <a:xfrm>
              <a:off x="4914200" y="2702775"/>
              <a:ext cx="319900" cy="142300"/>
            </a:xfrm>
            <a:custGeom>
              <a:avLst/>
              <a:gdLst/>
              <a:ahLst/>
              <a:cxnLst/>
              <a:rect l="l" t="t" r="r" b="b"/>
              <a:pathLst>
                <a:path w="12796" h="5692" extrusionOk="0">
                  <a:moveTo>
                    <a:pt x="2983" y="0"/>
                  </a:moveTo>
                  <a:cubicBezTo>
                    <a:pt x="2676" y="0"/>
                    <a:pt x="2370" y="28"/>
                    <a:pt x="2091" y="112"/>
                  </a:cubicBezTo>
                  <a:cubicBezTo>
                    <a:pt x="2037" y="122"/>
                    <a:pt x="1983" y="126"/>
                    <a:pt x="1928" y="126"/>
                  </a:cubicBezTo>
                  <a:cubicBezTo>
                    <a:pt x="1712" y="126"/>
                    <a:pt x="1491" y="64"/>
                    <a:pt x="1290" y="64"/>
                  </a:cubicBezTo>
                  <a:cubicBezTo>
                    <a:pt x="1118" y="64"/>
                    <a:pt x="961" y="109"/>
                    <a:pt x="837" y="279"/>
                  </a:cubicBezTo>
                  <a:cubicBezTo>
                    <a:pt x="753" y="446"/>
                    <a:pt x="669" y="586"/>
                    <a:pt x="586" y="725"/>
                  </a:cubicBezTo>
                  <a:cubicBezTo>
                    <a:pt x="391" y="892"/>
                    <a:pt x="251" y="1115"/>
                    <a:pt x="140" y="1338"/>
                  </a:cubicBezTo>
                  <a:cubicBezTo>
                    <a:pt x="0" y="1673"/>
                    <a:pt x="140" y="1868"/>
                    <a:pt x="391" y="2119"/>
                  </a:cubicBezTo>
                  <a:cubicBezTo>
                    <a:pt x="642" y="2425"/>
                    <a:pt x="920" y="2704"/>
                    <a:pt x="1227" y="2955"/>
                  </a:cubicBezTo>
                  <a:cubicBezTo>
                    <a:pt x="1397" y="3076"/>
                    <a:pt x="1609" y="3155"/>
                    <a:pt x="1827" y="3155"/>
                  </a:cubicBezTo>
                  <a:cubicBezTo>
                    <a:pt x="1859" y="3155"/>
                    <a:pt x="1891" y="3154"/>
                    <a:pt x="1924" y="3150"/>
                  </a:cubicBezTo>
                  <a:cubicBezTo>
                    <a:pt x="2175" y="3150"/>
                    <a:pt x="2342" y="2871"/>
                    <a:pt x="2481" y="2676"/>
                  </a:cubicBezTo>
                  <a:cubicBezTo>
                    <a:pt x="2593" y="2481"/>
                    <a:pt x="2732" y="2202"/>
                    <a:pt x="2983" y="2119"/>
                  </a:cubicBezTo>
                  <a:cubicBezTo>
                    <a:pt x="3150" y="2119"/>
                    <a:pt x="3290" y="2147"/>
                    <a:pt x="3457" y="2202"/>
                  </a:cubicBezTo>
                  <a:cubicBezTo>
                    <a:pt x="3415" y="1991"/>
                    <a:pt x="3775" y="1940"/>
                    <a:pt x="4011" y="1940"/>
                  </a:cubicBezTo>
                  <a:cubicBezTo>
                    <a:pt x="4086" y="1940"/>
                    <a:pt x="4148" y="1945"/>
                    <a:pt x="4182" y="1951"/>
                  </a:cubicBezTo>
                  <a:cubicBezTo>
                    <a:pt x="4461" y="2007"/>
                    <a:pt x="4739" y="2174"/>
                    <a:pt x="4990" y="2174"/>
                  </a:cubicBezTo>
                  <a:cubicBezTo>
                    <a:pt x="5130" y="1979"/>
                    <a:pt x="5269" y="1812"/>
                    <a:pt x="5436" y="1645"/>
                  </a:cubicBezTo>
                  <a:cubicBezTo>
                    <a:pt x="5498" y="1501"/>
                    <a:pt x="5636" y="1417"/>
                    <a:pt x="5782" y="1417"/>
                  </a:cubicBezTo>
                  <a:cubicBezTo>
                    <a:pt x="5834" y="1417"/>
                    <a:pt x="5887" y="1428"/>
                    <a:pt x="5938" y="1450"/>
                  </a:cubicBezTo>
                  <a:cubicBezTo>
                    <a:pt x="6245" y="1505"/>
                    <a:pt x="6189" y="1561"/>
                    <a:pt x="6412" y="1784"/>
                  </a:cubicBezTo>
                  <a:cubicBezTo>
                    <a:pt x="6523" y="1924"/>
                    <a:pt x="6718" y="1979"/>
                    <a:pt x="6886" y="2007"/>
                  </a:cubicBezTo>
                  <a:cubicBezTo>
                    <a:pt x="6910" y="2009"/>
                    <a:pt x="6935" y="2010"/>
                    <a:pt x="6959" y="2010"/>
                  </a:cubicBezTo>
                  <a:cubicBezTo>
                    <a:pt x="7192" y="2010"/>
                    <a:pt x="7393" y="1929"/>
                    <a:pt x="7601" y="1929"/>
                  </a:cubicBezTo>
                  <a:cubicBezTo>
                    <a:pt x="7686" y="1929"/>
                    <a:pt x="7772" y="1942"/>
                    <a:pt x="7861" y="1979"/>
                  </a:cubicBezTo>
                  <a:cubicBezTo>
                    <a:pt x="8056" y="2035"/>
                    <a:pt x="8224" y="2202"/>
                    <a:pt x="8419" y="2230"/>
                  </a:cubicBezTo>
                  <a:cubicBezTo>
                    <a:pt x="8566" y="2230"/>
                    <a:pt x="8704" y="2182"/>
                    <a:pt x="8844" y="2182"/>
                  </a:cubicBezTo>
                  <a:cubicBezTo>
                    <a:pt x="8942" y="2182"/>
                    <a:pt x="9040" y="2206"/>
                    <a:pt x="9144" y="2286"/>
                  </a:cubicBezTo>
                  <a:cubicBezTo>
                    <a:pt x="9367" y="2453"/>
                    <a:pt x="9450" y="2732"/>
                    <a:pt x="9394" y="2983"/>
                  </a:cubicBezTo>
                  <a:cubicBezTo>
                    <a:pt x="9367" y="3122"/>
                    <a:pt x="9255" y="3206"/>
                    <a:pt x="9255" y="3345"/>
                  </a:cubicBezTo>
                  <a:cubicBezTo>
                    <a:pt x="9283" y="3596"/>
                    <a:pt x="9394" y="3847"/>
                    <a:pt x="9562" y="4070"/>
                  </a:cubicBezTo>
                  <a:cubicBezTo>
                    <a:pt x="9645" y="4265"/>
                    <a:pt x="9729" y="4460"/>
                    <a:pt x="9757" y="4683"/>
                  </a:cubicBezTo>
                  <a:cubicBezTo>
                    <a:pt x="9757" y="4850"/>
                    <a:pt x="9729" y="5046"/>
                    <a:pt x="9701" y="5213"/>
                  </a:cubicBezTo>
                  <a:cubicBezTo>
                    <a:pt x="9701" y="5519"/>
                    <a:pt x="9868" y="5659"/>
                    <a:pt x="10147" y="5687"/>
                  </a:cubicBezTo>
                  <a:cubicBezTo>
                    <a:pt x="10180" y="5690"/>
                    <a:pt x="10211" y="5692"/>
                    <a:pt x="10241" y="5692"/>
                  </a:cubicBezTo>
                  <a:cubicBezTo>
                    <a:pt x="10462" y="5692"/>
                    <a:pt x="10587" y="5595"/>
                    <a:pt x="10537" y="5324"/>
                  </a:cubicBezTo>
                  <a:cubicBezTo>
                    <a:pt x="10482" y="4906"/>
                    <a:pt x="10119" y="4655"/>
                    <a:pt x="10147" y="4209"/>
                  </a:cubicBezTo>
                  <a:cubicBezTo>
                    <a:pt x="10175" y="3931"/>
                    <a:pt x="10426" y="3708"/>
                    <a:pt x="10482" y="3429"/>
                  </a:cubicBezTo>
                  <a:cubicBezTo>
                    <a:pt x="10509" y="3039"/>
                    <a:pt x="10147" y="2871"/>
                    <a:pt x="9924" y="2648"/>
                  </a:cubicBezTo>
                  <a:cubicBezTo>
                    <a:pt x="9729" y="2453"/>
                    <a:pt x="9590" y="2202"/>
                    <a:pt x="9924" y="2007"/>
                  </a:cubicBezTo>
                  <a:cubicBezTo>
                    <a:pt x="10016" y="1954"/>
                    <a:pt x="10114" y="1936"/>
                    <a:pt x="10215" y="1936"/>
                  </a:cubicBezTo>
                  <a:cubicBezTo>
                    <a:pt x="10417" y="1936"/>
                    <a:pt x="10629" y="2007"/>
                    <a:pt x="10826" y="2007"/>
                  </a:cubicBezTo>
                  <a:cubicBezTo>
                    <a:pt x="10890" y="2007"/>
                    <a:pt x="10952" y="1999"/>
                    <a:pt x="11011" y="1979"/>
                  </a:cubicBezTo>
                  <a:cubicBezTo>
                    <a:pt x="11206" y="1924"/>
                    <a:pt x="11346" y="1701"/>
                    <a:pt x="11513" y="1589"/>
                  </a:cubicBezTo>
                  <a:cubicBezTo>
                    <a:pt x="11595" y="1548"/>
                    <a:pt x="11691" y="1522"/>
                    <a:pt x="11781" y="1522"/>
                  </a:cubicBezTo>
                  <a:cubicBezTo>
                    <a:pt x="11814" y="1522"/>
                    <a:pt x="11845" y="1526"/>
                    <a:pt x="11875" y="1533"/>
                  </a:cubicBezTo>
                  <a:cubicBezTo>
                    <a:pt x="11968" y="1533"/>
                    <a:pt x="12052" y="1540"/>
                    <a:pt x="12130" y="1540"/>
                  </a:cubicBezTo>
                  <a:cubicBezTo>
                    <a:pt x="12287" y="1540"/>
                    <a:pt x="12424" y="1515"/>
                    <a:pt x="12572" y="1366"/>
                  </a:cubicBezTo>
                  <a:cubicBezTo>
                    <a:pt x="12628" y="1310"/>
                    <a:pt x="12684" y="1255"/>
                    <a:pt x="12795" y="1143"/>
                  </a:cubicBezTo>
                  <a:lnTo>
                    <a:pt x="12795" y="1143"/>
                  </a:lnTo>
                  <a:cubicBezTo>
                    <a:pt x="12586" y="1185"/>
                    <a:pt x="12370" y="1206"/>
                    <a:pt x="12154" y="1206"/>
                  </a:cubicBezTo>
                  <a:cubicBezTo>
                    <a:pt x="11938" y="1206"/>
                    <a:pt x="11722" y="1185"/>
                    <a:pt x="11513" y="1143"/>
                  </a:cubicBezTo>
                  <a:cubicBezTo>
                    <a:pt x="11393" y="1136"/>
                    <a:pt x="11272" y="1132"/>
                    <a:pt x="11150" y="1132"/>
                  </a:cubicBezTo>
                  <a:cubicBezTo>
                    <a:pt x="10815" y="1132"/>
                    <a:pt x="10474" y="1158"/>
                    <a:pt x="10147" y="1199"/>
                  </a:cubicBezTo>
                  <a:cubicBezTo>
                    <a:pt x="9980" y="1199"/>
                    <a:pt x="9785" y="1199"/>
                    <a:pt x="9645" y="1227"/>
                  </a:cubicBezTo>
                  <a:cubicBezTo>
                    <a:pt x="9394" y="1310"/>
                    <a:pt x="9171" y="1394"/>
                    <a:pt x="8948" y="1505"/>
                  </a:cubicBezTo>
                  <a:cubicBezTo>
                    <a:pt x="8830" y="1525"/>
                    <a:pt x="8712" y="1545"/>
                    <a:pt x="8604" y="1545"/>
                  </a:cubicBezTo>
                  <a:cubicBezTo>
                    <a:pt x="8559" y="1545"/>
                    <a:pt x="8515" y="1542"/>
                    <a:pt x="8475" y="1533"/>
                  </a:cubicBezTo>
                  <a:cubicBezTo>
                    <a:pt x="8100" y="1533"/>
                    <a:pt x="7770" y="1242"/>
                    <a:pt x="7384" y="1242"/>
                  </a:cubicBezTo>
                  <a:cubicBezTo>
                    <a:pt x="7339" y="1242"/>
                    <a:pt x="7294" y="1246"/>
                    <a:pt x="7248" y="1255"/>
                  </a:cubicBezTo>
                  <a:cubicBezTo>
                    <a:pt x="7148" y="1278"/>
                    <a:pt x="7073" y="1290"/>
                    <a:pt x="7013" y="1290"/>
                  </a:cubicBezTo>
                  <a:cubicBezTo>
                    <a:pt x="6857" y="1290"/>
                    <a:pt x="6804" y="1205"/>
                    <a:pt x="6663" y="1004"/>
                  </a:cubicBezTo>
                  <a:cubicBezTo>
                    <a:pt x="6607" y="836"/>
                    <a:pt x="6495" y="725"/>
                    <a:pt x="6384" y="586"/>
                  </a:cubicBezTo>
                  <a:cubicBezTo>
                    <a:pt x="6272" y="474"/>
                    <a:pt x="6105" y="418"/>
                    <a:pt x="5938" y="363"/>
                  </a:cubicBezTo>
                  <a:cubicBezTo>
                    <a:pt x="5891" y="353"/>
                    <a:pt x="5864" y="347"/>
                    <a:pt x="5844" y="347"/>
                  </a:cubicBezTo>
                  <a:cubicBezTo>
                    <a:pt x="5805" y="347"/>
                    <a:pt x="5799" y="372"/>
                    <a:pt x="5743" y="446"/>
                  </a:cubicBezTo>
                  <a:cubicBezTo>
                    <a:pt x="5603" y="586"/>
                    <a:pt x="5520" y="781"/>
                    <a:pt x="5297" y="781"/>
                  </a:cubicBezTo>
                  <a:cubicBezTo>
                    <a:pt x="5089" y="781"/>
                    <a:pt x="4929" y="611"/>
                    <a:pt x="4750" y="611"/>
                  </a:cubicBezTo>
                  <a:cubicBezTo>
                    <a:pt x="4737" y="611"/>
                    <a:pt x="4724" y="612"/>
                    <a:pt x="4711" y="613"/>
                  </a:cubicBezTo>
                  <a:cubicBezTo>
                    <a:pt x="4600" y="613"/>
                    <a:pt x="4516" y="697"/>
                    <a:pt x="4405" y="725"/>
                  </a:cubicBezTo>
                  <a:cubicBezTo>
                    <a:pt x="4210" y="697"/>
                    <a:pt x="4042" y="613"/>
                    <a:pt x="3875" y="502"/>
                  </a:cubicBezTo>
                  <a:cubicBezTo>
                    <a:pt x="3680" y="418"/>
                    <a:pt x="3457" y="307"/>
                    <a:pt x="3262" y="167"/>
                  </a:cubicBezTo>
                  <a:cubicBezTo>
                    <a:pt x="3206" y="84"/>
                    <a:pt x="3095" y="28"/>
                    <a:pt x="298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9991;p55"/>
            <p:cNvSpPr/>
            <p:nvPr/>
          </p:nvSpPr>
          <p:spPr>
            <a:xfrm>
              <a:off x="4699550" y="2152200"/>
              <a:ext cx="360325" cy="234475"/>
            </a:xfrm>
            <a:custGeom>
              <a:avLst/>
              <a:gdLst/>
              <a:ahLst/>
              <a:cxnLst/>
              <a:rect l="l" t="t" r="r" b="b"/>
              <a:pathLst>
                <a:path w="14413" h="9379" extrusionOk="0">
                  <a:moveTo>
                    <a:pt x="12419" y="1"/>
                  </a:moveTo>
                  <a:cubicBezTo>
                    <a:pt x="12259" y="1"/>
                    <a:pt x="12103" y="31"/>
                    <a:pt x="11959" y="85"/>
                  </a:cubicBezTo>
                  <a:cubicBezTo>
                    <a:pt x="11820" y="169"/>
                    <a:pt x="11681" y="476"/>
                    <a:pt x="11541" y="615"/>
                  </a:cubicBezTo>
                  <a:cubicBezTo>
                    <a:pt x="11458" y="727"/>
                    <a:pt x="11346" y="810"/>
                    <a:pt x="11262" y="922"/>
                  </a:cubicBezTo>
                  <a:cubicBezTo>
                    <a:pt x="11123" y="1089"/>
                    <a:pt x="11123" y="1368"/>
                    <a:pt x="10956" y="1507"/>
                  </a:cubicBezTo>
                  <a:cubicBezTo>
                    <a:pt x="10789" y="1646"/>
                    <a:pt x="10510" y="1619"/>
                    <a:pt x="10287" y="1646"/>
                  </a:cubicBezTo>
                  <a:cubicBezTo>
                    <a:pt x="9924" y="1702"/>
                    <a:pt x="9478" y="1897"/>
                    <a:pt x="9924" y="2204"/>
                  </a:cubicBezTo>
                  <a:cubicBezTo>
                    <a:pt x="10175" y="2399"/>
                    <a:pt x="10900" y="2706"/>
                    <a:pt x="10649" y="3152"/>
                  </a:cubicBezTo>
                  <a:cubicBezTo>
                    <a:pt x="10398" y="3598"/>
                    <a:pt x="9005" y="3040"/>
                    <a:pt x="9060" y="3765"/>
                  </a:cubicBezTo>
                  <a:cubicBezTo>
                    <a:pt x="9060" y="3960"/>
                    <a:pt x="9200" y="4044"/>
                    <a:pt x="9060" y="4211"/>
                  </a:cubicBezTo>
                  <a:cubicBezTo>
                    <a:pt x="8970" y="4316"/>
                    <a:pt x="8880" y="4340"/>
                    <a:pt x="8790" y="4340"/>
                  </a:cubicBezTo>
                  <a:cubicBezTo>
                    <a:pt x="8713" y="4340"/>
                    <a:pt x="8636" y="4322"/>
                    <a:pt x="8559" y="4322"/>
                  </a:cubicBezTo>
                  <a:cubicBezTo>
                    <a:pt x="8391" y="4322"/>
                    <a:pt x="8252" y="4350"/>
                    <a:pt x="8140" y="4434"/>
                  </a:cubicBezTo>
                  <a:cubicBezTo>
                    <a:pt x="7806" y="4629"/>
                    <a:pt x="7444" y="4713"/>
                    <a:pt x="7193" y="5019"/>
                  </a:cubicBezTo>
                  <a:cubicBezTo>
                    <a:pt x="7081" y="5144"/>
                    <a:pt x="6980" y="5174"/>
                    <a:pt x="6870" y="5174"/>
                  </a:cubicBezTo>
                  <a:cubicBezTo>
                    <a:pt x="6768" y="5174"/>
                    <a:pt x="6659" y="5148"/>
                    <a:pt x="6526" y="5148"/>
                  </a:cubicBezTo>
                  <a:cubicBezTo>
                    <a:pt x="6482" y="5148"/>
                    <a:pt x="6435" y="5151"/>
                    <a:pt x="6384" y="5159"/>
                  </a:cubicBezTo>
                  <a:cubicBezTo>
                    <a:pt x="6161" y="5214"/>
                    <a:pt x="5938" y="5326"/>
                    <a:pt x="5771" y="5465"/>
                  </a:cubicBezTo>
                  <a:cubicBezTo>
                    <a:pt x="5529" y="5650"/>
                    <a:pt x="5244" y="5741"/>
                    <a:pt x="4960" y="5741"/>
                  </a:cubicBezTo>
                  <a:cubicBezTo>
                    <a:pt x="4687" y="5741"/>
                    <a:pt x="4414" y="5657"/>
                    <a:pt x="4182" y="5493"/>
                  </a:cubicBezTo>
                  <a:cubicBezTo>
                    <a:pt x="3903" y="5298"/>
                    <a:pt x="3931" y="5242"/>
                    <a:pt x="3513" y="5242"/>
                  </a:cubicBezTo>
                  <a:cubicBezTo>
                    <a:pt x="3453" y="5247"/>
                    <a:pt x="3393" y="5249"/>
                    <a:pt x="3334" y="5249"/>
                  </a:cubicBezTo>
                  <a:cubicBezTo>
                    <a:pt x="3039" y="5249"/>
                    <a:pt x="2761" y="5191"/>
                    <a:pt x="2482" y="5075"/>
                  </a:cubicBezTo>
                  <a:cubicBezTo>
                    <a:pt x="2370" y="5019"/>
                    <a:pt x="2259" y="4964"/>
                    <a:pt x="2119" y="4964"/>
                  </a:cubicBezTo>
                  <a:cubicBezTo>
                    <a:pt x="1903" y="4983"/>
                    <a:pt x="1714" y="5086"/>
                    <a:pt x="1504" y="5086"/>
                  </a:cubicBezTo>
                  <a:cubicBezTo>
                    <a:pt x="1417" y="5086"/>
                    <a:pt x="1326" y="5068"/>
                    <a:pt x="1227" y="5019"/>
                  </a:cubicBezTo>
                  <a:cubicBezTo>
                    <a:pt x="1088" y="4936"/>
                    <a:pt x="1004" y="4741"/>
                    <a:pt x="837" y="4713"/>
                  </a:cubicBezTo>
                  <a:cubicBezTo>
                    <a:pt x="803" y="4708"/>
                    <a:pt x="768" y="4705"/>
                    <a:pt x="733" y="4705"/>
                  </a:cubicBezTo>
                  <a:cubicBezTo>
                    <a:pt x="573" y="4705"/>
                    <a:pt x="412" y="4755"/>
                    <a:pt x="252" y="4824"/>
                  </a:cubicBezTo>
                  <a:cubicBezTo>
                    <a:pt x="252" y="5019"/>
                    <a:pt x="530" y="5214"/>
                    <a:pt x="503" y="5410"/>
                  </a:cubicBezTo>
                  <a:cubicBezTo>
                    <a:pt x="475" y="5605"/>
                    <a:pt x="280" y="5716"/>
                    <a:pt x="1" y="5800"/>
                  </a:cubicBezTo>
                  <a:cubicBezTo>
                    <a:pt x="29" y="6218"/>
                    <a:pt x="307" y="6552"/>
                    <a:pt x="698" y="6720"/>
                  </a:cubicBezTo>
                  <a:lnTo>
                    <a:pt x="921" y="6775"/>
                  </a:lnTo>
                  <a:cubicBezTo>
                    <a:pt x="1088" y="6803"/>
                    <a:pt x="1255" y="6915"/>
                    <a:pt x="1367" y="7082"/>
                  </a:cubicBezTo>
                  <a:cubicBezTo>
                    <a:pt x="1450" y="7166"/>
                    <a:pt x="1506" y="7277"/>
                    <a:pt x="1562" y="7389"/>
                  </a:cubicBezTo>
                  <a:cubicBezTo>
                    <a:pt x="1660" y="7584"/>
                    <a:pt x="1715" y="7673"/>
                    <a:pt x="1877" y="7673"/>
                  </a:cubicBezTo>
                  <a:cubicBezTo>
                    <a:pt x="1900" y="7673"/>
                    <a:pt x="1925" y="7671"/>
                    <a:pt x="1952" y="7667"/>
                  </a:cubicBezTo>
                  <a:cubicBezTo>
                    <a:pt x="2036" y="7667"/>
                    <a:pt x="2147" y="7640"/>
                    <a:pt x="2231" y="7612"/>
                  </a:cubicBezTo>
                  <a:cubicBezTo>
                    <a:pt x="2356" y="7549"/>
                    <a:pt x="2497" y="7518"/>
                    <a:pt x="2642" y="7518"/>
                  </a:cubicBezTo>
                  <a:cubicBezTo>
                    <a:pt x="2691" y="7518"/>
                    <a:pt x="2740" y="7521"/>
                    <a:pt x="2788" y="7528"/>
                  </a:cubicBezTo>
                  <a:cubicBezTo>
                    <a:pt x="3262" y="7556"/>
                    <a:pt x="3653" y="7890"/>
                    <a:pt x="3736" y="8364"/>
                  </a:cubicBezTo>
                  <a:cubicBezTo>
                    <a:pt x="3764" y="8810"/>
                    <a:pt x="3513" y="8922"/>
                    <a:pt x="3290" y="9061"/>
                  </a:cubicBezTo>
                  <a:lnTo>
                    <a:pt x="3095" y="9173"/>
                  </a:lnTo>
                  <a:cubicBezTo>
                    <a:pt x="3011" y="9201"/>
                    <a:pt x="2928" y="9284"/>
                    <a:pt x="2872" y="9368"/>
                  </a:cubicBezTo>
                  <a:cubicBezTo>
                    <a:pt x="3014" y="9375"/>
                    <a:pt x="3158" y="9379"/>
                    <a:pt x="3303" y="9379"/>
                  </a:cubicBezTo>
                  <a:cubicBezTo>
                    <a:pt x="3698" y="9379"/>
                    <a:pt x="4101" y="9353"/>
                    <a:pt x="4489" y="9312"/>
                  </a:cubicBezTo>
                  <a:cubicBezTo>
                    <a:pt x="4795" y="9256"/>
                    <a:pt x="5102" y="9173"/>
                    <a:pt x="5381" y="9033"/>
                  </a:cubicBezTo>
                  <a:cubicBezTo>
                    <a:pt x="5799" y="8922"/>
                    <a:pt x="6189" y="8866"/>
                    <a:pt x="6607" y="8755"/>
                  </a:cubicBezTo>
                  <a:cubicBezTo>
                    <a:pt x="6737" y="8706"/>
                    <a:pt x="6885" y="8676"/>
                    <a:pt x="7036" y="8676"/>
                  </a:cubicBezTo>
                  <a:cubicBezTo>
                    <a:pt x="7145" y="8676"/>
                    <a:pt x="7255" y="8692"/>
                    <a:pt x="7360" y="8727"/>
                  </a:cubicBezTo>
                  <a:cubicBezTo>
                    <a:pt x="7563" y="8777"/>
                    <a:pt x="7720" y="8898"/>
                    <a:pt x="7936" y="8898"/>
                  </a:cubicBezTo>
                  <a:cubicBezTo>
                    <a:pt x="7957" y="8898"/>
                    <a:pt x="7979" y="8896"/>
                    <a:pt x="8001" y="8894"/>
                  </a:cubicBezTo>
                  <a:cubicBezTo>
                    <a:pt x="8308" y="8866"/>
                    <a:pt x="8586" y="8810"/>
                    <a:pt x="8865" y="8699"/>
                  </a:cubicBezTo>
                  <a:cubicBezTo>
                    <a:pt x="9339" y="8504"/>
                    <a:pt x="9116" y="8225"/>
                    <a:pt x="9144" y="7835"/>
                  </a:cubicBezTo>
                  <a:cubicBezTo>
                    <a:pt x="9144" y="7667"/>
                    <a:pt x="9311" y="7500"/>
                    <a:pt x="9423" y="7361"/>
                  </a:cubicBezTo>
                  <a:cubicBezTo>
                    <a:pt x="9785" y="6915"/>
                    <a:pt x="10064" y="6413"/>
                    <a:pt x="10231" y="5856"/>
                  </a:cubicBezTo>
                  <a:cubicBezTo>
                    <a:pt x="10287" y="5633"/>
                    <a:pt x="10203" y="5354"/>
                    <a:pt x="10315" y="5103"/>
                  </a:cubicBezTo>
                  <a:cubicBezTo>
                    <a:pt x="10482" y="4657"/>
                    <a:pt x="11179" y="4824"/>
                    <a:pt x="11569" y="4657"/>
                  </a:cubicBezTo>
                  <a:cubicBezTo>
                    <a:pt x="11848" y="4545"/>
                    <a:pt x="12127" y="4378"/>
                    <a:pt x="12322" y="4127"/>
                  </a:cubicBezTo>
                  <a:cubicBezTo>
                    <a:pt x="12489" y="3904"/>
                    <a:pt x="12573" y="3653"/>
                    <a:pt x="12601" y="3375"/>
                  </a:cubicBezTo>
                  <a:cubicBezTo>
                    <a:pt x="12656" y="3124"/>
                    <a:pt x="12824" y="2399"/>
                    <a:pt x="13047" y="2288"/>
                  </a:cubicBezTo>
                  <a:cubicBezTo>
                    <a:pt x="13063" y="2276"/>
                    <a:pt x="13090" y="2272"/>
                    <a:pt x="13123" y="2272"/>
                  </a:cubicBezTo>
                  <a:cubicBezTo>
                    <a:pt x="13255" y="2272"/>
                    <a:pt x="13487" y="2343"/>
                    <a:pt x="13576" y="2343"/>
                  </a:cubicBezTo>
                  <a:cubicBezTo>
                    <a:pt x="13613" y="2351"/>
                    <a:pt x="13653" y="2354"/>
                    <a:pt x="13693" y="2354"/>
                  </a:cubicBezTo>
                  <a:cubicBezTo>
                    <a:pt x="13803" y="2354"/>
                    <a:pt x="13920" y="2328"/>
                    <a:pt x="14022" y="2288"/>
                  </a:cubicBezTo>
                  <a:cubicBezTo>
                    <a:pt x="14217" y="2232"/>
                    <a:pt x="14412" y="2120"/>
                    <a:pt x="14412" y="1897"/>
                  </a:cubicBezTo>
                  <a:cubicBezTo>
                    <a:pt x="14385" y="1702"/>
                    <a:pt x="14162" y="1619"/>
                    <a:pt x="14050" y="1451"/>
                  </a:cubicBezTo>
                  <a:cubicBezTo>
                    <a:pt x="13994" y="1312"/>
                    <a:pt x="13966" y="1173"/>
                    <a:pt x="13939" y="1005"/>
                  </a:cubicBezTo>
                  <a:cubicBezTo>
                    <a:pt x="13743" y="587"/>
                    <a:pt x="13297" y="671"/>
                    <a:pt x="13047" y="336"/>
                  </a:cubicBezTo>
                  <a:cubicBezTo>
                    <a:pt x="12935" y="169"/>
                    <a:pt x="12991" y="57"/>
                    <a:pt x="12684" y="30"/>
                  </a:cubicBezTo>
                  <a:cubicBezTo>
                    <a:pt x="12595" y="10"/>
                    <a:pt x="12506" y="1"/>
                    <a:pt x="12419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9992;p55"/>
            <p:cNvSpPr/>
            <p:nvPr/>
          </p:nvSpPr>
          <p:spPr>
            <a:xfrm>
              <a:off x="4359475" y="2890925"/>
              <a:ext cx="376350" cy="434750"/>
            </a:xfrm>
            <a:custGeom>
              <a:avLst/>
              <a:gdLst/>
              <a:ahLst/>
              <a:cxnLst/>
              <a:rect l="l" t="t" r="r" b="b"/>
              <a:pathLst>
                <a:path w="15054" h="17390" extrusionOk="0">
                  <a:moveTo>
                    <a:pt x="1952" y="1"/>
                  </a:moveTo>
                  <a:cubicBezTo>
                    <a:pt x="1868" y="1"/>
                    <a:pt x="1840" y="56"/>
                    <a:pt x="1757" y="224"/>
                  </a:cubicBezTo>
                  <a:cubicBezTo>
                    <a:pt x="1687" y="385"/>
                    <a:pt x="1618" y="586"/>
                    <a:pt x="1422" y="586"/>
                  </a:cubicBezTo>
                  <a:cubicBezTo>
                    <a:pt x="1381" y="586"/>
                    <a:pt x="1335" y="577"/>
                    <a:pt x="1283" y="558"/>
                  </a:cubicBezTo>
                  <a:cubicBezTo>
                    <a:pt x="1199" y="502"/>
                    <a:pt x="1116" y="447"/>
                    <a:pt x="1060" y="335"/>
                  </a:cubicBezTo>
                  <a:cubicBezTo>
                    <a:pt x="1060" y="307"/>
                    <a:pt x="1032" y="279"/>
                    <a:pt x="1004" y="251"/>
                  </a:cubicBezTo>
                  <a:lnTo>
                    <a:pt x="948" y="196"/>
                  </a:lnTo>
                  <a:cubicBezTo>
                    <a:pt x="837" y="307"/>
                    <a:pt x="837" y="474"/>
                    <a:pt x="893" y="614"/>
                  </a:cubicBezTo>
                  <a:cubicBezTo>
                    <a:pt x="1116" y="1004"/>
                    <a:pt x="2147" y="865"/>
                    <a:pt x="2119" y="1478"/>
                  </a:cubicBezTo>
                  <a:cubicBezTo>
                    <a:pt x="2119" y="1757"/>
                    <a:pt x="1813" y="2035"/>
                    <a:pt x="1701" y="2258"/>
                  </a:cubicBezTo>
                  <a:cubicBezTo>
                    <a:pt x="1617" y="2426"/>
                    <a:pt x="1506" y="2565"/>
                    <a:pt x="1339" y="2677"/>
                  </a:cubicBezTo>
                  <a:cubicBezTo>
                    <a:pt x="976" y="2955"/>
                    <a:pt x="335" y="3150"/>
                    <a:pt x="84" y="3569"/>
                  </a:cubicBezTo>
                  <a:cubicBezTo>
                    <a:pt x="1" y="3819"/>
                    <a:pt x="1" y="4126"/>
                    <a:pt x="112" y="4377"/>
                  </a:cubicBezTo>
                  <a:cubicBezTo>
                    <a:pt x="335" y="4990"/>
                    <a:pt x="725" y="5520"/>
                    <a:pt x="1255" y="5938"/>
                  </a:cubicBezTo>
                  <a:cubicBezTo>
                    <a:pt x="1478" y="6049"/>
                    <a:pt x="1701" y="6189"/>
                    <a:pt x="1952" y="6272"/>
                  </a:cubicBezTo>
                  <a:cubicBezTo>
                    <a:pt x="2286" y="6523"/>
                    <a:pt x="2509" y="6886"/>
                    <a:pt x="2593" y="7276"/>
                  </a:cubicBezTo>
                  <a:cubicBezTo>
                    <a:pt x="2705" y="7583"/>
                    <a:pt x="3123" y="7638"/>
                    <a:pt x="3429" y="7750"/>
                  </a:cubicBezTo>
                  <a:cubicBezTo>
                    <a:pt x="4015" y="7973"/>
                    <a:pt x="4461" y="8168"/>
                    <a:pt x="4712" y="8781"/>
                  </a:cubicBezTo>
                  <a:cubicBezTo>
                    <a:pt x="4879" y="9199"/>
                    <a:pt x="4740" y="9645"/>
                    <a:pt x="4405" y="9896"/>
                  </a:cubicBezTo>
                  <a:cubicBezTo>
                    <a:pt x="3848" y="10398"/>
                    <a:pt x="3290" y="10732"/>
                    <a:pt x="3067" y="11513"/>
                  </a:cubicBezTo>
                  <a:cubicBezTo>
                    <a:pt x="2900" y="12043"/>
                    <a:pt x="3067" y="12405"/>
                    <a:pt x="3652" y="12517"/>
                  </a:cubicBezTo>
                  <a:cubicBezTo>
                    <a:pt x="3719" y="12531"/>
                    <a:pt x="3792" y="12536"/>
                    <a:pt x="3869" y="12536"/>
                  </a:cubicBezTo>
                  <a:cubicBezTo>
                    <a:pt x="4097" y="12536"/>
                    <a:pt x="4360" y="12490"/>
                    <a:pt x="4594" y="12490"/>
                  </a:cubicBezTo>
                  <a:cubicBezTo>
                    <a:pt x="4744" y="12490"/>
                    <a:pt x="4882" y="12509"/>
                    <a:pt x="4990" y="12572"/>
                  </a:cubicBezTo>
                  <a:cubicBezTo>
                    <a:pt x="5102" y="12628"/>
                    <a:pt x="5102" y="12656"/>
                    <a:pt x="5158" y="12712"/>
                  </a:cubicBezTo>
                  <a:cubicBezTo>
                    <a:pt x="5492" y="12935"/>
                    <a:pt x="5855" y="13130"/>
                    <a:pt x="6245" y="13269"/>
                  </a:cubicBezTo>
                  <a:cubicBezTo>
                    <a:pt x="6471" y="13372"/>
                    <a:pt x="7152" y="13748"/>
                    <a:pt x="7606" y="13748"/>
                  </a:cubicBezTo>
                  <a:cubicBezTo>
                    <a:pt x="7767" y="13748"/>
                    <a:pt x="7900" y="13700"/>
                    <a:pt x="7973" y="13576"/>
                  </a:cubicBezTo>
                  <a:cubicBezTo>
                    <a:pt x="8168" y="13269"/>
                    <a:pt x="7834" y="12879"/>
                    <a:pt x="7778" y="12600"/>
                  </a:cubicBezTo>
                  <a:cubicBezTo>
                    <a:pt x="7611" y="11959"/>
                    <a:pt x="7834" y="11318"/>
                    <a:pt x="8308" y="10900"/>
                  </a:cubicBezTo>
                  <a:cubicBezTo>
                    <a:pt x="8455" y="10782"/>
                    <a:pt x="8563" y="10750"/>
                    <a:pt x="8678" y="10750"/>
                  </a:cubicBezTo>
                  <a:cubicBezTo>
                    <a:pt x="8781" y="10750"/>
                    <a:pt x="8888" y="10775"/>
                    <a:pt x="9032" y="10788"/>
                  </a:cubicBezTo>
                  <a:cubicBezTo>
                    <a:pt x="9077" y="10793"/>
                    <a:pt x="9121" y="10795"/>
                    <a:pt x="9166" y="10795"/>
                  </a:cubicBezTo>
                  <a:cubicBezTo>
                    <a:pt x="9372" y="10795"/>
                    <a:pt x="9579" y="10746"/>
                    <a:pt x="9785" y="10677"/>
                  </a:cubicBezTo>
                  <a:cubicBezTo>
                    <a:pt x="9906" y="10644"/>
                    <a:pt x="10089" y="10619"/>
                    <a:pt x="10280" y="10619"/>
                  </a:cubicBezTo>
                  <a:cubicBezTo>
                    <a:pt x="10570" y="10619"/>
                    <a:pt x="10877" y="10676"/>
                    <a:pt x="11011" y="10844"/>
                  </a:cubicBezTo>
                  <a:cubicBezTo>
                    <a:pt x="11123" y="11095"/>
                    <a:pt x="11123" y="11374"/>
                    <a:pt x="11011" y="11624"/>
                  </a:cubicBezTo>
                  <a:cubicBezTo>
                    <a:pt x="10900" y="11903"/>
                    <a:pt x="10510" y="12071"/>
                    <a:pt x="10259" y="12238"/>
                  </a:cubicBezTo>
                  <a:cubicBezTo>
                    <a:pt x="9952" y="12461"/>
                    <a:pt x="9701" y="12628"/>
                    <a:pt x="9924" y="12990"/>
                  </a:cubicBezTo>
                  <a:cubicBezTo>
                    <a:pt x="10008" y="13102"/>
                    <a:pt x="10119" y="13158"/>
                    <a:pt x="10147" y="13297"/>
                  </a:cubicBezTo>
                  <a:cubicBezTo>
                    <a:pt x="10147" y="13492"/>
                    <a:pt x="10147" y="13659"/>
                    <a:pt x="10092" y="13855"/>
                  </a:cubicBezTo>
                  <a:cubicBezTo>
                    <a:pt x="9924" y="14496"/>
                    <a:pt x="9701" y="15109"/>
                    <a:pt x="9450" y="15722"/>
                  </a:cubicBezTo>
                  <a:cubicBezTo>
                    <a:pt x="9367" y="15889"/>
                    <a:pt x="9339" y="16029"/>
                    <a:pt x="9339" y="16196"/>
                  </a:cubicBezTo>
                  <a:cubicBezTo>
                    <a:pt x="9478" y="16419"/>
                    <a:pt x="9562" y="16642"/>
                    <a:pt x="9673" y="16893"/>
                  </a:cubicBezTo>
                  <a:cubicBezTo>
                    <a:pt x="9701" y="17004"/>
                    <a:pt x="9729" y="17144"/>
                    <a:pt x="9701" y="17283"/>
                  </a:cubicBezTo>
                  <a:cubicBezTo>
                    <a:pt x="9782" y="17343"/>
                    <a:pt x="9891" y="17389"/>
                    <a:pt x="9998" y="17389"/>
                  </a:cubicBezTo>
                  <a:cubicBezTo>
                    <a:pt x="10039" y="17389"/>
                    <a:pt x="10081" y="17382"/>
                    <a:pt x="10119" y="17367"/>
                  </a:cubicBezTo>
                  <a:cubicBezTo>
                    <a:pt x="10454" y="17311"/>
                    <a:pt x="10593" y="16809"/>
                    <a:pt x="10788" y="16558"/>
                  </a:cubicBezTo>
                  <a:cubicBezTo>
                    <a:pt x="10984" y="16280"/>
                    <a:pt x="11095" y="15945"/>
                    <a:pt x="11095" y="15611"/>
                  </a:cubicBezTo>
                  <a:cubicBezTo>
                    <a:pt x="11095" y="15137"/>
                    <a:pt x="11011" y="14747"/>
                    <a:pt x="11402" y="14496"/>
                  </a:cubicBezTo>
                  <a:cubicBezTo>
                    <a:pt x="11903" y="14161"/>
                    <a:pt x="11541" y="13632"/>
                    <a:pt x="11764" y="13186"/>
                  </a:cubicBezTo>
                  <a:cubicBezTo>
                    <a:pt x="11876" y="12963"/>
                    <a:pt x="11931" y="12907"/>
                    <a:pt x="11848" y="12684"/>
                  </a:cubicBezTo>
                  <a:cubicBezTo>
                    <a:pt x="11792" y="12461"/>
                    <a:pt x="11597" y="12182"/>
                    <a:pt x="11513" y="11931"/>
                  </a:cubicBezTo>
                  <a:cubicBezTo>
                    <a:pt x="11457" y="11792"/>
                    <a:pt x="11262" y="11513"/>
                    <a:pt x="11346" y="11374"/>
                  </a:cubicBezTo>
                  <a:cubicBezTo>
                    <a:pt x="11430" y="11234"/>
                    <a:pt x="11736" y="11206"/>
                    <a:pt x="11848" y="11178"/>
                  </a:cubicBezTo>
                  <a:cubicBezTo>
                    <a:pt x="12043" y="11095"/>
                    <a:pt x="12377" y="11039"/>
                    <a:pt x="12489" y="10844"/>
                  </a:cubicBezTo>
                  <a:cubicBezTo>
                    <a:pt x="12545" y="10732"/>
                    <a:pt x="12572" y="10621"/>
                    <a:pt x="12572" y="10537"/>
                  </a:cubicBezTo>
                  <a:cubicBezTo>
                    <a:pt x="12712" y="10203"/>
                    <a:pt x="12907" y="9924"/>
                    <a:pt x="13158" y="9701"/>
                  </a:cubicBezTo>
                  <a:cubicBezTo>
                    <a:pt x="13325" y="9785"/>
                    <a:pt x="13381" y="9952"/>
                    <a:pt x="13548" y="9980"/>
                  </a:cubicBezTo>
                  <a:cubicBezTo>
                    <a:pt x="13736" y="10043"/>
                    <a:pt x="13940" y="10074"/>
                    <a:pt x="14136" y="10074"/>
                  </a:cubicBezTo>
                  <a:cubicBezTo>
                    <a:pt x="14201" y="10074"/>
                    <a:pt x="14266" y="10070"/>
                    <a:pt x="14329" y="10063"/>
                  </a:cubicBezTo>
                  <a:cubicBezTo>
                    <a:pt x="14663" y="9896"/>
                    <a:pt x="14440" y="9199"/>
                    <a:pt x="14607" y="8921"/>
                  </a:cubicBezTo>
                  <a:cubicBezTo>
                    <a:pt x="14858" y="8558"/>
                    <a:pt x="15053" y="8363"/>
                    <a:pt x="14580" y="8029"/>
                  </a:cubicBezTo>
                  <a:cubicBezTo>
                    <a:pt x="14427" y="7902"/>
                    <a:pt x="14241" y="7839"/>
                    <a:pt x="14054" y="7839"/>
                  </a:cubicBezTo>
                  <a:cubicBezTo>
                    <a:pt x="13829" y="7839"/>
                    <a:pt x="13604" y="7930"/>
                    <a:pt x="13437" y="8112"/>
                  </a:cubicBezTo>
                  <a:cubicBezTo>
                    <a:pt x="13297" y="8224"/>
                    <a:pt x="13046" y="8252"/>
                    <a:pt x="12963" y="8363"/>
                  </a:cubicBezTo>
                  <a:cubicBezTo>
                    <a:pt x="12851" y="8475"/>
                    <a:pt x="12963" y="8614"/>
                    <a:pt x="12684" y="8614"/>
                  </a:cubicBezTo>
                  <a:cubicBezTo>
                    <a:pt x="12602" y="8581"/>
                    <a:pt x="12521" y="8568"/>
                    <a:pt x="12433" y="8568"/>
                  </a:cubicBezTo>
                  <a:cubicBezTo>
                    <a:pt x="12372" y="8568"/>
                    <a:pt x="12307" y="8575"/>
                    <a:pt x="12238" y="8586"/>
                  </a:cubicBezTo>
                  <a:cubicBezTo>
                    <a:pt x="12099" y="8614"/>
                    <a:pt x="11959" y="8725"/>
                    <a:pt x="11792" y="8781"/>
                  </a:cubicBezTo>
                  <a:cubicBezTo>
                    <a:pt x="11763" y="8786"/>
                    <a:pt x="11735" y="8788"/>
                    <a:pt x="11706" y="8788"/>
                  </a:cubicBezTo>
                  <a:cubicBezTo>
                    <a:pt x="11407" y="8788"/>
                    <a:pt x="11156" y="8527"/>
                    <a:pt x="11207" y="8196"/>
                  </a:cubicBezTo>
                  <a:cubicBezTo>
                    <a:pt x="11234" y="7778"/>
                    <a:pt x="11457" y="7248"/>
                    <a:pt x="11234" y="6802"/>
                  </a:cubicBezTo>
                  <a:cubicBezTo>
                    <a:pt x="10956" y="6440"/>
                    <a:pt x="10593" y="6161"/>
                    <a:pt x="10147" y="5994"/>
                  </a:cubicBezTo>
                  <a:cubicBezTo>
                    <a:pt x="9673" y="5771"/>
                    <a:pt x="8921" y="5492"/>
                    <a:pt x="9088" y="4879"/>
                  </a:cubicBezTo>
                  <a:cubicBezTo>
                    <a:pt x="9144" y="4684"/>
                    <a:pt x="9172" y="4488"/>
                    <a:pt x="9144" y="4321"/>
                  </a:cubicBezTo>
                  <a:cubicBezTo>
                    <a:pt x="9144" y="4154"/>
                    <a:pt x="9032" y="3903"/>
                    <a:pt x="9116" y="3736"/>
                  </a:cubicBezTo>
                  <a:cubicBezTo>
                    <a:pt x="9172" y="3569"/>
                    <a:pt x="9367" y="3569"/>
                    <a:pt x="9534" y="3513"/>
                  </a:cubicBezTo>
                  <a:cubicBezTo>
                    <a:pt x="9701" y="3429"/>
                    <a:pt x="9869" y="3318"/>
                    <a:pt x="10008" y="3178"/>
                  </a:cubicBezTo>
                  <a:cubicBezTo>
                    <a:pt x="9785" y="3123"/>
                    <a:pt x="9562" y="3039"/>
                    <a:pt x="9339" y="2900"/>
                  </a:cubicBezTo>
                  <a:cubicBezTo>
                    <a:pt x="9088" y="2760"/>
                    <a:pt x="8865" y="2565"/>
                    <a:pt x="8642" y="2342"/>
                  </a:cubicBezTo>
                  <a:cubicBezTo>
                    <a:pt x="8586" y="2258"/>
                    <a:pt x="8531" y="2203"/>
                    <a:pt x="8475" y="2119"/>
                  </a:cubicBezTo>
                  <a:cubicBezTo>
                    <a:pt x="8391" y="1980"/>
                    <a:pt x="8252" y="1868"/>
                    <a:pt x="8140" y="1757"/>
                  </a:cubicBezTo>
                  <a:cubicBezTo>
                    <a:pt x="7973" y="1617"/>
                    <a:pt x="7778" y="1506"/>
                    <a:pt x="7555" y="1506"/>
                  </a:cubicBezTo>
                  <a:cubicBezTo>
                    <a:pt x="7518" y="1496"/>
                    <a:pt x="7477" y="1493"/>
                    <a:pt x="7436" y="1493"/>
                  </a:cubicBezTo>
                  <a:cubicBezTo>
                    <a:pt x="7354" y="1493"/>
                    <a:pt x="7267" y="1506"/>
                    <a:pt x="7193" y="1506"/>
                  </a:cubicBezTo>
                  <a:cubicBezTo>
                    <a:pt x="7109" y="1520"/>
                    <a:pt x="7018" y="1527"/>
                    <a:pt x="6924" y="1527"/>
                  </a:cubicBezTo>
                  <a:cubicBezTo>
                    <a:pt x="6830" y="1527"/>
                    <a:pt x="6733" y="1520"/>
                    <a:pt x="6635" y="1506"/>
                  </a:cubicBezTo>
                  <a:cubicBezTo>
                    <a:pt x="6440" y="1450"/>
                    <a:pt x="6273" y="1366"/>
                    <a:pt x="6105" y="1255"/>
                  </a:cubicBezTo>
                  <a:lnTo>
                    <a:pt x="5994" y="1171"/>
                  </a:lnTo>
                  <a:cubicBezTo>
                    <a:pt x="5882" y="1116"/>
                    <a:pt x="5771" y="1060"/>
                    <a:pt x="5659" y="1032"/>
                  </a:cubicBezTo>
                  <a:lnTo>
                    <a:pt x="5464" y="976"/>
                  </a:lnTo>
                  <a:lnTo>
                    <a:pt x="5297" y="893"/>
                  </a:lnTo>
                  <a:cubicBezTo>
                    <a:pt x="5108" y="798"/>
                    <a:pt x="4892" y="742"/>
                    <a:pt x="4678" y="742"/>
                  </a:cubicBezTo>
                  <a:cubicBezTo>
                    <a:pt x="4577" y="742"/>
                    <a:pt x="4475" y="754"/>
                    <a:pt x="4377" y="781"/>
                  </a:cubicBezTo>
                  <a:cubicBezTo>
                    <a:pt x="4238" y="837"/>
                    <a:pt x="4098" y="948"/>
                    <a:pt x="4015" y="1088"/>
                  </a:cubicBezTo>
                  <a:cubicBezTo>
                    <a:pt x="3904" y="1243"/>
                    <a:pt x="3757" y="1435"/>
                    <a:pt x="3504" y="1435"/>
                  </a:cubicBezTo>
                  <a:cubicBezTo>
                    <a:pt x="3440" y="1435"/>
                    <a:pt x="3369" y="1422"/>
                    <a:pt x="3290" y="1394"/>
                  </a:cubicBezTo>
                  <a:cubicBezTo>
                    <a:pt x="2955" y="1227"/>
                    <a:pt x="2649" y="1004"/>
                    <a:pt x="2398" y="697"/>
                  </a:cubicBezTo>
                  <a:cubicBezTo>
                    <a:pt x="2370" y="614"/>
                    <a:pt x="2314" y="530"/>
                    <a:pt x="2286" y="419"/>
                  </a:cubicBezTo>
                  <a:cubicBezTo>
                    <a:pt x="2203" y="168"/>
                    <a:pt x="2147" y="28"/>
                    <a:pt x="195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9993;p55"/>
            <p:cNvSpPr/>
            <p:nvPr/>
          </p:nvSpPr>
          <p:spPr>
            <a:xfrm>
              <a:off x="4141350" y="2205200"/>
              <a:ext cx="641175" cy="760325"/>
            </a:xfrm>
            <a:custGeom>
              <a:avLst/>
              <a:gdLst/>
              <a:ahLst/>
              <a:cxnLst/>
              <a:rect l="l" t="t" r="r" b="b"/>
              <a:pathLst>
                <a:path w="25647" h="30413" extrusionOk="0">
                  <a:moveTo>
                    <a:pt x="8949" y="0"/>
                  </a:moveTo>
                  <a:cubicBezTo>
                    <a:pt x="8224" y="56"/>
                    <a:pt x="8447" y="864"/>
                    <a:pt x="8586" y="1338"/>
                  </a:cubicBezTo>
                  <a:cubicBezTo>
                    <a:pt x="8670" y="1561"/>
                    <a:pt x="8698" y="1812"/>
                    <a:pt x="8642" y="2035"/>
                  </a:cubicBezTo>
                  <a:cubicBezTo>
                    <a:pt x="8531" y="2230"/>
                    <a:pt x="8224" y="2286"/>
                    <a:pt x="8029" y="2314"/>
                  </a:cubicBezTo>
                  <a:cubicBezTo>
                    <a:pt x="7834" y="2342"/>
                    <a:pt x="7555" y="2370"/>
                    <a:pt x="7443" y="2509"/>
                  </a:cubicBezTo>
                  <a:cubicBezTo>
                    <a:pt x="7416" y="2593"/>
                    <a:pt x="7388" y="2676"/>
                    <a:pt x="7416" y="2788"/>
                  </a:cubicBezTo>
                  <a:cubicBezTo>
                    <a:pt x="7416" y="3067"/>
                    <a:pt x="7471" y="3624"/>
                    <a:pt x="7220" y="3819"/>
                  </a:cubicBezTo>
                  <a:cubicBezTo>
                    <a:pt x="7141" y="3890"/>
                    <a:pt x="7056" y="3919"/>
                    <a:pt x="6970" y="3919"/>
                  </a:cubicBezTo>
                  <a:cubicBezTo>
                    <a:pt x="6786" y="3919"/>
                    <a:pt x="6601" y="3785"/>
                    <a:pt x="6468" y="3652"/>
                  </a:cubicBezTo>
                  <a:cubicBezTo>
                    <a:pt x="6328" y="3485"/>
                    <a:pt x="6245" y="3262"/>
                    <a:pt x="6273" y="3039"/>
                  </a:cubicBezTo>
                  <a:cubicBezTo>
                    <a:pt x="6273" y="2648"/>
                    <a:pt x="6105" y="2258"/>
                    <a:pt x="5799" y="2007"/>
                  </a:cubicBezTo>
                  <a:cubicBezTo>
                    <a:pt x="5723" y="1950"/>
                    <a:pt x="5673" y="1926"/>
                    <a:pt x="5636" y="1926"/>
                  </a:cubicBezTo>
                  <a:cubicBezTo>
                    <a:pt x="5566" y="1926"/>
                    <a:pt x="5547" y="2018"/>
                    <a:pt x="5492" y="2147"/>
                  </a:cubicBezTo>
                  <a:cubicBezTo>
                    <a:pt x="5409" y="2481"/>
                    <a:pt x="5436" y="2732"/>
                    <a:pt x="5074" y="2871"/>
                  </a:cubicBezTo>
                  <a:cubicBezTo>
                    <a:pt x="4823" y="2927"/>
                    <a:pt x="4600" y="3094"/>
                    <a:pt x="4489" y="3345"/>
                  </a:cubicBezTo>
                  <a:cubicBezTo>
                    <a:pt x="4294" y="3540"/>
                    <a:pt x="4182" y="3819"/>
                    <a:pt x="4182" y="4098"/>
                  </a:cubicBezTo>
                  <a:cubicBezTo>
                    <a:pt x="4182" y="4460"/>
                    <a:pt x="4071" y="4795"/>
                    <a:pt x="3875" y="5101"/>
                  </a:cubicBezTo>
                  <a:cubicBezTo>
                    <a:pt x="3782" y="5205"/>
                    <a:pt x="3696" y="5236"/>
                    <a:pt x="3609" y="5236"/>
                  </a:cubicBezTo>
                  <a:cubicBezTo>
                    <a:pt x="3488" y="5236"/>
                    <a:pt x="3365" y="5177"/>
                    <a:pt x="3217" y="5177"/>
                  </a:cubicBezTo>
                  <a:cubicBezTo>
                    <a:pt x="3187" y="5177"/>
                    <a:pt x="3155" y="5179"/>
                    <a:pt x="3123" y="5185"/>
                  </a:cubicBezTo>
                  <a:cubicBezTo>
                    <a:pt x="3123" y="5352"/>
                    <a:pt x="3290" y="5492"/>
                    <a:pt x="3290" y="5687"/>
                  </a:cubicBezTo>
                  <a:cubicBezTo>
                    <a:pt x="3234" y="5993"/>
                    <a:pt x="3095" y="6272"/>
                    <a:pt x="2872" y="6467"/>
                  </a:cubicBezTo>
                  <a:cubicBezTo>
                    <a:pt x="2677" y="6662"/>
                    <a:pt x="2091" y="6997"/>
                    <a:pt x="2091" y="7248"/>
                  </a:cubicBezTo>
                  <a:cubicBezTo>
                    <a:pt x="2175" y="7443"/>
                    <a:pt x="2287" y="7638"/>
                    <a:pt x="2454" y="7750"/>
                  </a:cubicBezTo>
                  <a:cubicBezTo>
                    <a:pt x="2593" y="7861"/>
                    <a:pt x="2649" y="7805"/>
                    <a:pt x="2760" y="7945"/>
                  </a:cubicBezTo>
                  <a:cubicBezTo>
                    <a:pt x="2872" y="8056"/>
                    <a:pt x="2956" y="8196"/>
                    <a:pt x="2983" y="8335"/>
                  </a:cubicBezTo>
                  <a:cubicBezTo>
                    <a:pt x="2983" y="8698"/>
                    <a:pt x="2691" y="8959"/>
                    <a:pt x="2382" y="8959"/>
                  </a:cubicBezTo>
                  <a:cubicBezTo>
                    <a:pt x="2264" y="8959"/>
                    <a:pt x="2143" y="8921"/>
                    <a:pt x="2036" y="8837"/>
                  </a:cubicBezTo>
                  <a:cubicBezTo>
                    <a:pt x="1917" y="8769"/>
                    <a:pt x="1861" y="8732"/>
                    <a:pt x="1778" y="8732"/>
                  </a:cubicBezTo>
                  <a:cubicBezTo>
                    <a:pt x="1725" y="8732"/>
                    <a:pt x="1661" y="8748"/>
                    <a:pt x="1562" y="8781"/>
                  </a:cubicBezTo>
                  <a:cubicBezTo>
                    <a:pt x="1450" y="8809"/>
                    <a:pt x="1171" y="8920"/>
                    <a:pt x="1116" y="9060"/>
                  </a:cubicBezTo>
                  <a:cubicBezTo>
                    <a:pt x="1088" y="9227"/>
                    <a:pt x="1394" y="9561"/>
                    <a:pt x="1534" y="9673"/>
                  </a:cubicBezTo>
                  <a:cubicBezTo>
                    <a:pt x="1757" y="9840"/>
                    <a:pt x="2203" y="9868"/>
                    <a:pt x="2287" y="10175"/>
                  </a:cubicBezTo>
                  <a:cubicBezTo>
                    <a:pt x="2454" y="10676"/>
                    <a:pt x="1840" y="11262"/>
                    <a:pt x="1701" y="11736"/>
                  </a:cubicBezTo>
                  <a:cubicBezTo>
                    <a:pt x="1617" y="12042"/>
                    <a:pt x="1645" y="12377"/>
                    <a:pt x="1785" y="12656"/>
                  </a:cubicBezTo>
                  <a:cubicBezTo>
                    <a:pt x="1980" y="12907"/>
                    <a:pt x="2342" y="13018"/>
                    <a:pt x="2537" y="13269"/>
                  </a:cubicBezTo>
                  <a:cubicBezTo>
                    <a:pt x="2677" y="13492"/>
                    <a:pt x="2872" y="14133"/>
                    <a:pt x="2593" y="14245"/>
                  </a:cubicBezTo>
                  <a:cubicBezTo>
                    <a:pt x="2554" y="14254"/>
                    <a:pt x="2515" y="14259"/>
                    <a:pt x="2477" y="14259"/>
                  </a:cubicBezTo>
                  <a:cubicBezTo>
                    <a:pt x="2297" y="14259"/>
                    <a:pt x="2133" y="14155"/>
                    <a:pt x="2064" y="13994"/>
                  </a:cubicBezTo>
                  <a:cubicBezTo>
                    <a:pt x="1933" y="13784"/>
                    <a:pt x="1851" y="13403"/>
                    <a:pt x="1542" y="13403"/>
                  </a:cubicBezTo>
                  <a:cubicBezTo>
                    <a:pt x="1522" y="13403"/>
                    <a:pt x="1500" y="13405"/>
                    <a:pt x="1478" y="13408"/>
                  </a:cubicBezTo>
                  <a:cubicBezTo>
                    <a:pt x="1199" y="13464"/>
                    <a:pt x="1199" y="13743"/>
                    <a:pt x="1199" y="13966"/>
                  </a:cubicBezTo>
                  <a:cubicBezTo>
                    <a:pt x="1199" y="14189"/>
                    <a:pt x="1144" y="14440"/>
                    <a:pt x="1004" y="14663"/>
                  </a:cubicBezTo>
                  <a:cubicBezTo>
                    <a:pt x="865" y="14886"/>
                    <a:pt x="753" y="15248"/>
                    <a:pt x="502" y="15387"/>
                  </a:cubicBezTo>
                  <a:cubicBezTo>
                    <a:pt x="363" y="15443"/>
                    <a:pt x="252" y="15499"/>
                    <a:pt x="112" y="15527"/>
                  </a:cubicBezTo>
                  <a:cubicBezTo>
                    <a:pt x="112" y="15555"/>
                    <a:pt x="140" y="15583"/>
                    <a:pt x="140" y="15610"/>
                  </a:cubicBezTo>
                  <a:cubicBezTo>
                    <a:pt x="168" y="15778"/>
                    <a:pt x="168" y="15973"/>
                    <a:pt x="112" y="16168"/>
                  </a:cubicBezTo>
                  <a:cubicBezTo>
                    <a:pt x="84" y="16279"/>
                    <a:pt x="84" y="16391"/>
                    <a:pt x="84" y="16502"/>
                  </a:cubicBezTo>
                  <a:cubicBezTo>
                    <a:pt x="140" y="16753"/>
                    <a:pt x="279" y="16948"/>
                    <a:pt x="475" y="17088"/>
                  </a:cubicBezTo>
                  <a:cubicBezTo>
                    <a:pt x="698" y="17311"/>
                    <a:pt x="976" y="17562"/>
                    <a:pt x="698" y="18063"/>
                  </a:cubicBezTo>
                  <a:cubicBezTo>
                    <a:pt x="558" y="18259"/>
                    <a:pt x="419" y="18426"/>
                    <a:pt x="224" y="18593"/>
                  </a:cubicBezTo>
                  <a:cubicBezTo>
                    <a:pt x="112" y="18705"/>
                    <a:pt x="1" y="18816"/>
                    <a:pt x="1" y="18900"/>
                  </a:cubicBezTo>
                  <a:cubicBezTo>
                    <a:pt x="1" y="18983"/>
                    <a:pt x="168" y="19151"/>
                    <a:pt x="447" y="19374"/>
                  </a:cubicBezTo>
                  <a:cubicBezTo>
                    <a:pt x="1032" y="19820"/>
                    <a:pt x="1032" y="20043"/>
                    <a:pt x="976" y="20516"/>
                  </a:cubicBezTo>
                  <a:cubicBezTo>
                    <a:pt x="976" y="20656"/>
                    <a:pt x="948" y="20823"/>
                    <a:pt x="948" y="21018"/>
                  </a:cubicBezTo>
                  <a:cubicBezTo>
                    <a:pt x="893" y="21269"/>
                    <a:pt x="1060" y="21492"/>
                    <a:pt x="1283" y="21576"/>
                  </a:cubicBezTo>
                  <a:cubicBezTo>
                    <a:pt x="1450" y="21631"/>
                    <a:pt x="1617" y="21743"/>
                    <a:pt x="1729" y="21882"/>
                  </a:cubicBezTo>
                  <a:cubicBezTo>
                    <a:pt x="2036" y="21910"/>
                    <a:pt x="2314" y="22050"/>
                    <a:pt x="2537" y="22245"/>
                  </a:cubicBezTo>
                  <a:cubicBezTo>
                    <a:pt x="2649" y="22356"/>
                    <a:pt x="2788" y="22468"/>
                    <a:pt x="2928" y="22551"/>
                  </a:cubicBezTo>
                  <a:cubicBezTo>
                    <a:pt x="3147" y="22673"/>
                    <a:pt x="3834" y="22901"/>
                    <a:pt x="4134" y="22901"/>
                  </a:cubicBezTo>
                  <a:cubicBezTo>
                    <a:pt x="4178" y="22901"/>
                    <a:pt x="4213" y="22896"/>
                    <a:pt x="4238" y="22886"/>
                  </a:cubicBezTo>
                  <a:cubicBezTo>
                    <a:pt x="4377" y="22830"/>
                    <a:pt x="4377" y="22746"/>
                    <a:pt x="4405" y="22551"/>
                  </a:cubicBezTo>
                  <a:cubicBezTo>
                    <a:pt x="4405" y="22300"/>
                    <a:pt x="4517" y="22077"/>
                    <a:pt x="4712" y="21938"/>
                  </a:cubicBezTo>
                  <a:cubicBezTo>
                    <a:pt x="4875" y="21798"/>
                    <a:pt x="5058" y="21736"/>
                    <a:pt x="5261" y="21736"/>
                  </a:cubicBezTo>
                  <a:cubicBezTo>
                    <a:pt x="5300" y="21736"/>
                    <a:pt x="5340" y="21738"/>
                    <a:pt x="5381" y="21743"/>
                  </a:cubicBezTo>
                  <a:cubicBezTo>
                    <a:pt x="5659" y="21827"/>
                    <a:pt x="5827" y="22133"/>
                    <a:pt x="5966" y="22440"/>
                  </a:cubicBezTo>
                  <a:cubicBezTo>
                    <a:pt x="6022" y="22551"/>
                    <a:pt x="6078" y="22635"/>
                    <a:pt x="6133" y="22719"/>
                  </a:cubicBezTo>
                  <a:cubicBezTo>
                    <a:pt x="6328" y="23081"/>
                    <a:pt x="6663" y="23360"/>
                    <a:pt x="7025" y="23499"/>
                  </a:cubicBezTo>
                  <a:cubicBezTo>
                    <a:pt x="7332" y="23638"/>
                    <a:pt x="7639" y="23694"/>
                    <a:pt x="7973" y="23694"/>
                  </a:cubicBezTo>
                  <a:cubicBezTo>
                    <a:pt x="8280" y="23722"/>
                    <a:pt x="8614" y="23778"/>
                    <a:pt x="8921" y="23917"/>
                  </a:cubicBezTo>
                  <a:cubicBezTo>
                    <a:pt x="9144" y="24001"/>
                    <a:pt x="9367" y="24112"/>
                    <a:pt x="9562" y="24252"/>
                  </a:cubicBezTo>
                  <a:cubicBezTo>
                    <a:pt x="9869" y="24447"/>
                    <a:pt x="10203" y="24614"/>
                    <a:pt x="10538" y="24726"/>
                  </a:cubicBezTo>
                  <a:cubicBezTo>
                    <a:pt x="10677" y="24781"/>
                    <a:pt x="10788" y="24809"/>
                    <a:pt x="10900" y="24837"/>
                  </a:cubicBezTo>
                  <a:cubicBezTo>
                    <a:pt x="11095" y="24865"/>
                    <a:pt x="11318" y="24921"/>
                    <a:pt x="11513" y="25004"/>
                  </a:cubicBezTo>
                  <a:cubicBezTo>
                    <a:pt x="11848" y="25172"/>
                    <a:pt x="12210" y="25255"/>
                    <a:pt x="12573" y="25311"/>
                  </a:cubicBezTo>
                  <a:cubicBezTo>
                    <a:pt x="12935" y="25339"/>
                    <a:pt x="13269" y="25422"/>
                    <a:pt x="13604" y="25562"/>
                  </a:cubicBezTo>
                  <a:lnTo>
                    <a:pt x="13660" y="25590"/>
                  </a:lnTo>
                  <a:cubicBezTo>
                    <a:pt x="13938" y="25673"/>
                    <a:pt x="14189" y="25869"/>
                    <a:pt x="14301" y="26147"/>
                  </a:cubicBezTo>
                  <a:cubicBezTo>
                    <a:pt x="14412" y="26426"/>
                    <a:pt x="14273" y="26733"/>
                    <a:pt x="14022" y="26816"/>
                  </a:cubicBezTo>
                  <a:cubicBezTo>
                    <a:pt x="13938" y="26844"/>
                    <a:pt x="13883" y="26900"/>
                    <a:pt x="13827" y="26928"/>
                  </a:cubicBezTo>
                  <a:cubicBezTo>
                    <a:pt x="13381" y="27290"/>
                    <a:pt x="13130" y="27513"/>
                    <a:pt x="13269" y="27931"/>
                  </a:cubicBezTo>
                  <a:cubicBezTo>
                    <a:pt x="13548" y="27931"/>
                    <a:pt x="13827" y="27987"/>
                    <a:pt x="14050" y="28126"/>
                  </a:cubicBezTo>
                  <a:lnTo>
                    <a:pt x="14245" y="28182"/>
                  </a:lnTo>
                  <a:cubicBezTo>
                    <a:pt x="14301" y="28210"/>
                    <a:pt x="14357" y="28210"/>
                    <a:pt x="14412" y="28238"/>
                  </a:cubicBezTo>
                  <a:cubicBezTo>
                    <a:pt x="14552" y="28266"/>
                    <a:pt x="14691" y="28349"/>
                    <a:pt x="14830" y="28405"/>
                  </a:cubicBezTo>
                  <a:lnTo>
                    <a:pt x="14914" y="28489"/>
                  </a:lnTo>
                  <a:cubicBezTo>
                    <a:pt x="15053" y="28572"/>
                    <a:pt x="15221" y="28656"/>
                    <a:pt x="15388" y="28712"/>
                  </a:cubicBezTo>
                  <a:cubicBezTo>
                    <a:pt x="15472" y="28726"/>
                    <a:pt x="15555" y="28733"/>
                    <a:pt x="15635" y="28733"/>
                  </a:cubicBezTo>
                  <a:cubicBezTo>
                    <a:pt x="15715" y="28733"/>
                    <a:pt x="15792" y="28726"/>
                    <a:pt x="15862" y="28712"/>
                  </a:cubicBezTo>
                  <a:cubicBezTo>
                    <a:pt x="16001" y="28712"/>
                    <a:pt x="16113" y="28684"/>
                    <a:pt x="16252" y="28684"/>
                  </a:cubicBezTo>
                  <a:cubicBezTo>
                    <a:pt x="16503" y="28712"/>
                    <a:pt x="16754" y="28823"/>
                    <a:pt x="16949" y="28991"/>
                  </a:cubicBezTo>
                  <a:cubicBezTo>
                    <a:pt x="17088" y="29130"/>
                    <a:pt x="17228" y="29269"/>
                    <a:pt x="17339" y="29437"/>
                  </a:cubicBezTo>
                  <a:cubicBezTo>
                    <a:pt x="17395" y="29492"/>
                    <a:pt x="17451" y="29548"/>
                    <a:pt x="17506" y="29632"/>
                  </a:cubicBezTo>
                  <a:cubicBezTo>
                    <a:pt x="17702" y="29827"/>
                    <a:pt x="17952" y="30022"/>
                    <a:pt x="18203" y="30161"/>
                  </a:cubicBezTo>
                  <a:cubicBezTo>
                    <a:pt x="18398" y="30301"/>
                    <a:pt x="18649" y="30384"/>
                    <a:pt x="18900" y="30412"/>
                  </a:cubicBezTo>
                  <a:cubicBezTo>
                    <a:pt x="19123" y="29855"/>
                    <a:pt x="17702" y="29576"/>
                    <a:pt x="18092" y="28879"/>
                  </a:cubicBezTo>
                  <a:cubicBezTo>
                    <a:pt x="18203" y="28656"/>
                    <a:pt x="18510" y="28377"/>
                    <a:pt x="18343" y="28071"/>
                  </a:cubicBezTo>
                  <a:cubicBezTo>
                    <a:pt x="18203" y="27764"/>
                    <a:pt x="17674" y="27820"/>
                    <a:pt x="17423" y="27764"/>
                  </a:cubicBezTo>
                  <a:cubicBezTo>
                    <a:pt x="17005" y="27653"/>
                    <a:pt x="17005" y="27513"/>
                    <a:pt x="16782" y="27179"/>
                  </a:cubicBezTo>
                  <a:cubicBezTo>
                    <a:pt x="16447" y="26677"/>
                    <a:pt x="16085" y="26175"/>
                    <a:pt x="15722" y="25673"/>
                  </a:cubicBezTo>
                  <a:cubicBezTo>
                    <a:pt x="15611" y="25506"/>
                    <a:pt x="15499" y="25339"/>
                    <a:pt x="15360" y="25172"/>
                  </a:cubicBezTo>
                  <a:cubicBezTo>
                    <a:pt x="15221" y="25060"/>
                    <a:pt x="15081" y="24949"/>
                    <a:pt x="14970" y="24837"/>
                  </a:cubicBezTo>
                  <a:cubicBezTo>
                    <a:pt x="14775" y="24558"/>
                    <a:pt x="14914" y="24363"/>
                    <a:pt x="14914" y="24084"/>
                  </a:cubicBezTo>
                  <a:cubicBezTo>
                    <a:pt x="14970" y="23750"/>
                    <a:pt x="14775" y="23443"/>
                    <a:pt x="14440" y="23360"/>
                  </a:cubicBezTo>
                  <a:cubicBezTo>
                    <a:pt x="14412" y="23354"/>
                    <a:pt x="14385" y="23352"/>
                    <a:pt x="14359" y="23352"/>
                  </a:cubicBezTo>
                  <a:cubicBezTo>
                    <a:pt x="14140" y="23352"/>
                    <a:pt x="13985" y="23529"/>
                    <a:pt x="13759" y="23529"/>
                  </a:cubicBezTo>
                  <a:cubicBezTo>
                    <a:pt x="13745" y="23529"/>
                    <a:pt x="13730" y="23528"/>
                    <a:pt x="13715" y="23527"/>
                  </a:cubicBezTo>
                  <a:cubicBezTo>
                    <a:pt x="13492" y="23499"/>
                    <a:pt x="13576" y="23471"/>
                    <a:pt x="13465" y="23332"/>
                  </a:cubicBezTo>
                  <a:cubicBezTo>
                    <a:pt x="13381" y="23109"/>
                    <a:pt x="13242" y="22914"/>
                    <a:pt x="13130" y="22719"/>
                  </a:cubicBezTo>
                  <a:cubicBezTo>
                    <a:pt x="12991" y="22551"/>
                    <a:pt x="12879" y="22384"/>
                    <a:pt x="12796" y="22217"/>
                  </a:cubicBezTo>
                  <a:cubicBezTo>
                    <a:pt x="12768" y="22105"/>
                    <a:pt x="12740" y="21994"/>
                    <a:pt x="12712" y="21910"/>
                  </a:cubicBezTo>
                  <a:cubicBezTo>
                    <a:pt x="12656" y="21827"/>
                    <a:pt x="12600" y="21715"/>
                    <a:pt x="12517" y="21659"/>
                  </a:cubicBezTo>
                  <a:cubicBezTo>
                    <a:pt x="12433" y="21548"/>
                    <a:pt x="12349" y="21464"/>
                    <a:pt x="12294" y="21353"/>
                  </a:cubicBezTo>
                  <a:cubicBezTo>
                    <a:pt x="12238" y="21241"/>
                    <a:pt x="12182" y="21130"/>
                    <a:pt x="12126" y="21046"/>
                  </a:cubicBezTo>
                  <a:cubicBezTo>
                    <a:pt x="11856" y="20640"/>
                    <a:pt x="12088" y="20450"/>
                    <a:pt x="12387" y="20450"/>
                  </a:cubicBezTo>
                  <a:cubicBezTo>
                    <a:pt x="12581" y="20450"/>
                    <a:pt x="12803" y="20530"/>
                    <a:pt x="12935" y="20684"/>
                  </a:cubicBezTo>
                  <a:cubicBezTo>
                    <a:pt x="13074" y="20907"/>
                    <a:pt x="13269" y="21102"/>
                    <a:pt x="13492" y="21241"/>
                  </a:cubicBezTo>
                  <a:cubicBezTo>
                    <a:pt x="13726" y="21390"/>
                    <a:pt x="13910" y="21586"/>
                    <a:pt x="14157" y="21586"/>
                  </a:cubicBezTo>
                  <a:cubicBezTo>
                    <a:pt x="14235" y="21586"/>
                    <a:pt x="14319" y="21567"/>
                    <a:pt x="14412" y="21520"/>
                  </a:cubicBezTo>
                  <a:cubicBezTo>
                    <a:pt x="15109" y="21185"/>
                    <a:pt x="14830" y="20516"/>
                    <a:pt x="14858" y="19847"/>
                  </a:cubicBezTo>
                  <a:cubicBezTo>
                    <a:pt x="14894" y="19844"/>
                    <a:pt x="14930" y="19842"/>
                    <a:pt x="14965" y="19842"/>
                  </a:cubicBezTo>
                  <a:cubicBezTo>
                    <a:pt x="15340" y="19842"/>
                    <a:pt x="15664" y="20042"/>
                    <a:pt x="16011" y="20042"/>
                  </a:cubicBezTo>
                  <a:cubicBezTo>
                    <a:pt x="16108" y="20042"/>
                    <a:pt x="16206" y="20026"/>
                    <a:pt x="16308" y="19987"/>
                  </a:cubicBezTo>
                  <a:cubicBezTo>
                    <a:pt x="16475" y="19903"/>
                    <a:pt x="16642" y="19792"/>
                    <a:pt x="16754" y="19652"/>
                  </a:cubicBezTo>
                  <a:cubicBezTo>
                    <a:pt x="16921" y="19541"/>
                    <a:pt x="17172" y="19485"/>
                    <a:pt x="17283" y="19346"/>
                  </a:cubicBezTo>
                  <a:cubicBezTo>
                    <a:pt x="17479" y="19151"/>
                    <a:pt x="17367" y="18928"/>
                    <a:pt x="17646" y="18788"/>
                  </a:cubicBezTo>
                  <a:cubicBezTo>
                    <a:pt x="17841" y="18705"/>
                    <a:pt x="18036" y="18621"/>
                    <a:pt x="18259" y="18565"/>
                  </a:cubicBezTo>
                  <a:cubicBezTo>
                    <a:pt x="18817" y="18398"/>
                    <a:pt x="19681" y="18482"/>
                    <a:pt x="20071" y="18036"/>
                  </a:cubicBezTo>
                  <a:cubicBezTo>
                    <a:pt x="20405" y="17617"/>
                    <a:pt x="20545" y="16893"/>
                    <a:pt x="20740" y="16391"/>
                  </a:cubicBezTo>
                  <a:cubicBezTo>
                    <a:pt x="20796" y="16224"/>
                    <a:pt x="20824" y="15610"/>
                    <a:pt x="20963" y="15471"/>
                  </a:cubicBezTo>
                  <a:cubicBezTo>
                    <a:pt x="21008" y="15426"/>
                    <a:pt x="21039" y="15413"/>
                    <a:pt x="21067" y="15413"/>
                  </a:cubicBezTo>
                  <a:cubicBezTo>
                    <a:pt x="21110" y="15413"/>
                    <a:pt x="21147" y="15443"/>
                    <a:pt x="21214" y="15443"/>
                  </a:cubicBezTo>
                  <a:cubicBezTo>
                    <a:pt x="21253" y="15447"/>
                    <a:pt x="21292" y="15448"/>
                    <a:pt x="21332" y="15448"/>
                  </a:cubicBezTo>
                  <a:cubicBezTo>
                    <a:pt x="21604" y="15448"/>
                    <a:pt x="21887" y="15366"/>
                    <a:pt x="22106" y="15220"/>
                  </a:cubicBezTo>
                  <a:cubicBezTo>
                    <a:pt x="22291" y="15112"/>
                    <a:pt x="22588" y="14987"/>
                    <a:pt x="22835" y="14987"/>
                  </a:cubicBezTo>
                  <a:cubicBezTo>
                    <a:pt x="23033" y="14987"/>
                    <a:pt x="23199" y="15068"/>
                    <a:pt x="23249" y="15304"/>
                  </a:cubicBezTo>
                  <a:cubicBezTo>
                    <a:pt x="23277" y="15443"/>
                    <a:pt x="23249" y="15750"/>
                    <a:pt x="23360" y="15861"/>
                  </a:cubicBezTo>
                  <a:cubicBezTo>
                    <a:pt x="23444" y="16001"/>
                    <a:pt x="23834" y="15973"/>
                    <a:pt x="24001" y="16001"/>
                  </a:cubicBezTo>
                  <a:cubicBezTo>
                    <a:pt x="24044" y="16008"/>
                    <a:pt x="24088" y="16011"/>
                    <a:pt x="24131" y="16011"/>
                  </a:cubicBezTo>
                  <a:cubicBezTo>
                    <a:pt x="24425" y="16011"/>
                    <a:pt x="24716" y="15850"/>
                    <a:pt x="24838" y="15583"/>
                  </a:cubicBezTo>
                  <a:cubicBezTo>
                    <a:pt x="25061" y="15220"/>
                    <a:pt x="25339" y="14997"/>
                    <a:pt x="25423" y="14579"/>
                  </a:cubicBezTo>
                  <a:cubicBezTo>
                    <a:pt x="25479" y="14300"/>
                    <a:pt x="25646" y="13882"/>
                    <a:pt x="25590" y="13631"/>
                  </a:cubicBezTo>
                  <a:cubicBezTo>
                    <a:pt x="25507" y="13436"/>
                    <a:pt x="25172" y="13130"/>
                    <a:pt x="25033" y="12990"/>
                  </a:cubicBezTo>
                  <a:cubicBezTo>
                    <a:pt x="24893" y="12851"/>
                    <a:pt x="24726" y="12739"/>
                    <a:pt x="24531" y="12684"/>
                  </a:cubicBezTo>
                  <a:cubicBezTo>
                    <a:pt x="24511" y="12682"/>
                    <a:pt x="24493" y="12681"/>
                    <a:pt x="24477" y="12681"/>
                  </a:cubicBezTo>
                  <a:cubicBezTo>
                    <a:pt x="24238" y="12681"/>
                    <a:pt x="24325" y="12863"/>
                    <a:pt x="24169" y="13046"/>
                  </a:cubicBezTo>
                  <a:cubicBezTo>
                    <a:pt x="24080" y="13164"/>
                    <a:pt x="23976" y="13196"/>
                    <a:pt x="23852" y="13196"/>
                  </a:cubicBezTo>
                  <a:cubicBezTo>
                    <a:pt x="23742" y="13196"/>
                    <a:pt x="23616" y="13171"/>
                    <a:pt x="23472" y="13157"/>
                  </a:cubicBezTo>
                  <a:cubicBezTo>
                    <a:pt x="23205" y="13124"/>
                    <a:pt x="22770" y="13051"/>
                    <a:pt x="22373" y="13051"/>
                  </a:cubicBezTo>
                  <a:cubicBezTo>
                    <a:pt x="22106" y="13051"/>
                    <a:pt x="21856" y="13084"/>
                    <a:pt x="21688" y="13185"/>
                  </a:cubicBezTo>
                  <a:cubicBezTo>
                    <a:pt x="21270" y="13436"/>
                    <a:pt x="22162" y="13799"/>
                    <a:pt x="22189" y="14161"/>
                  </a:cubicBezTo>
                  <a:cubicBezTo>
                    <a:pt x="22140" y="14176"/>
                    <a:pt x="22093" y="14182"/>
                    <a:pt x="22047" y="14182"/>
                  </a:cubicBezTo>
                  <a:cubicBezTo>
                    <a:pt x="21832" y="14182"/>
                    <a:pt x="21648" y="14049"/>
                    <a:pt x="21465" y="14049"/>
                  </a:cubicBezTo>
                  <a:cubicBezTo>
                    <a:pt x="21381" y="14077"/>
                    <a:pt x="21297" y="14105"/>
                    <a:pt x="21214" y="14133"/>
                  </a:cubicBezTo>
                  <a:cubicBezTo>
                    <a:pt x="21030" y="14174"/>
                    <a:pt x="20847" y="14200"/>
                    <a:pt x="20652" y="14200"/>
                  </a:cubicBezTo>
                  <a:cubicBezTo>
                    <a:pt x="20581" y="14200"/>
                    <a:pt x="20508" y="14196"/>
                    <a:pt x="20433" y="14189"/>
                  </a:cubicBezTo>
                  <a:cubicBezTo>
                    <a:pt x="20155" y="14133"/>
                    <a:pt x="19876" y="13994"/>
                    <a:pt x="19569" y="13966"/>
                  </a:cubicBezTo>
                  <a:cubicBezTo>
                    <a:pt x="19170" y="13906"/>
                    <a:pt x="18670" y="13789"/>
                    <a:pt x="18224" y="13789"/>
                  </a:cubicBezTo>
                  <a:cubicBezTo>
                    <a:pt x="18047" y="13789"/>
                    <a:pt x="17879" y="13807"/>
                    <a:pt x="17729" y="13854"/>
                  </a:cubicBezTo>
                  <a:cubicBezTo>
                    <a:pt x="17506" y="13938"/>
                    <a:pt x="17339" y="14133"/>
                    <a:pt x="17339" y="14356"/>
                  </a:cubicBezTo>
                  <a:cubicBezTo>
                    <a:pt x="17263" y="14888"/>
                    <a:pt x="16818" y="15259"/>
                    <a:pt x="16298" y="15259"/>
                  </a:cubicBezTo>
                  <a:cubicBezTo>
                    <a:pt x="16246" y="15259"/>
                    <a:pt x="16194" y="15256"/>
                    <a:pt x="16141" y="15248"/>
                  </a:cubicBezTo>
                  <a:cubicBezTo>
                    <a:pt x="16029" y="15220"/>
                    <a:pt x="15890" y="15220"/>
                    <a:pt x="15778" y="15164"/>
                  </a:cubicBezTo>
                  <a:cubicBezTo>
                    <a:pt x="15754" y="15162"/>
                    <a:pt x="15729" y="15161"/>
                    <a:pt x="15704" y="15161"/>
                  </a:cubicBezTo>
                  <a:cubicBezTo>
                    <a:pt x="15509" y="15161"/>
                    <a:pt x="15298" y="15221"/>
                    <a:pt x="15102" y="15221"/>
                  </a:cubicBezTo>
                  <a:cubicBezTo>
                    <a:pt x="15006" y="15221"/>
                    <a:pt x="14915" y="15206"/>
                    <a:pt x="14830" y="15164"/>
                  </a:cubicBezTo>
                  <a:cubicBezTo>
                    <a:pt x="14496" y="14974"/>
                    <a:pt x="14285" y="14293"/>
                    <a:pt x="13916" y="14293"/>
                  </a:cubicBezTo>
                  <a:cubicBezTo>
                    <a:pt x="13854" y="14293"/>
                    <a:pt x="13788" y="14312"/>
                    <a:pt x="13715" y="14356"/>
                  </a:cubicBezTo>
                  <a:cubicBezTo>
                    <a:pt x="13548" y="14495"/>
                    <a:pt x="13409" y="14635"/>
                    <a:pt x="13269" y="14802"/>
                  </a:cubicBezTo>
                  <a:cubicBezTo>
                    <a:pt x="13186" y="14858"/>
                    <a:pt x="13074" y="14941"/>
                    <a:pt x="12991" y="15025"/>
                  </a:cubicBezTo>
                  <a:cubicBezTo>
                    <a:pt x="12768" y="15332"/>
                    <a:pt x="12796" y="15833"/>
                    <a:pt x="12628" y="16168"/>
                  </a:cubicBezTo>
                  <a:cubicBezTo>
                    <a:pt x="12461" y="16530"/>
                    <a:pt x="12154" y="16781"/>
                    <a:pt x="11764" y="16893"/>
                  </a:cubicBezTo>
                  <a:cubicBezTo>
                    <a:pt x="11513" y="16948"/>
                    <a:pt x="11290" y="17144"/>
                    <a:pt x="11179" y="17367"/>
                  </a:cubicBezTo>
                  <a:cubicBezTo>
                    <a:pt x="11123" y="17506"/>
                    <a:pt x="11039" y="17617"/>
                    <a:pt x="10900" y="17673"/>
                  </a:cubicBezTo>
                  <a:cubicBezTo>
                    <a:pt x="10788" y="17696"/>
                    <a:pt x="10676" y="17706"/>
                    <a:pt x="10565" y="17706"/>
                  </a:cubicBezTo>
                  <a:cubicBezTo>
                    <a:pt x="10262" y="17706"/>
                    <a:pt x="9967" y="17628"/>
                    <a:pt x="9701" y="17506"/>
                  </a:cubicBezTo>
                  <a:cubicBezTo>
                    <a:pt x="9601" y="17446"/>
                    <a:pt x="9544" y="17400"/>
                    <a:pt x="9468" y="17400"/>
                  </a:cubicBezTo>
                  <a:cubicBezTo>
                    <a:pt x="9438" y="17400"/>
                    <a:pt x="9406" y="17407"/>
                    <a:pt x="9367" y="17422"/>
                  </a:cubicBezTo>
                  <a:cubicBezTo>
                    <a:pt x="9172" y="17534"/>
                    <a:pt x="9172" y="17924"/>
                    <a:pt x="8977" y="18063"/>
                  </a:cubicBezTo>
                  <a:cubicBezTo>
                    <a:pt x="8863" y="18112"/>
                    <a:pt x="8750" y="18142"/>
                    <a:pt x="8636" y="18142"/>
                  </a:cubicBezTo>
                  <a:cubicBezTo>
                    <a:pt x="8555" y="18142"/>
                    <a:pt x="8473" y="18126"/>
                    <a:pt x="8391" y="18091"/>
                  </a:cubicBezTo>
                  <a:cubicBezTo>
                    <a:pt x="8057" y="17952"/>
                    <a:pt x="8308" y="17422"/>
                    <a:pt x="8252" y="17116"/>
                  </a:cubicBezTo>
                  <a:cubicBezTo>
                    <a:pt x="8196" y="16698"/>
                    <a:pt x="7834" y="16670"/>
                    <a:pt x="7443" y="16558"/>
                  </a:cubicBezTo>
                  <a:cubicBezTo>
                    <a:pt x="7220" y="16475"/>
                    <a:pt x="7025" y="16447"/>
                    <a:pt x="6886" y="16252"/>
                  </a:cubicBezTo>
                  <a:cubicBezTo>
                    <a:pt x="6774" y="16056"/>
                    <a:pt x="6830" y="15778"/>
                    <a:pt x="6747" y="15583"/>
                  </a:cubicBezTo>
                  <a:cubicBezTo>
                    <a:pt x="6663" y="15332"/>
                    <a:pt x="6440" y="15164"/>
                    <a:pt x="6189" y="15137"/>
                  </a:cubicBezTo>
                  <a:cubicBezTo>
                    <a:pt x="6129" y="15141"/>
                    <a:pt x="6069" y="15143"/>
                    <a:pt x="6010" y="15143"/>
                  </a:cubicBezTo>
                  <a:cubicBezTo>
                    <a:pt x="5715" y="15143"/>
                    <a:pt x="5436" y="15085"/>
                    <a:pt x="5158" y="14969"/>
                  </a:cubicBezTo>
                  <a:cubicBezTo>
                    <a:pt x="4767" y="14746"/>
                    <a:pt x="4071" y="14245"/>
                    <a:pt x="3903" y="13826"/>
                  </a:cubicBezTo>
                  <a:cubicBezTo>
                    <a:pt x="3736" y="13436"/>
                    <a:pt x="3903" y="12684"/>
                    <a:pt x="3959" y="12210"/>
                  </a:cubicBezTo>
                  <a:cubicBezTo>
                    <a:pt x="3987" y="11931"/>
                    <a:pt x="4043" y="11652"/>
                    <a:pt x="4098" y="11373"/>
                  </a:cubicBezTo>
                  <a:cubicBezTo>
                    <a:pt x="4182" y="11095"/>
                    <a:pt x="4182" y="10816"/>
                    <a:pt x="4043" y="10537"/>
                  </a:cubicBezTo>
                  <a:cubicBezTo>
                    <a:pt x="3848" y="10147"/>
                    <a:pt x="3652" y="9896"/>
                    <a:pt x="3680" y="9422"/>
                  </a:cubicBezTo>
                  <a:cubicBezTo>
                    <a:pt x="3736" y="9171"/>
                    <a:pt x="3820" y="8920"/>
                    <a:pt x="3903" y="8669"/>
                  </a:cubicBezTo>
                  <a:cubicBezTo>
                    <a:pt x="3987" y="8279"/>
                    <a:pt x="3820" y="7777"/>
                    <a:pt x="4071" y="7443"/>
                  </a:cubicBezTo>
                  <a:cubicBezTo>
                    <a:pt x="4266" y="7164"/>
                    <a:pt x="4600" y="7053"/>
                    <a:pt x="4851" y="6830"/>
                  </a:cubicBezTo>
                  <a:cubicBezTo>
                    <a:pt x="4935" y="6746"/>
                    <a:pt x="5018" y="6662"/>
                    <a:pt x="5130" y="6607"/>
                  </a:cubicBezTo>
                  <a:cubicBezTo>
                    <a:pt x="5548" y="6328"/>
                    <a:pt x="6133" y="6356"/>
                    <a:pt x="6468" y="5938"/>
                  </a:cubicBezTo>
                  <a:cubicBezTo>
                    <a:pt x="6678" y="5675"/>
                    <a:pt x="7108" y="5412"/>
                    <a:pt x="7489" y="5412"/>
                  </a:cubicBezTo>
                  <a:cubicBezTo>
                    <a:pt x="7714" y="5412"/>
                    <a:pt x="7922" y="5504"/>
                    <a:pt x="8057" y="5743"/>
                  </a:cubicBezTo>
                  <a:cubicBezTo>
                    <a:pt x="8112" y="5854"/>
                    <a:pt x="8112" y="6021"/>
                    <a:pt x="8168" y="6133"/>
                  </a:cubicBezTo>
                  <a:cubicBezTo>
                    <a:pt x="8391" y="6439"/>
                    <a:pt x="8698" y="6690"/>
                    <a:pt x="9004" y="6858"/>
                  </a:cubicBezTo>
                  <a:cubicBezTo>
                    <a:pt x="9130" y="6927"/>
                    <a:pt x="9255" y="6962"/>
                    <a:pt x="9377" y="6962"/>
                  </a:cubicBezTo>
                  <a:cubicBezTo>
                    <a:pt x="9499" y="6962"/>
                    <a:pt x="9618" y="6927"/>
                    <a:pt x="9729" y="6858"/>
                  </a:cubicBezTo>
                  <a:cubicBezTo>
                    <a:pt x="9896" y="6774"/>
                    <a:pt x="9841" y="6718"/>
                    <a:pt x="9924" y="6579"/>
                  </a:cubicBezTo>
                  <a:cubicBezTo>
                    <a:pt x="10064" y="6300"/>
                    <a:pt x="10370" y="6133"/>
                    <a:pt x="10677" y="6133"/>
                  </a:cubicBezTo>
                  <a:cubicBezTo>
                    <a:pt x="10565" y="6077"/>
                    <a:pt x="10454" y="6049"/>
                    <a:pt x="10342" y="6021"/>
                  </a:cubicBezTo>
                  <a:cubicBezTo>
                    <a:pt x="10036" y="5966"/>
                    <a:pt x="9757" y="5854"/>
                    <a:pt x="9534" y="5631"/>
                  </a:cubicBezTo>
                  <a:cubicBezTo>
                    <a:pt x="9339" y="5436"/>
                    <a:pt x="9255" y="5241"/>
                    <a:pt x="9339" y="5074"/>
                  </a:cubicBezTo>
                  <a:cubicBezTo>
                    <a:pt x="9450" y="4711"/>
                    <a:pt x="10203" y="4600"/>
                    <a:pt x="10733" y="4516"/>
                  </a:cubicBezTo>
                  <a:cubicBezTo>
                    <a:pt x="10900" y="4488"/>
                    <a:pt x="11011" y="4488"/>
                    <a:pt x="11095" y="4460"/>
                  </a:cubicBezTo>
                  <a:lnTo>
                    <a:pt x="11179" y="4432"/>
                  </a:lnTo>
                  <a:cubicBezTo>
                    <a:pt x="11597" y="4321"/>
                    <a:pt x="11764" y="4293"/>
                    <a:pt x="11792" y="3903"/>
                  </a:cubicBezTo>
                  <a:cubicBezTo>
                    <a:pt x="11820" y="3847"/>
                    <a:pt x="11820" y="3791"/>
                    <a:pt x="11792" y="3736"/>
                  </a:cubicBezTo>
                  <a:cubicBezTo>
                    <a:pt x="11764" y="3596"/>
                    <a:pt x="11792" y="3457"/>
                    <a:pt x="11820" y="3345"/>
                  </a:cubicBezTo>
                  <a:cubicBezTo>
                    <a:pt x="11987" y="2983"/>
                    <a:pt x="12489" y="2983"/>
                    <a:pt x="12768" y="2983"/>
                  </a:cubicBezTo>
                  <a:cubicBezTo>
                    <a:pt x="12817" y="2978"/>
                    <a:pt x="12867" y="2976"/>
                    <a:pt x="12917" y="2976"/>
                  </a:cubicBezTo>
                  <a:cubicBezTo>
                    <a:pt x="13172" y="2976"/>
                    <a:pt x="13422" y="3038"/>
                    <a:pt x="13632" y="3178"/>
                  </a:cubicBezTo>
                  <a:lnTo>
                    <a:pt x="13743" y="3234"/>
                  </a:lnTo>
                  <a:cubicBezTo>
                    <a:pt x="13936" y="3354"/>
                    <a:pt x="14294" y="3557"/>
                    <a:pt x="14514" y="3557"/>
                  </a:cubicBezTo>
                  <a:cubicBezTo>
                    <a:pt x="14549" y="3557"/>
                    <a:pt x="14581" y="3552"/>
                    <a:pt x="14607" y="3540"/>
                  </a:cubicBezTo>
                  <a:cubicBezTo>
                    <a:pt x="14663" y="3485"/>
                    <a:pt x="14691" y="3401"/>
                    <a:pt x="14719" y="3262"/>
                  </a:cubicBezTo>
                  <a:lnTo>
                    <a:pt x="14719" y="3150"/>
                  </a:lnTo>
                  <a:lnTo>
                    <a:pt x="14858" y="3150"/>
                  </a:lnTo>
                  <a:cubicBezTo>
                    <a:pt x="15388" y="3150"/>
                    <a:pt x="15722" y="3122"/>
                    <a:pt x="15834" y="2732"/>
                  </a:cubicBezTo>
                  <a:cubicBezTo>
                    <a:pt x="15862" y="2621"/>
                    <a:pt x="15862" y="2509"/>
                    <a:pt x="15834" y="2425"/>
                  </a:cubicBezTo>
                  <a:cubicBezTo>
                    <a:pt x="15806" y="2286"/>
                    <a:pt x="15834" y="2147"/>
                    <a:pt x="15862" y="2007"/>
                  </a:cubicBezTo>
                  <a:cubicBezTo>
                    <a:pt x="15806" y="1896"/>
                    <a:pt x="15750" y="1812"/>
                    <a:pt x="15667" y="1756"/>
                  </a:cubicBezTo>
                  <a:cubicBezTo>
                    <a:pt x="15588" y="1693"/>
                    <a:pt x="15465" y="1639"/>
                    <a:pt x="15357" y="1639"/>
                  </a:cubicBezTo>
                  <a:cubicBezTo>
                    <a:pt x="15275" y="1639"/>
                    <a:pt x="15201" y="1671"/>
                    <a:pt x="15165" y="1756"/>
                  </a:cubicBezTo>
                  <a:cubicBezTo>
                    <a:pt x="15109" y="1868"/>
                    <a:pt x="15304" y="2147"/>
                    <a:pt x="15165" y="2258"/>
                  </a:cubicBezTo>
                  <a:cubicBezTo>
                    <a:pt x="15136" y="2280"/>
                    <a:pt x="15082" y="2288"/>
                    <a:pt x="15015" y="2288"/>
                  </a:cubicBezTo>
                  <a:cubicBezTo>
                    <a:pt x="14820" y="2288"/>
                    <a:pt x="14516" y="2216"/>
                    <a:pt x="14412" y="2175"/>
                  </a:cubicBezTo>
                  <a:lnTo>
                    <a:pt x="14022" y="2007"/>
                  </a:lnTo>
                  <a:cubicBezTo>
                    <a:pt x="13938" y="1952"/>
                    <a:pt x="13771" y="1784"/>
                    <a:pt x="13688" y="1784"/>
                  </a:cubicBezTo>
                  <a:cubicBezTo>
                    <a:pt x="13604" y="1784"/>
                    <a:pt x="13465" y="1896"/>
                    <a:pt x="13381" y="1952"/>
                  </a:cubicBezTo>
                  <a:cubicBezTo>
                    <a:pt x="13214" y="2035"/>
                    <a:pt x="13046" y="2091"/>
                    <a:pt x="12851" y="2091"/>
                  </a:cubicBezTo>
                  <a:cubicBezTo>
                    <a:pt x="12828" y="2093"/>
                    <a:pt x="12804" y="2094"/>
                    <a:pt x="12781" y="2094"/>
                  </a:cubicBezTo>
                  <a:cubicBezTo>
                    <a:pt x="12531" y="2094"/>
                    <a:pt x="12310" y="1960"/>
                    <a:pt x="12182" y="1756"/>
                  </a:cubicBezTo>
                  <a:cubicBezTo>
                    <a:pt x="12099" y="1589"/>
                    <a:pt x="11987" y="1450"/>
                    <a:pt x="11903" y="1310"/>
                  </a:cubicBezTo>
                  <a:cubicBezTo>
                    <a:pt x="11792" y="1199"/>
                    <a:pt x="11680" y="1115"/>
                    <a:pt x="11597" y="976"/>
                  </a:cubicBezTo>
                  <a:cubicBezTo>
                    <a:pt x="11485" y="864"/>
                    <a:pt x="11513" y="725"/>
                    <a:pt x="11430" y="669"/>
                  </a:cubicBezTo>
                  <a:cubicBezTo>
                    <a:pt x="11290" y="586"/>
                    <a:pt x="11123" y="558"/>
                    <a:pt x="10956" y="530"/>
                  </a:cubicBezTo>
                  <a:cubicBezTo>
                    <a:pt x="10565" y="446"/>
                    <a:pt x="10147" y="446"/>
                    <a:pt x="9785" y="335"/>
                  </a:cubicBezTo>
                  <a:cubicBezTo>
                    <a:pt x="9478" y="279"/>
                    <a:pt x="9283" y="0"/>
                    <a:pt x="894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9994;p55"/>
            <p:cNvSpPr/>
            <p:nvPr/>
          </p:nvSpPr>
          <p:spPr>
            <a:xfrm>
              <a:off x="4024975" y="2595450"/>
              <a:ext cx="161000" cy="410750"/>
            </a:xfrm>
            <a:custGeom>
              <a:avLst/>
              <a:gdLst/>
              <a:ahLst/>
              <a:cxnLst/>
              <a:rect l="l" t="t" r="r" b="b"/>
              <a:pathLst>
                <a:path w="6440" h="16430" extrusionOk="0">
                  <a:moveTo>
                    <a:pt x="4544" y="0"/>
                  </a:moveTo>
                  <a:cubicBezTo>
                    <a:pt x="4238" y="28"/>
                    <a:pt x="3931" y="168"/>
                    <a:pt x="3680" y="363"/>
                  </a:cubicBezTo>
                  <a:cubicBezTo>
                    <a:pt x="3429" y="530"/>
                    <a:pt x="3318" y="865"/>
                    <a:pt x="3373" y="1171"/>
                  </a:cubicBezTo>
                  <a:cubicBezTo>
                    <a:pt x="3485" y="1561"/>
                    <a:pt x="3596" y="1924"/>
                    <a:pt x="3764" y="2286"/>
                  </a:cubicBezTo>
                  <a:cubicBezTo>
                    <a:pt x="3931" y="2788"/>
                    <a:pt x="3624" y="3262"/>
                    <a:pt x="3624" y="3736"/>
                  </a:cubicBezTo>
                  <a:cubicBezTo>
                    <a:pt x="3875" y="3819"/>
                    <a:pt x="4015" y="3847"/>
                    <a:pt x="4126" y="4098"/>
                  </a:cubicBezTo>
                  <a:cubicBezTo>
                    <a:pt x="4238" y="4572"/>
                    <a:pt x="4210" y="5046"/>
                    <a:pt x="4015" y="5492"/>
                  </a:cubicBezTo>
                  <a:lnTo>
                    <a:pt x="4182" y="5464"/>
                  </a:lnTo>
                  <a:lnTo>
                    <a:pt x="4182" y="5464"/>
                  </a:lnTo>
                  <a:cubicBezTo>
                    <a:pt x="4377" y="5798"/>
                    <a:pt x="4210" y="6244"/>
                    <a:pt x="3847" y="6356"/>
                  </a:cubicBezTo>
                  <a:cubicBezTo>
                    <a:pt x="3513" y="6384"/>
                    <a:pt x="3234" y="6579"/>
                    <a:pt x="3123" y="6886"/>
                  </a:cubicBezTo>
                  <a:cubicBezTo>
                    <a:pt x="3011" y="7109"/>
                    <a:pt x="2927" y="7359"/>
                    <a:pt x="2872" y="7582"/>
                  </a:cubicBezTo>
                  <a:cubicBezTo>
                    <a:pt x="2760" y="7917"/>
                    <a:pt x="2537" y="8056"/>
                    <a:pt x="2565" y="8474"/>
                  </a:cubicBezTo>
                  <a:cubicBezTo>
                    <a:pt x="2593" y="8781"/>
                    <a:pt x="2844" y="9116"/>
                    <a:pt x="2816" y="9394"/>
                  </a:cubicBezTo>
                  <a:cubicBezTo>
                    <a:pt x="2816" y="9645"/>
                    <a:pt x="2621" y="9840"/>
                    <a:pt x="2370" y="9868"/>
                  </a:cubicBezTo>
                  <a:cubicBezTo>
                    <a:pt x="2345" y="9871"/>
                    <a:pt x="2317" y="9872"/>
                    <a:pt x="2285" y="9872"/>
                  </a:cubicBezTo>
                  <a:cubicBezTo>
                    <a:pt x="2146" y="9872"/>
                    <a:pt x="1951" y="9850"/>
                    <a:pt x="1772" y="9850"/>
                  </a:cubicBezTo>
                  <a:cubicBezTo>
                    <a:pt x="1578" y="9850"/>
                    <a:pt x="1404" y="9876"/>
                    <a:pt x="1339" y="9980"/>
                  </a:cubicBezTo>
                  <a:cubicBezTo>
                    <a:pt x="1171" y="10231"/>
                    <a:pt x="1394" y="10537"/>
                    <a:pt x="1171" y="10760"/>
                  </a:cubicBezTo>
                  <a:cubicBezTo>
                    <a:pt x="1015" y="10897"/>
                    <a:pt x="818" y="10965"/>
                    <a:pt x="618" y="10965"/>
                  </a:cubicBezTo>
                  <a:cubicBezTo>
                    <a:pt x="533" y="10965"/>
                    <a:pt x="447" y="10953"/>
                    <a:pt x="363" y="10928"/>
                  </a:cubicBezTo>
                  <a:cubicBezTo>
                    <a:pt x="257" y="10904"/>
                    <a:pt x="181" y="10876"/>
                    <a:pt x="129" y="10876"/>
                  </a:cubicBezTo>
                  <a:cubicBezTo>
                    <a:pt x="56" y="10876"/>
                    <a:pt x="28" y="10929"/>
                    <a:pt x="28" y="11123"/>
                  </a:cubicBezTo>
                  <a:cubicBezTo>
                    <a:pt x="1" y="11485"/>
                    <a:pt x="196" y="11820"/>
                    <a:pt x="502" y="11987"/>
                  </a:cubicBezTo>
                  <a:cubicBezTo>
                    <a:pt x="502" y="12349"/>
                    <a:pt x="447" y="12712"/>
                    <a:pt x="419" y="13102"/>
                  </a:cubicBezTo>
                  <a:cubicBezTo>
                    <a:pt x="391" y="13464"/>
                    <a:pt x="251" y="13910"/>
                    <a:pt x="419" y="14245"/>
                  </a:cubicBezTo>
                  <a:cubicBezTo>
                    <a:pt x="558" y="14523"/>
                    <a:pt x="948" y="14663"/>
                    <a:pt x="1088" y="14969"/>
                  </a:cubicBezTo>
                  <a:cubicBezTo>
                    <a:pt x="1199" y="15276"/>
                    <a:pt x="1088" y="15388"/>
                    <a:pt x="1088" y="15694"/>
                  </a:cubicBezTo>
                  <a:cubicBezTo>
                    <a:pt x="1088" y="16001"/>
                    <a:pt x="1116" y="16280"/>
                    <a:pt x="1589" y="16391"/>
                  </a:cubicBezTo>
                  <a:cubicBezTo>
                    <a:pt x="1652" y="16416"/>
                    <a:pt x="1720" y="16430"/>
                    <a:pt x="1789" y="16430"/>
                  </a:cubicBezTo>
                  <a:cubicBezTo>
                    <a:pt x="1874" y="16430"/>
                    <a:pt x="1959" y="16409"/>
                    <a:pt x="2035" y="16363"/>
                  </a:cubicBezTo>
                  <a:cubicBezTo>
                    <a:pt x="2231" y="16280"/>
                    <a:pt x="2342" y="15861"/>
                    <a:pt x="2565" y="15861"/>
                  </a:cubicBezTo>
                  <a:cubicBezTo>
                    <a:pt x="2704" y="15861"/>
                    <a:pt x="2844" y="15973"/>
                    <a:pt x="2955" y="16057"/>
                  </a:cubicBezTo>
                  <a:cubicBezTo>
                    <a:pt x="2983" y="15917"/>
                    <a:pt x="2955" y="15778"/>
                    <a:pt x="2900" y="15638"/>
                  </a:cubicBezTo>
                  <a:cubicBezTo>
                    <a:pt x="2872" y="15527"/>
                    <a:pt x="2844" y="15415"/>
                    <a:pt x="2844" y="15276"/>
                  </a:cubicBezTo>
                  <a:cubicBezTo>
                    <a:pt x="2788" y="14774"/>
                    <a:pt x="3011" y="14273"/>
                    <a:pt x="3429" y="13994"/>
                  </a:cubicBezTo>
                  <a:cubicBezTo>
                    <a:pt x="3596" y="13868"/>
                    <a:pt x="3779" y="13806"/>
                    <a:pt x="3966" y="13806"/>
                  </a:cubicBezTo>
                  <a:cubicBezTo>
                    <a:pt x="4029" y="13806"/>
                    <a:pt x="4091" y="13813"/>
                    <a:pt x="4154" y="13827"/>
                  </a:cubicBezTo>
                  <a:cubicBezTo>
                    <a:pt x="4265" y="13827"/>
                    <a:pt x="4349" y="13854"/>
                    <a:pt x="4433" y="13854"/>
                  </a:cubicBezTo>
                  <a:cubicBezTo>
                    <a:pt x="4405" y="13687"/>
                    <a:pt x="4377" y="13520"/>
                    <a:pt x="4377" y="13353"/>
                  </a:cubicBezTo>
                  <a:cubicBezTo>
                    <a:pt x="4349" y="13185"/>
                    <a:pt x="4349" y="13018"/>
                    <a:pt x="4321" y="12879"/>
                  </a:cubicBezTo>
                  <a:cubicBezTo>
                    <a:pt x="4265" y="12712"/>
                    <a:pt x="4210" y="12572"/>
                    <a:pt x="4098" y="12433"/>
                  </a:cubicBezTo>
                  <a:cubicBezTo>
                    <a:pt x="4015" y="12349"/>
                    <a:pt x="3959" y="12238"/>
                    <a:pt x="3903" y="12154"/>
                  </a:cubicBezTo>
                  <a:cubicBezTo>
                    <a:pt x="3569" y="11401"/>
                    <a:pt x="4321" y="10983"/>
                    <a:pt x="4879" y="10649"/>
                  </a:cubicBezTo>
                  <a:cubicBezTo>
                    <a:pt x="5074" y="10565"/>
                    <a:pt x="5241" y="10454"/>
                    <a:pt x="5408" y="10314"/>
                  </a:cubicBezTo>
                  <a:cubicBezTo>
                    <a:pt x="5576" y="10203"/>
                    <a:pt x="5687" y="10035"/>
                    <a:pt x="5715" y="9840"/>
                  </a:cubicBezTo>
                  <a:cubicBezTo>
                    <a:pt x="5715" y="9589"/>
                    <a:pt x="5492" y="9366"/>
                    <a:pt x="5241" y="9143"/>
                  </a:cubicBezTo>
                  <a:cubicBezTo>
                    <a:pt x="5018" y="8920"/>
                    <a:pt x="4684" y="8614"/>
                    <a:pt x="4711" y="8279"/>
                  </a:cubicBezTo>
                  <a:cubicBezTo>
                    <a:pt x="4767" y="7973"/>
                    <a:pt x="4962" y="7722"/>
                    <a:pt x="5213" y="7582"/>
                  </a:cubicBezTo>
                  <a:cubicBezTo>
                    <a:pt x="5297" y="7527"/>
                    <a:pt x="5408" y="7471"/>
                    <a:pt x="5492" y="7387"/>
                  </a:cubicBezTo>
                  <a:cubicBezTo>
                    <a:pt x="5882" y="7164"/>
                    <a:pt x="6440" y="6830"/>
                    <a:pt x="6300" y="6551"/>
                  </a:cubicBezTo>
                  <a:cubicBezTo>
                    <a:pt x="6300" y="6551"/>
                    <a:pt x="6300" y="6523"/>
                    <a:pt x="6272" y="6523"/>
                  </a:cubicBezTo>
                  <a:lnTo>
                    <a:pt x="6189" y="6523"/>
                  </a:lnTo>
                  <a:lnTo>
                    <a:pt x="6189" y="6412"/>
                  </a:lnTo>
                  <a:cubicBezTo>
                    <a:pt x="6105" y="6300"/>
                    <a:pt x="5994" y="6217"/>
                    <a:pt x="5854" y="6189"/>
                  </a:cubicBezTo>
                  <a:cubicBezTo>
                    <a:pt x="5548" y="6077"/>
                    <a:pt x="5325" y="5743"/>
                    <a:pt x="5380" y="5408"/>
                  </a:cubicBezTo>
                  <a:cubicBezTo>
                    <a:pt x="5380" y="5241"/>
                    <a:pt x="5380" y="5074"/>
                    <a:pt x="5408" y="4879"/>
                  </a:cubicBezTo>
                  <a:cubicBezTo>
                    <a:pt x="5464" y="4488"/>
                    <a:pt x="5464" y="4349"/>
                    <a:pt x="4962" y="3959"/>
                  </a:cubicBezTo>
                  <a:cubicBezTo>
                    <a:pt x="4600" y="3680"/>
                    <a:pt x="4433" y="3485"/>
                    <a:pt x="4433" y="3318"/>
                  </a:cubicBezTo>
                  <a:cubicBezTo>
                    <a:pt x="4405" y="3122"/>
                    <a:pt x="4572" y="2983"/>
                    <a:pt x="4739" y="2816"/>
                  </a:cubicBezTo>
                  <a:cubicBezTo>
                    <a:pt x="4907" y="2676"/>
                    <a:pt x="5046" y="2537"/>
                    <a:pt x="5157" y="2342"/>
                  </a:cubicBezTo>
                  <a:cubicBezTo>
                    <a:pt x="5353" y="2035"/>
                    <a:pt x="5213" y="1896"/>
                    <a:pt x="4962" y="1645"/>
                  </a:cubicBezTo>
                  <a:cubicBezTo>
                    <a:pt x="4739" y="1478"/>
                    <a:pt x="4572" y="1227"/>
                    <a:pt x="4516" y="948"/>
                  </a:cubicBezTo>
                  <a:cubicBezTo>
                    <a:pt x="4488" y="781"/>
                    <a:pt x="4516" y="642"/>
                    <a:pt x="4544" y="502"/>
                  </a:cubicBezTo>
                  <a:cubicBezTo>
                    <a:pt x="4572" y="363"/>
                    <a:pt x="4600" y="223"/>
                    <a:pt x="4572" y="84"/>
                  </a:cubicBezTo>
                  <a:cubicBezTo>
                    <a:pt x="4572" y="56"/>
                    <a:pt x="4544" y="28"/>
                    <a:pt x="454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9995;p55"/>
            <p:cNvSpPr/>
            <p:nvPr/>
          </p:nvSpPr>
          <p:spPr>
            <a:xfrm>
              <a:off x="4379000" y="2252575"/>
              <a:ext cx="408400" cy="133875"/>
            </a:xfrm>
            <a:custGeom>
              <a:avLst/>
              <a:gdLst/>
              <a:ahLst/>
              <a:cxnLst/>
              <a:rect l="l" t="t" r="r" b="b"/>
              <a:pathLst>
                <a:path w="16336" h="5355" extrusionOk="0">
                  <a:moveTo>
                    <a:pt x="7387" y="1"/>
                  </a:moveTo>
                  <a:cubicBezTo>
                    <a:pt x="7220" y="1"/>
                    <a:pt x="7248" y="57"/>
                    <a:pt x="7108" y="140"/>
                  </a:cubicBezTo>
                  <a:cubicBezTo>
                    <a:pt x="6970" y="233"/>
                    <a:pt x="6831" y="287"/>
                    <a:pt x="6677" y="287"/>
                  </a:cubicBezTo>
                  <a:cubicBezTo>
                    <a:pt x="6645" y="287"/>
                    <a:pt x="6612" y="284"/>
                    <a:pt x="6579" y="280"/>
                  </a:cubicBezTo>
                  <a:cubicBezTo>
                    <a:pt x="6579" y="363"/>
                    <a:pt x="6579" y="419"/>
                    <a:pt x="6579" y="503"/>
                  </a:cubicBezTo>
                  <a:cubicBezTo>
                    <a:pt x="6607" y="642"/>
                    <a:pt x="6607" y="753"/>
                    <a:pt x="6579" y="893"/>
                  </a:cubicBezTo>
                  <a:cubicBezTo>
                    <a:pt x="6412" y="1478"/>
                    <a:pt x="5882" y="1478"/>
                    <a:pt x="5408" y="1478"/>
                  </a:cubicBezTo>
                  <a:cubicBezTo>
                    <a:pt x="5380" y="1618"/>
                    <a:pt x="5324" y="1757"/>
                    <a:pt x="5185" y="1841"/>
                  </a:cubicBezTo>
                  <a:cubicBezTo>
                    <a:pt x="5123" y="1875"/>
                    <a:pt x="5052" y="1889"/>
                    <a:pt x="4977" y="1889"/>
                  </a:cubicBezTo>
                  <a:cubicBezTo>
                    <a:pt x="4684" y="1889"/>
                    <a:pt x="4320" y="1667"/>
                    <a:pt x="4098" y="1534"/>
                  </a:cubicBezTo>
                  <a:lnTo>
                    <a:pt x="4014" y="1478"/>
                  </a:lnTo>
                  <a:cubicBezTo>
                    <a:pt x="3828" y="1362"/>
                    <a:pt x="3604" y="1304"/>
                    <a:pt x="3373" y="1304"/>
                  </a:cubicBezTo>
                  <a:cubicBezTo>
                    <a:pt x="3327" y="1304"/>
                    <a:pt x="3280" y="1306"/>
                    <a:pt x="3234" y="1311"/>
                  </a:cubicBezTo>
                  <a:cubicBezTo>
                    <a:pt x="3039" y="1311"/>
                    <a:pt x="2593" y="1339"/>
                    <a:pt x="2509" y="1534"/>
                  </a:cubicBezTo>
                  <a:cubicBezTo>
                    <a:pt x="2481" y="1618"/>
                    <a:pt x="2481" y="1701"/>
                    <a:pt x="2509" y="1785"/>
                  </a:cubicBezTo>
                  <a:cubicBezTo>
                    <a:pt x="2509" y="1868"/>
                    <a:pt x="2509" y="1952"/>
                    <a:pt x="2509" y="2036"/>
                  </a:cubicBezTo>
                  <a:cubicBezTo>
                    <a:pt x="2453" y="2565"/>
                    <a:pt x="2119" y="2649"/>
                    <a:pt x="1701" y="2760"/>
                  </a:cubicBezTo>
                  <a:lnTo>
                    <a:pt x="1617" y="2788"/>
                  </a:lnTo>
                  <a:cubicBezTo>
                    <a:pt x="1533" y="2816"/>
                    <a:pt x="1422" y="2816"/>
                    <a:pt x="1255" y="2844"/>
                  </a:cubicBezTo>
                  <a:cubicBezTo>
                    <a:pt x="864" y="2900"/>
                    <a:pt x="112" y="3011"/>
                    <a:pt x="28" y="3262"/>
                  </a:cubicBezTo>
                  <a:cubicBezTo>
                    <a:pt x="0" y="3346"/>
                    <a:pt x="84" y="3485"/>
                    <a:pt x="167" y="3569"/>
                  </a:cubicBezTo>
                  <a:cubicBezTo>
                    <a:pt x="363" y="3736"/>
                    <a:pt x="613" y="3848"/>
                    <a:pt x="864" y="3875"/>
                  </a:cubicBezTo>
                  <a:cubicBezTo>
                    <a:pt x="1087" y="3931"/>
                    <a:pt x="1310" y="4015"/>
                    <a:pt x="1505" y="4126"/>
                  </a:cubicBezTo>
                  <a:cubicBezTo>
                    <a:pt x="1533" y="4126"/>
                    <a:pt x="1561" y="4154"/>
                    <a:pt x="1589" y="4182"/>
                  </a:cubicBezTo>
                  <a:lnTo>
                    <a:pt x="1701" y="4182"/>
                  </a:lnTo>
                  <a:cubicBezTo>
                    <a:pt x="1901" y="4201"/>
                    <a:pt x="2102" y="4220"/>
                    <a:pt x="2298" y="4220"/>
                  </a:cubicBezTo>
                  <a:cubicBezTo>
                    <a:pt x="2674" y="4220"/>
                    <a:pt x="3034" y="4150"/>
                    <a:pt x="3345" y="3875"/>
                  </a:cubicBezTo>
                  <a:cubicBezTo>
                    <a:pt x="3687" y="3574"/>
                    <a:pt x="4029" y="3026"/>
                    <a:pt x="4444" y="3026"/>
                  </a:cubicBezTo>
                  <a:cubicBezTo>
                    <a:pt x="4604" y="3026"/>
                    <a:pt x="4775" y="3108"/>
                    <a:pt x="4962" y="3318"/>
                  </a:cubicBezTo>
                  <a:cubicBezTo>
                    <a:pt x="5213" y="3625"/>
                    <a:pt x="5185" y="4182"/>
                    <a:pt x="5575" y="4405"/>
                  </a:cubicBezTo>
                  <a:cubicBezTo>
                    <a:pt x="5688" y="4461"/>
                    <a:pt x="5828" y="4481"/>
                    <a:pt x="5975" y="4481"/>
                  </a:cubicBezTo>
                  <a:cubicBezTo>
                    <a:pt x="6192" y="4481"/>
                    <a:pt x="6424" y="4438"/>
                    <a:pt x="6607" y="4405"/>
                  </a:cubicBezTo>
                  <a:cubicBezTo>
                    <a:pt x="6885" y="4377"/>
                    <a:pt x="7192" y="4294"/>
                    <a:pt x="7471" y="4182"/>
                  </a:cubicBezTo>
                  <a:cubicBezTo>
                    <a:pt x="7771" y="4069"/>
                    <a:pt x="8186" y="3868"/>
                    <a:pt x="8535" y="3868"/>
                  </a:cubicBezTo>
                  <a:cubicBezTo>
                    <a:pt x="8704" y="3868"/>
                    <a:pt x="8858" y="3915"/>
                    <a:pt x="8976" y="4043"/>
                  </a:cubicBezTo>
                  <a:cubicBezTo>
                    <a:pt x="9227" y="4294"/>
                    <a:pt x="9366" y="4517"/>
                    <a:pt x="9729" y="4544"/>
                  </a:cubicBezTo>
                  <a:cubicBezTo>
                    <a:pt x="9782" y="4549"/>
                    <a:pt x="9834" y="4551"/>
                    <a:pt x="9885" y="4551"/>
                  </a:cubicBezTo>
                  <a:cubicBezTo>
                    <a:pt x="10159" y="4551"/>
                    <a:pt x="10410" y="4486"/>
                    <a:pt x="10621" y="4321"/>
                  </a:cubicBezTo>
                  <a:cubicBezTo>
                    <a:pt x="10788" y="4154"/>
                    <a:pt x="10899" y="3903"/>
                    <a:pt x="11039" y="3736"/>
                  </a:cubicBezTo>
                  <a:cubicBezTo>
                    <a:pt x="11188" y="3587"/>
                    <a:pt x="11510" y="3476"/>
                    <a:pt x="11782" y="3476"/>
                  </a:cubicBezTo>
                  <a:cubicBezTo>
                    <a:pt x="11918" y="3476"/>
                    <a:pt x="12042" y="3504"/>
                    <a:pt x="12126" y="3569"/>
                  </a:cubicBezTo>
                  <a:cubicBezTo>
                    <a:pt x="12139" y="3568"/>
                    <a:pt x="12152" y="3567"/>
                    <a:pt x="12164" y="3567"/>
                  </a:cubicBezTo>
                  <a:cubicBezTo>
                    <a:pt x="12415" y="3567"/>
                    <a:pt x="12525" y="3826"/>
                    <a:pt x="12711" y="3959"/>
                  </a:cubicBezTo>
                  <a:cubicBezTo>
                    <a:pt x="12865" y="4085"/>
                    <a:pt x="13032" y="4098"/>
                    <a:pt x="13203" y="4098"/>
                  </a:cubicBezTo>
                  <a:cubicBezTo>
                    <a:pt x="13251" y="4098"/>
                    <a:pt x="13301" y="4097"/>
                    <a:pt x="13350" y="4097"/>
                  </a:cubicBezTo>
                  <a:cubicBezTo>
                    <a:pt x="13472" y="4097"/>
                    <a:pt x="13595" y="4104"/>
                    <a:pt x="13715" y="4154"/>
                  </a:cubicBezTo>
                  <a:cubicBezTo>
                    <a:pt x="13938" y="4238"/>
                    <a:pt x="14022" y="4544"/>
                    <a:pt x="14133" y="4712"/>
                  </a:cubicBezTo>
                  <a:cubicBezTo>
                    <a:pt x="14371" y="5109"/>
                    <a:pt x="14785" y="5355"/>
                    <a:pt x="15256" y="5355"/>
                  </a:cubicBezTo>
                  <a:cubicBezTo>
                    <a:pt x="15281" y="5355"/>
                    <a:pt x="15306" y="5354"/>
                    <a:pt x="15332" y="5353"/>
                  </a:cubicBezTo>
                  <a:lnTo>
                    <a:pt x="15443" y="5353"/>
                  </a:lnTo>
                  <a:cubicBezTo>
                    <a:pt x="15527" y="5186"/>
                    <a:pt x="15638" y="5046"/>
                    <a:pt x="15806" y="4963"/>
                  </a:cubicBezTo>
                  <a:cubicBezTo>
                    <a:pt x="15861" y="4907"/>
                    <a:pt x="15945" y="4879"/>
                    <a:pt x="16001" y="4851"/>
                  </a:cubicBezTo>
                  <a:cubicBezTo>
                    <a:pt x="16252" y="4712"/>
                    <a:pt x="16335" y="4656"/>
                    <a:pt x="16335" y="4377"/>
                  </a:cubicBezTo>
                  <a:cubicBezTo>
                    <a:pt x="16307" y="3987"/>
                    <a:pt x="15917" y="3792"/>
                    <a:pt x="15610" y="3736"/>
                  </a:cubicBezTo>
                  <a:cubicBezTo>
                    <a:pt x="15566" y="3729"/>
                    <a:pt x="15523" y="3725"/>
                    <a:pt x="15481" y="3725"/>
                  </a:cubicBezTo>
                  <a:cubicBezTo>
                    <a:pt x="15368" y="3725"/>
                    <a:pt x="15266" y="3751"/>
                    <a:pt x="15164" y="3792"/>
                  </a:cubicBezTo>
                  <a:cubicBezTo>
                    <a:pt x="15053" y="3848"/>
                    <a:pt x="14941" y="3875"/>
                    <a:pt x="14830" y="3903"/>
                  </a:cubicBezTo>
                  <a:cubicBezTo>
                    <a:pt x="14808" y="3905"/>
                    <a:pt x="14786" y="3906"/>
                    <a:pt x="14765" y="3906"/>
                  </a:cubicBezTo>
                  <a:cubicBezTo>
                    <a:pt x="14424" y="3906"/>
                    <a:pt x="14294" y="3695"/>
                    <a:pt x="14189" y="3485"/>
                  </a:cubicBezTo>
                  <a:cubicBezTo>
                    <a:pt x="14161" y="3374"/>
                    <a:pt x="14105" y="3290"/>
                    <a:pt x="14022" y="3206"/>
                  </a:cubicBezTo>
                  <a:cubicBezTo>
                    <a:pt x="13966" y="3095"/>
                    <a:pt x="13826" y="3011"/>
                    <a:pt x="13687" y="2983"/>
                  </a:cubicBezTo>
                  <a:cubicBezTo>
                    <a:pt x="13631" y="2956"/>
                    <a:pt x="13548" y="2928"/>
                    <a:pt x="13464" y="2900"/>
                  </a:cubicBezTo>
                  <a:cubicBezTo>
                    <a:pt x="12990" y="2733"/>
                    <a:pt x="12683" y="2314"/>
                    <a:pt x="12628" y="1813"/>
                  </a:cubicBezTo>
                  <a:cubicBezTo>
                    <a:pt x="12405" y="1841"/>
                    <a:pt x="12154" y="1868"/>
                    <a:pt x="11903" y="1868"/>
                  </a:cubicBezTo>
                  <a:cubicBezTo>
                    <a:pt x="11887" y="1869"/>
                    <a:pt x="11871" y="1869"/>
                    <a:pt x="11855" y="1869"/>
                  </a:cubicBezTo>
                  <a:cubicBezTo>
                    <a:pt x="11220" y="1869"/>
                    <a:pt x="10946" y="1329"/>
                    <a:pt x="10565" y="949"/>
                  </a:cubicBezTo>
                  <a:cubicBezTo>
                    <a:pt x="10398" y="781"/>
                    <a:pt x="10203" y="642"/>
                    <a:pt x="9980" y="530"/>
                  </a:cubicBezTo>
                  <a:cubicBezTo>
                    <a:pt x="9922" y="511"/>
                    <a:pt x="9862" y="504"/>
                    <a:pt x="9802" y="504"/>
                  </a:cubicBezTo>
                  <a:cubicBezTo>
                    <a:pt x="9600" y="504"/>
                    <a:pt x="9386" y="586"/>
                    <a:pt x="9171" y="586"/>
                  </a:cubicBezTo>
                  <a:cubicBezTo>
                    <a:pt x="9004" y="558"/>
                    <a:pt x="8837" y="530"/>
                    <a:pt x="8697" y="447"/>
                  </a:cubicBezTo>
                  <a:cubicBezTo>
                    <a:pt x="8419" y="391"/>
                    <a:pt x="8196" y="475"/>
                    <a:pt x="8000" y="335"/>
                  </a:cubicBezTo>
                  <a:cubicBezTo>
                    <a:pt x="7945" y="307"/>
                    <a:pt x="7945" y="196"/>
                    <a:pt x="7889" y="168"/>
                  </a:cubicBezTo>
                  <a:cubicBezTo>
                    <a:pt x="7750" y="84"/>
                    <a:pt x="7582" y="1"/>
                    <a:pt x="738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9996;p55"/>
            <p:cNvSpPr/>
            <p:nvPr/>
          </p:nvSpPr>
          <p:spPr>
            <a:xfrm>
              <a:off x="4094675" y="2754850"/>
              <a:ext cx="401425" cy="741800"/>
            </a:xfrm>
            <a:custGeom>
              <a:avLst/>
              <a:gdLst/>
              <a:ahLst/>
              <a:cxnLst/>
              <a:rect l="l" t="t" r="r" b="b"/>
              <a:pathLst>
                <a:path w="16057" h="29672" extrusionOk="0">
                  <a:moveTo>
                    <a:pt x="7106" y="1"/>
                  </a:moveTo>
                  <a:cubicBezTo>
                    <a:pt x="6968" y="1"/>
                    <a:pt x="6833" y="55"/>
                    <a:pt x="6718" y="147"/>
                  </a:cubicBezTo>
                  <a:cubicBezTo>
                    <a:pt x="6579" y="259"/>
                    <a:pt x="6495" y="426"/>
                    <a:pt x="6523" y="593"/>
                  </a:cubicBezTo>
                  <a:cubicBezTo>
                    <a:pt x="6495" y="788"/>
                    <a:pt x="6467" y="1039"/>
                    <a:pt x="6216" y="1123"/>
                  </a:cubicBezTo>
                  <a:cubicBezTo>
                    <a:pt x="6162" y="1144"/>
                    <a:pt x="6095" y="1153"/>
                    <a:pt x="6020" y="1153"/>
                  </a:cubicBezTo>
                  <a:cubicBezTo>
                    <a:pt x="5588" y="1153"/>
                    <a:pt x="4877" y="860"/>
                    <a:pt x="4711" y="788"/>
                  </a:cubicBezTo>
                  <a:cubicBezTo>
                    <a:pt x="4544" y="677"/>
                    <a:pt x="4404" y="565"/>
                    <a:pt x="4265" y="454"/>
                  </a:cubicBezTo>
                  <a:cubicBezTo>
                    <a:pt x="4126" y="314"/>
                    <a:pt x="3931" y="231"/>
                    <a:pt x="3735" y="175"/>
                  </a:cubicBezTo>
                  <a:lnTo>
                    <a:pt x="3735" y="175"/>
                  </a:lnTo>
                  <a:cubicBezTo>
                    <a:pt x="3847" y="593"/>
                    <a:pt x="3261" y="956"/>
                    <a:pt x="2843" y="1206"/>
                  </a:cubicBezTo>
                  <a:cubicBezTo>
                    <a:pt x="2732" y="1290"/>
                    <a:pt x="2648" y="1346"/>
                    <a:pt x="2565" y="1402"/>
                  </a:cubicBezTo>
                  <a:cubicBezTo>
                    <a:pt x="2314" y="1569"/>
                    <a:pt x="2146" y="1764"/>
                    <a:pt x="2146" y="1931"/>
                  </a:cubicBezTo>
                  <a:cubicBezTo>
                    <a:pt x="2146" y="2154"/>
                    <a:pt x="2369" y="2377"/>
                    <a:pt x="2620" y="2628"/>
                  </a:cubicBezTo>
                  <a:cubicBezTo>
                    <a:pt x="2871" y="2851"/>
                    <a:pt x="3178" y="3158"/>
                    <a:pt x="3178" y="3492"/>
                  </a:cubicBezTo>
                  <a:cubicBezTo>
                    <a:pt x="3122" y="3771"/>
                    <a:pt x="2983" y="3994"/>
                    <a:pt x="2760" y="4161"/>
                  </a:cubicBezTo>
                  <a:cubicBezTo>
                    <a:pt x="2592" y="4273"/>
                    <a:pt x="2397" y="4412"/>
                    <a:pt x="2230" y="4496"/>
                  </a:cubicBezTo>
                  <a:cubicBezTo>
                    <a:pt x="1561" y="4886"/>
                    <a:pt x="1115" y="5193"/>
                    <a:pt x="1338" y="5694"/>
                  </a:cubicBezTo>
                  <a:cubicBezTo>
                    <a:pt x="1366" y="5778"/>
                    <a:pt x="1422" y="5890"/>
                    <a:pt x="1477" y="5945"/>
                  </a:cubicBezTo>
                  <a:cubicBezTo>
                    <a:pt x="1617" y="6113"/>
                    <a:pt x="1700" y="6280"/>
                    <a:pt x="1756" y="6475"/>
                  </a:cubicBezTo>
                  <a:cubicBezTo>
                    <a:pt x="1784" y="6642"/>
                    <a:pt x="1784" y="6809"/>
                    <a:pt x="1812" y="6977"/>
                  </a:cubicBezTo>
                  <a:cubicBezTo>
                    <a:pt x="1812" y="7172"/>
                    <a:pt x="1840" y="7367"/>
                    <a:pt x="1896" y="7562"/>
                  </a:cubicBezTo>
                  <a:lnTo>
                    <a:pt x="1951" y="7701"/>
                  </a:lnTo>
                  <a:lnTo>
                    <a:pt x="1784" y="7701"/>
                  </a:lnTo>
                  <a:cubicBezTo>
                    <a:pt x="1743" y="7710"/>
                    <a:pt x="1702" y="7713"/>
                    <a:pt x="1661" y="7713"/>
                  </a:cubicBezTo>
                  <a:cubicBezTo>
                    <a:pt x="1561" y="7713"/>
                    <a:pt x="1456" y="7693"/>
                    <a:pt x="1338" y="7674"/>
                  </a:cubicBezTo>
                  <a:cubicBezTo>
                    <a:pt x="1294" y="7667"/>
                    <a:pt x="1250" y="7664"/>
                    <a:pt x="1207" y="7664"/>
                  </a:cubicBezTo>
                  <a:cubicBezTo>
                    <a:pt x="1057" y="7664"/>
                    <a:pt x="910" y="7705"/>
                    <a:pt x="781" y="7813"/>
                  </a:cubicBezTo>
                  <a:cubicBezTo>
                    <a:pt x="446" y="8064"/>
                    <a:pt x="251" y="8482"/>
                    <a:pt x="279" y="8900"/>
                  </a:cubicBezTo>
                  <a:cubicBezTo>
                    <a:pt x="279" y="9012"/>
                    <a:pt x="307" y="9095"/>
                    <a:pt x="335" y="9207"/>
                  </a:cubicBezTo>
                  <a:cubicBezTo>
                    <a:pt x="418" y="9402"/>
                    <a:pt x="418" y="9597"/>
                    <a:pt x="390" y="9792"/>
                  </a:cubicBezTo>
                  <a:lnTo>
                    <a:pt x="446" y="9792"/>
                  </a:lnTo>
                  <a:cubicBezTo>
                    <a:pt x="457" y="9793"/>
                    <a:pt x="468" y="9793"/>
                    <a:pt x="479" y="9793"/>
                  </a:cubicBezTo>
                  <a:cubicBezTo>
                    <a:pt x="967" y="9793"/>
                    <a:pt x="1283" y="9275"/>
                    <a:pt x="1783" y="9275"/>
                  </a:cubicBezTo>
                  <a:cubicBezTo>
                    <a:pt x="1862" y="9275"/>
                    <a:pt x="1946" y="9288"/>
                    <a:pt x="2035" y="9318"/>
                  </a:cubicBezTo>
                  <a:cubicBezTo>
                    <a:pt x="2453" y="9430"/>
                    <a:pt x="2453" y="9708"/>
                    <a:pt x="2453" y="10099"/>
                  </a:cubicBezTo>
                  <a:cubicBezTo>
                    <a:pt x="2453" y="10684"/>
                    <a:pt x="2732" y="10935"/>
                    <a:pt x="2815" y="11437"/>
                  </a:cubicBezTo>
                  <a:cubicBezTo>
                    <a:pt x="2871" y="11883"/>
                    <a:pt x="2565" y="12134"/>
                    <a:pt x="2425" y="12524"/>
                  </a:cubicBezTo>
                  <a:cubicBezTo>
                    <a:pt x="2202" y="13081"/>
                    <a:pt x="2509" y="13639"/>
                    <a:pt x="2843" y="14113"/>
                  </a:cubicBezTo>
                  <a:cubicBezTo>
                    <a:pt x="3261" y="14698"/>
                    <a:pt x="3457" y="14949"/>
                    <a:pt x="3178" y="15674"/>
                  </a:cubicBezTo>
                  <a:cubicBezTo>
                    <a:pt x="2927" y="16315"/>
                    <a:pt x="2230" y="16733"/>
                    <a:pt x="1979" y="17346"/>
                  </a:cubicBezTo>
                  <a:cubicBezTo>
                    <a:pt x="1728" y="17876"/>
                    <a:pt x="2258" y="18266"/>
                    <a:pt x="2174" y="18852"/>
                  </a:cubicBezTo>
                  <a:cubicBezTo>
                    <a:pt x="2091" y="19409"/>
                    <a:pt x="1645" y="19827"/>
                    <a:pt x="1282" y="20245"/>
                  </a:cubicBezTo>
                  <a:cubicBezTo>
                    <a:pt x="808" y="20831"/>
                    <a:pt x="0" y="21193"/>
                    <a:pt x="167" y="22057"/>
                  </a:cubicBezTo>
                  <a:cubicBezTo>
                    <a:pt x="279" y="22643"/>
                    <a:pt x="808" y="22587"/>
                    <a:pt x="1031" y="23061"/>
                  </a:cubicBezTo>
                  <a:cubicBezTo>
                    <a:pt x="1115" y="23228"/>
                    <a:pt x="1031" y="23423"/>
                    <a:pt x="1087" y="23535"/>
                  </a:cubicBezTo>
                  <a:cubicBezTo>
                    <a:pt x="1254" y="23897"/>
                    <a:pt x="1896" y="24120"/>
                    <a:pt x="2314" y="24259"/>
                  </a:cubicBezTo>
                  <a:cubicBezTo>
                    <a:pt x="2571" y="24345"/>
                    <a:pt x="2932" y="24420"/>
                    <a:pt x="3264" y="24420"/>
                  </a:cubicBezTo>
                  <a:cubicBezTo>
                    <a:pt x="3472" y="24420"/>
                    <a:pt x="3668" y="24390"/>
                    <a:pt x="3819" y="24315"/>
                  </a:cubicBezTo>
                  <a:cubicBezTo>
                    <a:pt x="3958" y="24231"/>
                    <a:pt x="4042" y="23953"/>
                    <a:pt x="4154" y="23841"/>
                  </a:cubicBezTo>
                  <a:cubicBezTo>
                    <a:pt x="4432" y="23535"/>
                    <a:pt x="4823" y="23367"/>
                    <a:pt x="5241" y="23339"/>
                  </a:cubicBezTo>
                  <a:cubicBezTo>
                    <a:pt x="5566" y="23339"/>
                    <a:pt x="5756" y="23630"/>
                    <a:pt x="6100" y="23630"/>
                  </a:cubicBezTo>
                  <a:cubicBezTo>
                    <a:pt x="6169" y="23630"/>
                    <a:pt x="6244" y="23618"/>
                    <a:pt x="6328" y="23590"/>
                  </a:cubicBezTo>
                  <a:cubicBezTo>
                    <a:pt x="6579" y="23479"/>
                    <a:pt x="6579" y="23144"/>
                    <a:pt x="6802" y="23089"/>
                  </a:cubicBezTo>
                  <a:lnTo>
                    <a:pt x="6802" y="23089"/>
                  </a:lnTo>
                  <a:cubicBezTo>
                    <a:pt x="6941" y="23730"/>
                    <a:pt x="6579" y="23925"/>
                    <a:pt x="7164" y="24482"/>
                  </a:cubicBezTo>
                  <a:cubicBezTo>
                    <a:pt x="7805" y="25096"/>
                    <a:pt x="7415" y="25514"/>
                    <a:pt x="7192" y="26266"/>
                  </a:cubicBezTo>
                  <a:cubicBezTo>
                    <a:pt x="6941" y="27075"/>
                    <a:pt x="7443" y="27409"/>
                    <a:pt x="7722" y="28106"/>
                  </a:cubicBezTo>
                  <a:cubicBezTo>
                    <a:pt x="7917" y="28664"/>
                    <a:pt x="7805" y="29110"/>
                    <a:pt x="7861" y="29667"/>
                  </a:cubicBezTo>
                  <a:cubicBezTo>
                    <a:pt x="7878" y="29670"/>
                    <a:pt x="7895" y="29672"/>
                    <a:pt x="7911" y="29672"/>
                  </a:cubicBezTo>
                  <a:cubicBezTo>
                    <a:pt x="8616" y="29672"/>
                    <a:pt x="8670" y="26785"/>
                    <a:pt x="8697" y="26294"/>
                  </a:cubicBezTo>
                  <a:cubicBezTo>
                    <a:pt x="8781" y="25542"/>
                    <a:pt x="8363" y="25374"/>
                    <a:pt x="8056" y="24733"/>
                  </a:cubicBezTo>
                  <a:cubicBezTo>
                    <a:pt x="7805" y="24176"/>
                    <a:pt x="8168" y="23758"/>
                    <a:pt x="8056" y="23172"/>
                  </a:cubicBezTo>
                  <a:cubicBezTo>
                    <a:pt x="8000" y="22782"/>
                    <a:pt x="7722" y="22587"/>
                    <a:pt x="7749" y="22141"/>
                  </a:cubicBezTo>
                  <a:cubicBezTo>
                    <a:pt x="7805" y="21918"/>
                    <a:pt x="7805" y="21667"/>
                    <a:pt x="7805" y="21444"/>
                  </a:cubicBezTo>
                  <a:cubicBezTo>
                    <a:pt x="7694" y="21165"/>
                    <a:pt x="7471" y="21082"/>
                    <a:pt x="7303" y="20859"/>
                  </a:cubicBezTo>
                  <a:cubicBezTo>
                    <a:pt x="6913" y="20273"/>
                    <a:pt x="7415" y="19576"/>
                    <a:pt x="7526" y="18935"/>
                  </a:cubicBezTo>
                  <a:cubicBezTo>
                    <a:pt x="7610" y="18489"/>
                    <a:pt x="7777" y="18461"/>
                    <a:pt x="8112" y="18183"/>
                  </a:cubicBezTo>
                  <a:cubicBezTo>
                    <a:pt x="8335" y="18015"/>
                    <a:pt x="8502" y="17904"/>
                    <a:pt x="8418" y="17625"/>
                  </a:cubicBezTo>
                  <a:cubicBezTo>
                    <a:pt x="8335" y="17263"/>
                    <a:pt x="7972" y="17346"/>
                    <a:pt x="7694" y="17151"/>
                  </a:cubicBezTo>
                  <a:cubicBezTo>
                    <a:pt x="7499" y="16984"/>
                    <a:pt x="7331" y="16733"/>
                    <a:pt x="7248" y="16454"/>
                  </a:cubicBezTo>
                  <a:cubicBezTo>
                    <a:pt x="7108" y="15841"/>
                    <a:pt x="7666" y="15367"/>
                    <a:pt x="7331" y="14754"/>
                  </a:cubicBezTo>
                  <a:cubicBezTo>
                    <a:pt x="6997" y="14141"/>
                    <a:pt x="6244" y="13695"/>
                    <a:pt x="6718" y="13081"/>
                  </a:cubicBezTo>
                  <a:cubicBezTo>
                    <a:pt x="6997" y="12691"/>
                    <a:pt x="7749" y="12524"/>
                    <a:pt x="7889" y="12078"/>
                  </a:cubicBezTo>
                  <a:cubicBezTo>
                    <a:pt x="7945" y="11883"/>
                    <a:pt x="7777" y="11604"/>
                    <a:pt x="7749" y="11409"/>
                  </a:cubicBezTo>
                  <a:cubicBezTo>
                    <a:pt x="7722" y="11102"/>
                    <a:pt x="7749" y="10796"/>
                    <a:pt x="7833" y="10517"/>
                  </a:cubicBezTo>
                  <a:cubicBezTo>
                    <a:pt x="7945" y="10015"/>
                    <a:pt x="8502" y="9262"/>
                    <a:pt x="8279" y="8761"/>
                  </a:cubicBezTo>
                  <a:cubicBezTo>
                    <a:pt x="8140" y="8426"/>
                    <a:pt x="7805" y="8454"/>
                    <a:pt x="7582" y="8203"/>
                  </a:cubicBezTo>
                  <a:cubicBezTo>
                    <a:pt x="7387" y="7952"/>
                    <a:pt x="7471" y="7869"/>
                    <a:pt x="7471" y="7562"/>
                  </a:cubicBezTo>
                  <a:cubicBezTo>
                    <a:pt x="7471" y="6809"/>
                    <a:pt x="6607" y="6809"/>
                    <a:pt x="6216" y="6252"/>
                  </a:cubicBezTo>
                  <a:cubicBezTo>
                    <a:pt x="5965" y="5945"/>
                    <a:pt x="6216" y="5611"/>
                    <a:pt x="6551" y="5332"/>
                  </a:cubicBezTo>
                  <a:cubicBezTo>
                    <a:pt x="6778" y="5162"/>
                    <a:pt x="7019" y="5125"/>
                    <a:pt x="7263" y="5125"/>
                  </a:cubicBezTo>
                  <a:cubicBezTo>
                    <a:pt x="7442" y="5125"/>
                    <a:pt x="7623" y="5145"/>
                    <a:pt x="7801" y="5145"/>
                  </a:cubicBezTo>
                  <a:cubicBezTo>
                    <a:pt x="7974" y="5145"/>
                    <a:pt x="8144" y="5127"/>
                    <a:pt x="8307" y="5053"/>
                  </a:cubicBezTo>
                  <a:cubicBezTo>
                    <a:pt x="8837" y="4802"/>
                    <a:pt x="8837" y="4050"/>
                    <a:pt x="9533" y="3938"/>
                  </a:cubicBezTo>
                  <a:cubicBezTo>
                    <a:pt x="9652" y="3921"/>
                    <a:pt x="9772" y="3912"/>
                    <a:pt x="9894" y="3912"/>
                  </a:cubicBezTo>
                  <a:cubicBezTo>
                    <a:pt x="10174" y="3912"/>
                    <a:pt x="10460" y="3961"/>
                    <a:pt x="10732" y="4078"/>
                  </a:cubicBezTo>
                  <a:lnTo>
                    <a:pt x="10732" y="4189"/>
                  </a:lnTo>
                  <a:cubicBezTo>
                    <a:pt x="10801" y="4424"/>
                    <a:pt x="10976" y="4473"/>
                    <a:pt x="11175" y="4473"/>
                  </a:cubicBezTo>
                  <a:cubicBezTo>
                    <a:pt x="11317" y="4473"/>
                    <a:pt x="11472" y="4448"/>
                    <a:pt x="11608" y="4448"/>
                  </a:cubicBezTo>
                  <a:cubicBezTo>
                    <a:pt x="11821" y="4448"/>
                    <a:pt x="11986" y="4510"/>
                    <a:pt x="11986" y="4830"/>
                  </a:cubicBezTo>
                  <a:cubicBezTo>
                    <a:pt x="11959" y="5053"/>
                    <a:pt x="11847" y="5276"/>
                    <a:pt x="11680" y="5444"/>
                  </a:cubicBezTo>
                  <a:lnTo>
                    <a:pt x="11763" y="5527"/>
                  </a:lnTo>
                  <a:cubicBezTo>
                    <a:pt x="11819" y="5555"/>
                    <a:pt x="11847" y="5611"/>
                    <a:pt x="11875" y="5667"/>
                  </a:cubicBezTo>
                  <a:cubicBezTo>
                    <a:pt x="11903" y="5694"/>
                    <a:pt x="11931" y="5750"/>
                    <a:pt x="11986" y="5778"/>
                  </a:cubicBezTo>
                  <a:cubicBezTo>
                    <a:pt x="11998" y="5784"/>
                    <a:pt x="12008" y="5787"/>
                    <a:pt x="12018" y="5787"/>
                  </a:cubicBezTo>
                  <a:cubicBezTo>
                    <a:pt x="12056" y="5787"/>
                    <a:pt x="12087" y="5738"/>
                    <a:pt x="12154" y="5583"/>
                  </a:cubicBezTo>
                  <a:cubicBezTo>
                    <a:pt x="12232" y="5400"/>
                    <a:pt x="12310" y="5218"/>
                    <a:pt x="12525" y="5218"/>
                  </a:cubicBezTo>
                  <a:cubicBezTo>
                    <a:pt x="12540" y="5218"/>
                    <a:pt x="12556" y="5219"/>
                    <a:pt x="12572" y="5221"/>
                  </a:cubicBezTo>
                  <a:cubicBezTo>
                    <a:pt x="12934" y="5248"/>
                    <a:pt x="13018" y="5555"/>
                    <a:pt x="13101" y="5778"/>
                  </a:cubicBezTo>
                  <a:cubicBezTo>
                    <a:pt x="13129" y="5862"/>
                    <a:pt x="13157" y="5945"/>
                    <a:pt x="13213" y="6029"/>
                  </a:cubicBezTo>
                  <a:cubicBezTo>
                    <a:pt x="13408" y="6280"/>
                    <a:pt x="13659" y="6475"/>
                    <a:pt x="13966" y="6614"/>
                  </a:cubicBezTo>
                  <a:cubicBezTo>
                    <a:pt x="14023" y="6636"/>
                    <a:pt x="14070" y="6646"/>
                    <a:pt x="14113" y="6646"/>
                  </a:cubicBezTo>
                  <a:cubicBezTo>
                    <a:pt x="14237" y="6646"/>
                    <a:pt x="14315" y="6557"/>
                    <a:pt x="14440" y="6391"/>
                  </a:cubicBezTo>
                  <a:cubicBezTo>
                    <a:pt x="14551" y="6196"/>
                    <a:pt x="14690" y="6085"/>
                    <a:pt x="14886" y="6001"/>
                  </a:cubicBezTo>
                  <a:lnTo>
                    <a:pt x="14941" y="6001"/>
                  </a:lnTo>
                  <a:cubicBezTo>
                    <a:pt x="14774" y="5416"/>
                    <a:pt x="15192" y="5081"/>
                    <a:pt x="15610" y="4775"/>
                  </a:cubicBezTo>
                  <a:cubicBezTo>
                    <a:pt x="15666" y="4719"/>
                    <a:pt x="15722" y="4691"/>
                    <a:pt x="15805" y="4635"/>
                  </a:cubicBezTo>
                  <a:cubicBezTo>
                    <a:pt x="15973" y="4524"/>
                    <a:pt x="16056" y="4496"/>
                    <a:pt x="15973" y="4245"/>
                  </a:cubicBezTo>
                  <a:cubicBezTo>
                    <a:pt x="15889" y="3994"/>
                    <a:pt x="15694" y="3910"/>
                    <a:pt x="15471" y="3827"/>
                  </a:cubicBezTo>
                  <a:lnTo>
                    <a:pt x="15415" y="3799"/>
                  </a:lnTo>
                  <a:cubicBezTo>
                    <a:pt x="15109" y="3659"/>
                    <a:pt x="14774" y="3576"/>
                    <a:pt x="14412" y="3548"/>
                  </a:cubicBezTo>
                  <a:cubicBezTo>
                    <a:pt x="14049" y="3492"/>
                    <a:pt x="13659" y="3409"/>
                    <a:pt x="13297" y="3241"/>
                  </a:cubicBezTo>
                  <a:cubicBezTo>
                    <a:pt x="13129" y="3158"/>
                    <a:pt x="12934" y="3102"/>
                    <a:pt x="12739" y="3074"/>
                  </a:cubicBezTo>
                  <a:cubicBezTo>
                    <a:pt x="12600" y="3046"/>
                    <a:pt x="12488" y="3018"/>
                    <a:pt x="12349" y="2963"/>
                  </a:cubicBezTo>
                  <a:cubicBezTo>
                    <a:pt x="12014" y="2851"/>
                    <a:pt x="11652" y="2684"/>
                    <a:pt x="11345" y="2489"/>
                  </a:cubicBezTo>
                  <a:cubicBezTo>
                    <a:pt x="11122" y="2349"/>
                    <a:pt x="10927" y="2238"/>
                    <a:pt x="10704" y="2126"/>
                  </a:cubicBezTo>
                  <a:cubicBezTo>
                    <a:pt x="10425" y="2015"/>
                    <a:pt x="10119" y="1959"/>
                    <a:pt x="9812" y="1959"/>
                  </a:cubicBezTo>
                  <a:cubicBezTo>
                    <a:pt x="9478" y="1931"/>
                    <a:pt x="9143" y="1875"/>
                    <a:pt x="8809" y="1736"/>
                  </a:cubicBezTo>
                  <a:cubicBezTo>
                    <a:pt x="8391" y="1541"/>
                    <a:pt x="8028" y="1262"/>
                    <a:pt x="7805" y="872"/>
                  </a:cubicBezTo>
                  <a:cubicBezTo>
                    <a:pt x="7749" y="760"/>
                    <a:pt x="7694" y="677"/>
                    <a:pt x="7638" y="565"/>
                  </a:cubicBezTo>
                  <a:cubicBezTo>
                    <a:pt x="7526" y="314"/>
                    <a:pt x="7387" y="64"/>
                    <a:pt x="7192" y="8"/>
                  </a:cubicBezTo>
                  <a:cubicBezTo>
                    <a:pt x="7163" y="3"/>
                    <a:pt x="7135" y="1"/>
                    <a:pt x="710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19997;p55"/>
            <p:cNvSpPr/>
            <p:nvPr/>
          </p:nvSpPr>
          <p:spPr>
            <a:xfrm>
              <a:off x="4662625" y="3186253"/>
              <a:ext cx="123375" cy="191099"/>
            </a:xfrm>
            <a:custGeom>
              <a:avLst/>
              <a:gdLst/>
              <a:ahLst/>
              <a:cxnLst/>
              <a:rect l="l" t="t" r="r" b="b"/>
              <a:pathLst>
                <a:path w="4935" h="7644" extrusionOk="0">
                  <a:moveTo>
                    <a:pt x="3172" y="0"/>
                  </a:moveTo>
                  <a:cubicBezTo>
                    <a:pt x="2979" y="0"/>
                    <a:pt x="2808" y="71"/>
                    <a:pt x="2704" y="291"/>
                  </a:cubicBezTo>
                  <a:cubicBezTo>
                    <a:pt x="2621" y="486"/>
                    <a:pt x="2677" y="570"/>
                    <a:pt x="2481" y="709"/>
                  </a:cubicBezTo>
                  <a:cubicBezTo>
                    <a:pt x="2314" y="848"/>
                    <a:pt x="2286" y="1127"/>
                    <a:pt x="2258" y="1406"/>
                  </a:cubicBezTo>
                  <a:cubicBezTo>
                    <a:pt x="2230" y="1685"/>
                    <a:pt x="2203" y="1963"/>
                    <a:pt x="2203" y="2214"/>
                  </a:cubicBezTo>
                  <a:cubicBezTo>
                    <a:pt x="2203" y="2521"/>
                    <a:pt x="2314" y="2939"/>
                    <a:pt x="2175" y="3190"/>
                  </a:cubicBezTo>
                  <a:cubicBezTo>
                    <a:pt x="2063" y="3357"/>
                    <a:pt x="1840" y="3469"/>
                    <a:pt x="1757" y="3636"/>
                  </a:cubicBezTo>
                  <a:cubicBezTo>
                    <a:pt x="1645" y="3943"/>
                    <a:pt x="1617" y="4249"/>
                    <a:pt x="1645" y="4556"/>
                  </a:cubicBezTo>
                  <a:cubicBezTo>
                    <a:pt x="1673" y="4835"/>
                    <a:pt x="1589" y="5141"/>
                    <a:pt x="1422" y="5364"/>
                  </a:cubicBezTo>
                  <a:cubicBezTo>
                    <a:pt x="1227" y="5559"/>
                    <a:pt x="1032" y="5643"/>
                    <a:pt x="892" y="5866"/>
                  </a:cubicBezTo>
                  <a:cubicBezTo>
                    <a:pt x="642" y="6256"/>
                    <a:pt x="279" y="6563"/>
                    <a:pt x="140" y="6981"/>
                  </a:cubicBezTo>
                  <a:cubicBezTo>
                    <a:pt x="56" y="7176"/>
                    <a:pt x="0" y="7343"/>
                    <a:pt x="140" y="7483"/>
                  </a:cubicBezTo>
                  <a:cubicBezTo>
                    <a:pt x="251" y="7622"/>
                    <a:pt x="558" y="7594"/>
                    <a:pt x="697" y="7622"/>
                  </a:cubicBezTo>
                  <a:cubicBezTo>
                    <a:pt x="792" y="7633"/>
                    <a:pt x="867" y="7643"/>
                    <a:pt x="933" y="7643"/>
                  </a:cubicBezTo>
                  <a:cubicBezTo>
                    <a:pt x="1040" y="7643"/>
                    <a:pt x="1123" y="7615"/>
                    <a:pt x="1227" y="7511"/>
                  </a:cubicBezTo>
                  <a:cubicBezTo>
                    <a:pt x="1394" y="7343"/>
                    <a:pt x="1561" y="6842"/>
                    <a:pt x="1868" y="6730"/>
                  </a:cubicBezTo>
                  <a:cubicBezTo>
                    <a:pt x="1905" y="6723"/>
                    <a:pt x="1943" y="6719"/>
                    <a:pt x="1980" y="6719"/>
                  </a:cubicBezTo>
                  <a:cubicBezTo>
                    <a:pt x="2080" y="6719"/>
                    <a:pt x="2177" y="6745"/>
                    <a:pt x="2258" y="6786"/>
                  </a:cubicBezTo>
                  <a:cubicBezTo>
                    <a:pt x="2523" y="6855"/>
                    <a:pt x="2797" y="6900"/>
                    <a:pt x="3067" y="6900"/>
                  </a:cubicBezTo>
                  <a:cubicBezTo>
                    <a:pt x="3451" y="6900"/>
                    <a:pt x="3826" y="6808"/>
                    <a:pt x="4154" y="6563"/>
                  </a:cubicBezTo>
                  <a:cubicBezTo>
                    <a:pt x="4684" y="6117"/>
                    <a:pt x="4544" y="5504"/>
                    <a:pt x="4182" y="5030"/>
                  </a:cubicBezTo>
                  <a:cubicBezTo>
                    <a:pt x="4039" y="4840"/>
                    <a:pt x="3998" y="4711"/>
                    <a:pt x="3817" y="4711"/>
                  </a:cubicBezTo>
                  <a:cubicBezTo>
                    <a:pt x="3785" y="4711"/>
                    <a:pt x="3749" y="4715"/>
                    <a:pt x="3708" y="4723"/>
                  </a:cubicBezTo>
                  <a:cubicBezTo>
                    <a:pt x="3563" y="4744"/>
                    <a:pt x="3265" y="4856"/>
                    <a:pt x="3064" y="4856"/>
                  </a:cubicBezTo>
                  <a:cubicBezTo>
                    <a:pt x="2994" y="4856"/>
                    <a:pt x="2936" y="4843"/>
                    <a:pt x="2900" y="4807"/>
                  </a:cubicBezTo>
                  <a:cubicBezTo>
                    <a:pt x="2732" y="4639"/>
                    <a:pt x="2983" y="4110"/>
                    <a:pt x="3095" y="3970"/>
                  </a:cubicBezTo>
                  <a:cubicBezTo>
                    <a:pt x="3401" y="3636"/>
                    <a:pt x="3792" y="3441"/>
                    <a:pt x="3819" y="2939"/>
                  </a:cubicBezTo>
                  <a:cubicBezTo>
                    <a:pt x="3819" y="2716"/>
                    <a:pt x="3680" y="2493"/>
                    <a:pt x="3708" y="2242"/>
                  </a:cubicBezTo>
                  <a:cubicBezTo>
                    <a:pt x="3736" y="2019"/>
                    <a:pt x="4265" y="1991"/>
                    <a:pt x="4488" y="1908"/>
                  </a:cubicBezTo>
                  <a:cubicBezTo>
                    <a:pt x="4739" y="1824"/>
                    <a:pt x="4934" y="1796"/>
                    <a:pt x="4879" y="1490"/>
                  </a:cubicBezTo>
                  <a:cubicBezTo>
                    <a:pt x="4851" y="1294"/>
                    <a:pt x="4767" y="1099"/>
                    <a:pt x="4628" y="932"/>
                  </a:cubicBezTo>
                  <a:cubicBezTo>
                    <a:pt x="4488" y="625"/>
                    <a:pt x="4265" y="374"/>
                    <a:pt x="3987" y="207"/>
                  </a:cubicBezTo>
                  <a:cubicBezTo>
                    <a:pt x="3758" y="142"/>
                    <a:pt x="3444" y="0"/>
                    <a:pt x="317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19998;p55"/>
            <p:cNvSpPr/>
            <p:nvPr/>
          </p:nvSpPr>
          <p:spPr>
            <a:xfrm>
              <a:off x="4549725" y="3258950"/>
              <a:ext cx="54375" cy="79925"/>
            </a:xfrm>
            <a:custGeom>
              <a:avLst/>
              <a:gdLst/>
              <a:ahLst/>
              <a:cxnLst/>
              <a:rect l="l" t="t" r="r" b="b"/>
              <a:pathLst>
                <a:path w="2175" h="3197" extrusionOk="0">
                  <a:moveTo>
                    <a:pt x="510" y="1"/>
                  </a:moveTo>
                  <a:cubicBezTo>
                    <a:pt x="375" y="1"/>
                    <a:pt x="248" y="29"/>
                    <a:pt x="168" y="109"/>
                  </a:cubicBezTo>
                  <a:cubicBezTo>
                    <a:pt x="1" y="304"/>
                    <a:pt x="84" y="918"/>
                    <a:pt x="140" y="1141"/>
                  </a:cubicBezTo>
                  <a:cubicBezTo>
                    <a:pt x="224" y="1447"/>
                    <a:pt x="279" y="1754"/>
                    <a:pt x="252" y="2060"/>
                  </a:cubicBezTo>
                  <a:cubicBezTo>
                    <a:pt x="252" y="2451"/>
                    <a:pt x="168" y="2897"/>
                    <a:pt x="586" y="3092"/>
                  </a:cubicBezTo>
                  <a:cubicBezTo>
                    <a:pt x="781" y="3161"/>
                    <a:pt x="983" y="3196"/>
                    <a:pt x="1185" y="3196"/>
                  </a:cubicBezTo>
                  <a:cubicBezTo>
                    <a:pt x="1387" y="3196"/>
                    <a:pt x="1590" y="3161"/>
                    <a:pt x="1785" y="3092"/>
                  </a:cubicBezTo>
                  <a:cubicBezTo>
                    <a:pt x="1980" y="3008"/>
                    <a:pt x="2147" y="2841"/>
                    <a:pt x="2175" y="2618"/>
                  </a:cubicBezTo>
                  <a:cubicBezTo>
                    <a:pt x="1980" y="2367"/>
                    <a:pt x="1868" y="2088"/>
                    <a:pt x="1813" y="1782"/>
                  </a:cubicBezTo>
                  <a:cubicBezTo>
                    <a:pt x="1813" y="1698"/>
                    <a:pt x="1785" y="1587"/>
                    <a:pt x="1813" y="1475"/>
                  </a:cubicBezTo>
                  <a:cubicBezTo>
                    <a:pt x="1785" y="1447"/>
                    <a:pt x="1757" y="1419"/>
                    <a:pt x="1757" y="1364"/>
                  </a:cubicBezTo>
                  <a:cubicBezTo>
                    <a:pt x="1701" y="1196"/>
                    <a:pt x="1590" y="1029"/>
                    <a:pt x="1534" y="862"/>
                  </a:cubicBezTo>
                  <a:cubicBezTo>
                    <a:pt x="1478" y="695"/>
                    <a:pt x="1506" y="388"/>
                    <a:pt x="1339" y="221"/>
                  </a:cubicBezTo>
                  <a:cubicBezTo>
                    <a:pt x="1255" y="137"/>
                    <a:pt x="1144" y="109"/>
                    <a:pt x="1032" y="109"/>
                  </a:cubicBezTo>
                  <a:cubicBezTo>
                    <a:pt x="917" y="60"/>
                    <a:pt x="705" y="1"/>
                    <a:pt x="510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19999;p55"/>
            <p:cNvSpPr/>
            <p:nvPr/>
          </p:nvSpPr>
          <p:spPr>
            <a:xfrm>
              <a:off x="4594325" y="3296500"/>
              <a:ext cx="9775" cy="27225"/>
            </a:xfrm>
            <a:custGeom>
              <a:avLst/>
              <a:gdLst/>
              <a:ahLst/>
              <a:cxnLst/>
              <a:rect l="l" t="t" r="r" b="b"/>
              <a:pathLst>
                <a:path w="391" h="1089" extrusionOk="0">
                  <a:moveTo>
                    <a:pt x="29" y="1"/>
                  </a:moveTo>
                  <a:cubicBezTo>
                    <a:pt x="1" y="85"/>
                    <a:pt x="29" y="196"/>
                    <a:pt x="29" y="280"/>
                  </a:cubicBezTo>
                  <a:cubicBezTo>
                    <a:pt x="84" y="586"/>
                    <a:pt x="196" y="837"/>
                    <a:pt x="391" y="1088"/>
                  </a:cubicBezTo>
                  <a:cubicBezTo>
                    <a:pt x="391" y="949"/>
                    <a:pt x="391" y="809"/>
                    <a:pt x="335" y="698"/>
                  </a:cubicBezTo>
                  <a:cubicBezTo>
                    <a:pt x="252" y="447"/>
                    <a:pt x="140" y="224"/>
                    <a:pt x="29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20000;p55"/>
            <p:cNvSpPr/>
            <p:nvPr/>
          </p:nvSpPr>
          <p:spPr>
            <a:xfrm>
              <a:off x="2402625" y="2079500"/>
              <a:ext cx="873925" cy="833050"/>
            </a:xfrm>
            <a:custGeom>
              <a:avLst/>
              <a:gdLst/>
              <a:ahLst/>
              <a:cxnLst/>
              <a:rect l="l" t="t" r="r" b="b"/>
              <a:pathLst>
                <a:path w="34957" h="33322" extrusionOk="0">
                  <a:moveTo>
                    <a:pt x="5096" y="0"/>
                  </a:moveTo>
                  <a:cubicBezTo>
                    <a:pt x="4850" y="0"/>
                    <a:pt x="4594" y="91"/>
                    <a:pt x="4544" y="289"/>
                  </a:cubicBezTo>
                  <a:cubicBezTo>
                    <a:pt x="4517" y="485"/>
                    <a:pt x="4740" y="624"/>
                    <a:pt x="4740" y="847"/>
                  </a:cubicBezTo>
                  <a:cubicBezTo>
                    <a:pt x="4712" y="1181"/>
                    <a:pt x="4210" y="1265"/>
                    <a:pt x="3931" y="1349"/>
                  </a:cubicBezTo>
                  <a:cubicBezTo>
                    <a:pt x="3680" y="1432"/>
                    <a:pt x="2844" y="1404"/>
                    <a:pt x="2621" y="1683"/>
                  </a:cubicBezTo>
                  <a:cubicBezTo>
                    <a:pt x="2398" y="1934"/>
                    <a:pt x="2649" y="2631"/>
                    <a:pt x="2537" y="2993"/>
                  </a:cubicBezTo>
                  <a:cubicBezTo>
                    <a:pt x="2370" y="3467"/>
                    <a:pt x="1590" y="3607"/>
                    <a:pt x="1562" y="4108"/>
                  </a:cubicBezTo>
                  <a:cubicBezTo>
                    <a:pt x="1534" y="4471"/>
                    <a:pt x="1868" y="4666"/>
                    <a:pt x="1896" y="4973"/>
                  </a:cubicBezTo>
                  <a:cubicBezTo>
                    <a:pt x="1924" y="5056"/>
                    <a:pt x="1924" y="5140"/>
                    <a:pt x="1868" y="5223"/>
                  </a:cubicBezTo>
                  <a:cubicBezTo>
                    <a:pt x="1785" y="5279"/>
                    <a:pt x="1701" y="5307"/>
                    <a:pt x="1618" y="5335"/>
                  </a:cubicBezTo>
                  <a:lnTo>
                    <a:pt x="865" y="5614"/>
                  </a:lnTo>
                  <a:cubicBezTo>
                    <a:pt x="447" y="5781"/>
                    <a:pt x="391" y="5948"/>
                    <a:pt x="586" y="6366"/>
                  </a:cubicBezTo>
                  <a:cubicBezTo>
                    <a:pt x="753" y="6617"/>
                    <a:pt x="921" y="6840"/>
                    <a:pt x="1116" y="7063"/>
                  </a:cubicBezTo>
                  <a:cubicBezTo>
                    <a:pt x="1757" y="8039"/>
                    <a:pt x="168" y="7704"/>
                    <a:pt x="57" y="8401"/>
                  </a:cubicBezTo>
                  <a:cubicBezTo>
                    <a:pt x="1" y="8819"/>
                    <a:pt x="670" y="9014"/>
                    <a:pt x="726" y="9433"/>
                  </a:cubicBezTo>
                  <a:cubicBezTo>
                    <a:pt x="837" y="10046"/>
                    <a:pt x="280" y="10854"/>
                    <a:pt x="558" y="11412"/>
                  </a:cubicBezTo>
                  <a:cubicBezTo>
                    <a:pt x="670" y="11635"/>
                    <a:pt x="865" y="11830"/>
                    <a:pt x="1116" y="11913"/>
                  </a:cubicBezTo>
                  <a:cubicBezTo>
                    <a:pt x="1339" y="11969"/>
                    <a:pt x="1618" y="11886"/>
                    <a:pt x="1757" y="12081"/>
                  </a:cubicBezTo>
                  <a:cubicBezTo>
                    <a:pt x="1924" y="12276"/>
                    <a:pt x="1841" y="12638"/>
                    <a:pt x="2008" y="12861"/>
                  </a:cubicBezTo>
                  <a:cubicBezTo>
                    <a:pt x="2259" y="13140"/>
                    <a:pt x="2677" y="13279"/>
                    <a:pt x="2621" y="13725"/>
                  </a:cubicBezTo>
                  <a:cubicBezTo>
                    <a:pt x="2510" y="14394"/>
                    <a:pt x="1478" y="14589"/>
                    <a:pt x="1701" y="15342"/>
                  </a:cubicBezTo>
                  <a:cubicBezTo>
                    <a:pt x="1896" y="15900"/>
                    <a:pt x="2342" y="16318"/>
                    <a:pt x="2677" y="16819"/>
                  </a:cubicBezTo>
                  <a:cubicBezTo>
                    <a:pt x="2816" y="17043"/>
                    <a:pt x="2816" y="17266"/>
                    <a:pt x="3039" y="17321"/>
                  </a:cubicBezTo>
                  <a:cubicBezTo>
                    <a:pt x="3082" y="17331"/>
                    <a:pt x="3122" y="17335"/>
                    <a:pt x="3160" y="17335"/>
                  </a:cubicBezTo>
                  <a:cubicBezTo>
                    <a:pt x="3327" y="17335"/>
                    <a:pt x="3458" y="17262"/>
                    <a:pt x="3599" y="17262"/>
                  </a:cubicBezTo>
                  <a:cubicBezTo>
                    <a:pt x="3617" y="17262"/>
                    <a:pt x="3634" y="17263"/>
                    <a:pt x="3652" y="17266"/>
                  </a:cubicBezTo>
                  <a:cubicBezTo>
                    <a:pt x="3931" y="17321"/>
                    <a:pt x="3987" y="17544"/>
                    <a:pt x="3848" y="17795"/>
                  </a:cubicBezTo>
                  <a:cubicBezTo>
                    <a:pt x="3787" y="17931"/>
                    <a:pt x="3735" y="17977"/>
                    <a:pt x="3659" y="17977"/>
                  </a:cubicBezTo>
                  <a:cubicBezTo>
                    <a:pt x="3596" y="17977"/>
                    <a:pt x="3516" y="17945"/>
                    <a:pt x="3402" y="17907"/>
                  </a:cubicBezTo>
                  <a:cubicBezTo>
                    <a:pt x="3318" y="17888"/>
                    <a:pt x="3250" y="17876"/>
                    <a:pt x="3186" y="17876"/>
                  </a:cubicBezTo>
                  <a:cubicBezTo>
                    <a:pt x="3058" y="17876"/>
                    <a:pt x="2946" y="17925"/>
                    <a:pt x="2760" y="18074"/>
                  </a:cubicBezTo>
                  <a:cubicBezTo>
                    <a:pt x="2482" y="18297"/>
                    <a:pt x="2705" y="18548"/>
                    <a:pt x="2900" y="18827"/>
                  </a:cubicBezTo>
                  <a:cubicBezTo>
                    <a:pt x="3095" y="19105"/>
                    <a:pt x="3346" y="19551"/>
                    <a:pt x="3680" y="19579"/>
                  </a:cubicBezTo>
                  <a:cubicBezTo>
                    <a:pt x="3715" y="19588"/>
                    <a:pt x="3747" y="19592"/>
                    <a:pt x="3776" y="19592"/>
                  </a:cubicBezTo>
                  <a:cubicBezTo>
                    <a:pt x="3932" y="19592"/>
                    <a:pt x="4018" y="19478"/>
                    <a:pt x="4182" y="19384"/>
                  </a:cubicBezTo>
                  <a:cubicBezTo>
                    <a:pt x="4433" y="19273"/>
                    <a:pt x="4712" y="19189"/>
                    <a:pt x="4990" y="19189"/>
                  </a:cubicBezTo>
                  <a:cubicBezTo>
                    <a:pt x="5353" y="19245"/>
                    <a:pt x="5659" y="19468"/>
                    <a:pt x="5855" y="19746"/>
                  </a:cubicBezTo>
                  <a:cubicBezTo>
                    <a:pt x="5576" y="20694"/>
                    <a:pt x="4266" y="19830"/>
                    <a:pt x="4015" y="20750"/>
                  </a:cubicBezTo>
                  <a:cubicBezTo>
                    <a:pt x="3959" y="21168"/>
                    <a:pt x="4098" y="21586"/>
                    <a:pt x="4433" y="21865"/>
                  </a:cubicBezTo>
                  <a:cubicBezTo>
                    <a:pt x="4580" y="21970"/>
                    <a:pt x="4651" y="22015"/>
                    <a:pt x="4702" y="22015"/>
                  </a:cubicBezTo>
                  <a:cubicBezTo>
                    <a:pt x="4785" y="22015"/>
                    <a:pt x="4809" y="21889"/>
                    <a:pt x="5018" y="21698"/>
                  </a:cubicBezTo>
                  <a:cubicBezTo>
                    <a:pt x="5353" y="21391"/>
                    <a:pt x="5938" y="21419"/>
                    <a:pt x="6301" y="21140"/>
                  </a:cubicBezTo>
                  <a:cubicBezTo>
                    <a:pt x="6440" y="21029"/>
                    <a:pt x="6384" y="20945"/>
                    <a:pt x="6496" y="20834"/>
                  </a:cubicBezTo>
                  <a:cubicBezTo>
                    <a:pt x="6648" y="20653"/>
                    <a:pt x="6783" y="20579"/>
                    <a:pt x="6913" y="20579"/>
                  </a:cubicBezTo>
                  <a:cubicBezTo>
                    <a:pt x="7164" y="20579"/>
                    <a:pt x="7391" y="20856"/>
                    <a:pt x="7666" y="21168"/>
                  </a:cubicBezTo>
                  <a:cubicBezTo>
                    <a:pt x="8057" y="21586"/>
                    <a:pt x="7834" y="22032"/>
                    <a:pt x="7973" y="22506"/>
                  </a:cubicBezTo>
                  <a:cubicBezTo>
                    <a:pt x="8140" y="23008"/>
                    <a:pt x="8586" y="23510"/>
                    <a:pt x="8280" y="24095"/>
                  </a:cubicBezTo>
                  <a:cubicBezTo>
                    <a:pt x="8001" y="24652"/>
                    <a:pt x="7025" y="25098"/>
                    <a:pt x="7360" y="25851"/>
                  </a:cubicBezTo>
                  <a:cubicBezTo>
                    <a:pt x="7611" y="26492"/>
                    <a:pt x="8419" y="26520"/>
                    <a:pt x="8614" y="27161"/>
                  </a:cubicBezTo>
                  <a:cubicBezTo>
                    <a:pt x="8726" y="27663"/>
                    <a:pt x="8782" y="28165"/>
                    <a:pt x="8754" y="28639"/>
                  </a:cubicBezTo>
                  <a:cubicBezTo>
                    <a:pt x="8698" y="29308"/>
                    <a:pt x="8391" y="29921"/>
                    <a:pt x="8503" y="30590"/>
                  </a:cubicBezTo>
                  <a:cubicBezTo>
                    <a:pt x="9172" y="30785"/>
                    <a:pt x="9478" y="30506"/>
                    <a:pt x="9255" y="31482"/>
                  </a:cubicBezTo>
                  <a:cubicBezTo>
                    <a:pt x="9116" y="32012"/>
                    <a:pt x="8809" y="32708"/>
                    <a:pt x="9534" y="32959"/>
                  </a:cubicBezTo>
                  <a:cubicBezTo>
                    <a:pt x="9690" y="33015"/>
                    <a:pt x="9818" y="33040"/>
                    <a:pt x="9926" y="33040"/>
                  </a:cubicBezTo>
                  <a:cubicBezTo>
                    <a:pt x="10568" y="33040"/>
                    <a:pt x="10466" y="32167"/>
                    <a:pt x="11039" y="31928"/>
                  </a:cubicBezTo>
                  <a:cubicBezTo>
                    <a:pt x="11104" y="31901"/>
                    <a:pt x="11164" y="31889"/>
                    <a:pt x="11220" y="31889"/>
                  </a:cubicBezTo>
                  <a:cubicBezTo>
                    <a:pt x="11746" y="31889"/>
                    <a:pt x="11917" y="32969"/>
                    <a:pt x="12043" y="33322"/>
                  </a:cubicBezTo>
                  <a:cubicBezTo>
                    <a:pt x="12202" y="33220"/>
                    <a:pt x="12376" y="33172"/>
                    <a:pt x="12550" y="33172"/>
                  </a:cubicBezTo>
                  <a:cubicBezTo>
                    <a:pt x="12711" y="33172"/>
                    <a:pt x="12871" y="33213"/>
                    <a:pt x="13019" y="33294"/>
                  </a:cubicBezTo>
                  <a:cubicBezTo>
                    <a:pt x="13214" y="32931"/>
                    <a:pt x="13548" y="32681"/>
                    <a:pt x="13938" y="32625"/>
                  </a:cubicBezTo>
                  <a:cubicBezTo>
                    <a:pt x="14106" y="32569"/>
                    <a:pt x="14245" y="32541"/>
                    <a:pt x="14412" y="32541"/>
                  </a:cubicBezTo>
                  <a:cubicBezTo>
                    <a:pt x="14747" y="32513"/>
                    <a:pt x="15053" y="32430"/>
                    <a:pt x="15304" y="32235"/>
                  </a:cubicBezTo>
                  <a:cubicBezTo>
                    <a:pt x="15611" y="31900"/>
                    <a:pt x="15499" y="31705"/>
                    <a:pt x="15221" y="31315"/>
                  </a:cubicBezTo>
                  <a:lnTo>
                    <a:pt x="15109" y="31175"/>
                  </a:lnTo>
                  <a:cubicBezTo>
                    <a:pt x="14858" y="30785"/>
                    <a:pt x="14914" y="30646"/>
                    <a:pt x="14998" y="30395"/>
                  </a:cubicBezTo>
                  <a:cubicBezTo>
                    <a:pt x="15081" y="30255"/>
                    <a:pt x="15109" y="30144"/>
                    <a:pt x="15137" y="30004"/>
                  </a:cubicBezTo>
                  <a:cubicBezTo>
                    <a:pt x="15221" y="29558"/>
                    <a:pt x="14886" y="29057"/>
                    <a:pt x="14635" y="28722"/>
                  </a:cubicBezTo>
                  <a:cubicBezTo>
                    <a:pt x="14580" y="28639"/>
                    <a:pt x="14524" y="28583"/>
                    <a:pt x="14468" y="28527"/>
                  </a:cubicBezTo>
                  <a:cubicBezTo>
                    <a:pt x="14329" y="28416"/>
                    <a:pt x="14217" y="28248"/>
                    <a:pt x="14189" y="28081"/>
                  </a:cubicBezTo>
                  <a:cubicBezTo>
                    <a:pt x="14161" y="27970"/>
                    <a:pt x="14161" y="27858"/>
                    <a:pt x="14189" y="27774"/>
                  </a:cubicBezTo>
                  <a:cubicBezTo>
                    <a:pt x="14217" y="27691"/>
                    <a:pt x="14217" y="27635"/>
                    <a:pt x="14217" y="27579"/>
                  </a:cubicBezTo>
                  <a:cubicBezTo>
                    <a:pt x="14189" y="27412"/>
                    <a:pt x="14106" y="27273"/>
                    <a:pt x="13994" y="27161"/>
                  </a:cubicBezTo>
                  <a:cubicBezTo>
                    <a:pt x="13855" y="27022"/>
                    <a:pt x="13743" y="26827"/>
                    <a:pt x="13715" y="26659"/>
                  </a:cubicBezTo>
                  <a:cubicBezTo>
                    <a:pt x="13688" y="26492"/>
                    <a:pt x="13715" y="26325"/>
                    <a:pt x="13771" y="26186"/>
                  </a:cubicBezTo>
                  <a:cubicBezTo>
                    <a:pt x="13827" y="26018"/>
                    <a:pt x="13827" y="25823"/>
                    <a:pt x="13771" y="25656"/>
                  </a:cubicBezTo>
                  <a:cubicBezTo>
                    <a:pt x="13715" y="25628"/>
                    <a:pt x="13632" y="25628"/>
                    <a:pt x="13548" y="25600"/>
                  </a:cubicBezTo>
                  <a:cubicBezTo>
                    <a:pt x="13242" y="25544"/>
                    <a:pt x="12907" y="25461"/>
                    <a:pt x="12796" y="25154"/>
                  </a:cubicBezTo>
                  <a:cubicBezTo>
                    <a:pt x="12768" y="25043"/>
                    <a:pt x="12768" y="24903"/>
                    <a:pt x="12851" y="24792"/>
                  </a:cubicBezTo>
                  <a:cubicBezTo>
                    <a:pt x="12991" y="24569"/>
                    <a:pt x="13381" y="24541"/>
                    <a:pt x="13660" y="24541"/>
                  </a:cubicBezTo>
                  <a:lnTo>
                    <a:pt x="13743" y="24541"/>
                  </a:lnTo>
                  <a:cubicBezTo>
                    <a:pt x="14468" y="24513"/>
                    <a:pt x="15165" y="24095"/>
                    <a:pt x="15527" y="23454"/>
                  </a:cubicBezTo>
                  <a:cubicBezTo>
                    <a:pt x="15918" y="22868"/>
                    <a:pt x="16057" y="22673"/>
                    <a:pt x="16782" y="22673"/>
                  </a:cubicBezTo>
                  <a:cubicBezTo>
                    <a:pt x="17200" y="22673"/>
                    <a:pt x="17506" y="22618"/>
                    <a:pt x="17674" y="22199"/>
                  </a:cubicBezTo>
                  <a:cubicBezTo>
                    <a:pt x="17729" y="22060"/>
                    <a:pt x="17729" y="21893"/>
                    <a:pt x="17702" y="21753"/>
                  </a:cubicBezTo>
                  <a:cubicBezTo>
                    <a:pt x="17674" y="21530"/>
                    <a:pt x="17729" y="21280"/>
                    <a:pt x="17869" y="21112"/>
                  </a:cubicBezTo>
                  <a:cubicBezTo>
                    <a:pt x="18203" y="20889"/>
                    <a:pt x="18566" y="20722"/>
                    <a:pt x="18956" y="20638"/>
                  </a:cubicBezTo>
                  <a:cubicBezTo>
                    <a:pt x="18984" y="20555"/>
                    <a:pt x="19040" y="20471"/>
                    <a:pt x="19068" y="20360"/>
                  </a:cubicBezTo>
                  <a:cubicBezTo>
                    <a:pt x="19151" y="20053"/>
                    <a:pt x="19318" y="19802"/>
                    <a:pt x="19569" y="19579"/>
                  </a:cubicBezTo>
                  <a:cubicBezTo>
                    <a:pt x="19812" y="19447"/>
                    <a:pt x="20072" y="19367"/>
                    <a:pt x="20350" y="19367"/>
                  </a:cubicBezTo>
                  <a:cubicBezTo>
                    <a:pt x="20423" y="19367"/>
                    <a:pt x="20497" y="19372"/>
                    <a:pt x="20573" y="19384"/>
                  </a:cubicBezTo>
                  <a:cubicBezTo>
                    <a:pt x="20632" y="19391"/>
                    <a:pt x="20691" y="19394"/>
                    <a:pt x="20750" y="19394"/>
                  </a:cubicBezTo>
                  <a:cubicBezTo>
                    <a:pt x="20941" y="19394"/>
                    <a:pt x="21127" y="19358"/>
                    <a:pt x="21298" y="19273"/>
                  </a:cubicBezTo>
                  <a:cubicBezTo>
                    <a:pt x="21409" y="19189"/>
                    <a:pt x="21409" y="19105"/>
                    <a:pt x="21437" y="18938"/>
                  </a:cubicBezTo>
                  <a:cubicBezTo>
                    <a:pt x="21465" y="18715"/>
                    <a:pt x="21576" y="18492"/>
                    <a:pt x="21744" y="18381"/>
                  </a:cubicBezTo>
                  <a:cubicBezTo>
                    <a:pt x="21860" y="18305"/>
                    <a:pt x="21976" y="18273"/>
                    <a:pt x="22088" y="18273"/>
                  </a:cubicBezTo>
                  <a:cubicBezTo>
                    <a:pt x="22431" y="18273"/>
                    <a:pt x="22746" y="18568"/>
                    <a:pt x="22998" y="18799"/>
                  </a:cubicBezTo>
                  <a:cubicBezTo>
                    <a:pt x="23054" y="18882"/>
                    <a:pt x="23137" y="18938"/>
                    <a:pt x="23193" y="18994"/>
                  </a:cubicBezTo>
                  <a:cubicBezTo>
                    <a:pt x="23472" y="18576"/>
                    <a:pt x="23862" y="18576"/>
                    <a:pt x="24252" y="18548"/>
                  </a:cubicBezTo>
                  <a:cubicBezTo>
                    <a:pt x="24392" y="18548"/>
                    <a:pt x="24559" y="18548"/>
                    <a:pt x="24726" y="18520"/>
                  </a:cubicBezTo>
                  <a:cubicBezTo>
                    <a:pt x="24949" y="18492"/>
                    <a:pt x="25144" y="18408"/>
                    <a:pt x="25339" y="18269"/>
                  </a:cubicBezTo>
                  <a:cubicBezTo>
                    <a:pt x="25451" y="18185"/>
                    <a:pt x="25590" y="18102"/>
                    <a:pt x="25758" y="18046"/>
                  </a:cubicBezTo>
                  <a:cubicBezTo>
                    <a:pt x="26000" y="17930"/>
                    <a:pt x="26183" y="17882"/>
                    <a:pt x="26330" y="17882"/>
                  </a:cubicBezTo>
                  <a:cubicBezTo>
                    <a:pt x="26571" y="17882"/>
                    <a:pt x="26717" y="18012"/>
                    <a:pt x="26873" y="18185"/>
                  </a:cubicBezTo>
                  <a:cubicBezTo>
                    <a:pt x="27012" y="18381"/>
                    <a:pt x="27207" y="18492"/>
                    <a:pt x="27402" y="18576"/>
                  </a:cubicBezTo>
                  <a:cubicBezTo>
                    <a:pt x="27491" y="18620"/>
                    <a:pt x="27590" y="18643"/>
                    <a:pt x="27686" y="18643"/>
                  </a:cubicBezTo>
                  <a:cubicBezTo>
                    <a:pt x="27830" y="18643"/>
                    <a:pt x="27971" y="18592"/>
                    <a:pt x="28071" y="18492"/>
                  </a:cubicBezTo>
                  <a:cubicBezTo>
                    <a:pt x="28211" y="18297"/>
                    <a:pt x="28238" y="18046"/>
                    <a:pt x="28127" y="17851"/>
                  </a:cubicBezTo>
                  <a:lnTo>
                    <a:pt x="28127" y="17795"/>
                  </a:lnTo>
                  <a:cubicBezTo>
                    <a:pt x="27848" y="17154"/>
                    <a:pt x="27876" y="17070"/>
                    <a:pt x="28461" y="16764"/>
                  </a:cubicBezTo>
                  <a:lnTo>
                    <a:pt x="28573" y="16708"/>
                  </a:lnTo>
                  <a:cubicBezTo>
                    <a:pt x="29075" y="16429"/>
                    <a:pt x="29103" y="16401"/>
                    <a:pt x="29103" y="15816"/>
                  </a:cubicBezTo>
                  <a:cubicBezTo>
                    <a:pt x="29103" y="15537"/>
                    <a:pt x="29158" y="15258"/>
                    <a:pt x="29214" y="14980"/>
                  </a:cubicBezTo>
                  <a:cubicBezTo>
                    <a:pt x="29326" y="14534"/>
                    <a:pt x="29437" y="14032"/>
                    <a:pt x="29298" y="13753"/>
                  </a:cubicBezTo>
                  <a:cubicBezTo>
                    <a:pt x="29242" y="13642"/>
                    <a:pt x="29130" y="13530"/>
                    <a:pt x="28991" y="13474"/>
                  </a:cubicBezTo>
                  <a:cubicBezTo>
                    <a:pt x="28880" y="13419"/>
                    <a:pt x="28768" y="13335"/>
                    <a:pt x="28684" y="13251"/>
                  </a:cubicBezTo>
                  <a:cubicBezTo>
                    <a:pt x="28629" y="13224"/>
                    <a:pt x="28601" y="13196"/>
                    <a:pt x="28545" y="13168"/>
                  </a:cubicBezTo>
                  <a:cubicBezTo>
                    <a:pt x="28406" y="13112"/>
                    <a:pt x="28406" y="13001"/>
                    <a:pt x="28434" y="12805"/>
                  </a:cubicBezTo>
                  <a:cubicBezTo>
                    <a:pt x="28489" y="12555"/>
                    <a:pt x="28907" y="12304"/>
                    <a:pt x="29075" y="12248"/>
                  </a:cubicBezTo>
                  <a:cubicBezTo>
                    <a:pt x="29127" y="12240"/>
                    <a:pt x="29181" y="12237"/>
                    <a:pt x="29237" y="12237"/>
                  </a:cubicBezTo>
                  <a:cubicBezTo>
                    <a:pt x="29387" y="12237"/>
                    <a:pt x="29545" y="12263"/>
                    <a:pt x="29688" y="12304"/>
                  </a:cubicBezTo>
                  <a:cubicBezTo>
                    <a:pt x="29776" y="12329"/>
                    <a:pt x="29869" y="12343"/>
                    <a:pt x="29963" y="12343"/>
                  </a:cubicBezTo>
                  <a:cubicBezTo>
                    <a:pt x="30078" y="12343"/>
                    <a:pt x="30194" y="12322"/>
                    <a:pt x="30301" y="12276"/>
                  </a:cubicBezTo>
                  <a:lnTo>
                    <a:pt x="30385" y="12220"/>
                  </a:lnTo>
                  <a:cubicBezTo>
                    <a:pt x="30580" y="12164"/>
                    <a:pt x="30747" y="12053"/>
                    <a:pt x="30915" y="11913"/>
                  </a:cubicBezTo>
                  <a:cubicBezTo>
                    <a:pt x="30942" y="11886"/>
                    <a:pt x="30970" y="11830"/>
                    <a:pt x="30970" y="11774"/>
                  </a:cubicBezTo>
                  <a:cubicBezTo>
                    <a:pt x="30970" y="11690"/>
                    <a:pt x="30998" y="11635"/>
                    <a:pt x="31026" y="11551"/>
                  </a:cubicBezTo>
                  <a:lnTo>
                    <a:pt x="31054" y="11523"/>
                  </a:lnTo>
                  <a:cubicBezTo>
                    <a:pt x="31165" y="11300"/>
                    <a:pt x="31333" y="11105"/>
                    <a:pt x="31528" y="10966"/>
                  </a:cubicBezTo>
                  <a:cubicBezTo>
                    <a:pt x="32308" y="10380"/>
                    <a:pt x="32364" y="10129"/>
                    <a:pt x="31862" y="9405"/>
                  </a:cubicBezTo>
                  <a:cubicBezTo>
                    <a:pt x="31639" y="9126"/>
                    <a:pt x="31556" y="8791"/>
                    <a:pt x="31639" y="8429"/>
                  </a:cubicBezTo>
                  <a:cubicBezTo>
                    <a:pt x="31717" y="7964"/>
                    <a:pt x="32130" y="7642"/>
                    <a:pt x="32612" y="7642"/>
                  </a:cubicBezTo>
                  <a:cubicBezTo>
                    <a:pt x="32649" y="7642"/>
                    <a:pt x="32688" y="7644"/>
                    <a:pt x="32726" y="7649"/>
                  </a:cubicBezTo>
                  <a:cubicBezTo>
                    <a:pt x="32767" y="7657"/>
                    <a:pt x="32810" y="7660"/>
                    <a:pt x="32855" y="7660"/>
                  </a:cubicBezTo>
                  <a:cubicBezTo>
                    <a:pt x="32961" y="7660"/>
                    <a:pt x="33074" y="7640"/>
                    <a:pt x="33172" y="7621"/>
                  </a:cubicBezTo>
                  <a:cubicBezTo>
                    <a:pt x="33507" y="7453"/>
                    <a:pt x="33507" y="7175"/>
                    <a:pt x="33535" y="6840"/>
                  </a:cubicBezTo>
                  <a:cubicBezTo>
                    <a:pt x="33535" y="6589"/>
                    <a:pt x="33618" y="6338"/>
                    <a:pt x="33786" y="6115"/>
                  </a:cubicBezTo>
                  <a:cubicBezTo>
                    <a:pt x="33953" y="5948"/>
                    <a:pt x="34148" y="5865"/>
                    <a:pt x="34371" y="5809"/>
                  </a:cubicBezTo>
                  <a:cubicBezTo>
                    <a:pt x="34566" y="5781"/>
                    <a:pt x="34733" y="5697"/>
                    <a:pt x="34873" y="5558"/>
                  </a:cubicBezTo>
                  <a:cubicBezTo>
                    <a:pt x="34929" y="5474"/>
                    <a:pt x="34956" y="5363"/>
                    <a:pt x="34929" y="5251"/>
                  </a:cubicBezTo>
                  <a:lnTo>
                    <a:pt x="34929" y="5251"/>
                  </a:lnTo>
                  <a:cubicBezTo>
                    <a:pt x="34678" y="5335"/>
                    <a:pt x="34427" y="5419"/>
                    <a:pt x="34176" y="5502"/>
                  </a:cubicBezTo>
                  <a:lnTo>
                    <a:pt x="33925" y="5642"/>
                  </a:lnTo>
                  <a:cubicBezTo>
                    <a:pt x="33786" y="5697"/>
                    <a:pt x="33646" y="5781"/>
                    <a:pt x="33479" y="5865"/>
                  </a:cubicBezTo>
                  <a:cubicBezTo>
                    <a:pt x="33312" y="5920"/>
                    <a:pt x="33200" y="6004"/>
                    <a:pt x="33061" y="6088"/>
                  </a:cubicBezTo>
                  <a:cubicBezTo>
                    <a:pt x="32838" y="6255"/>
                    <a:pt x="32559" y="6366"/>
                    <a:pt x="32280" y="6366"/>
                  </a:cubicBezTo>
                  <a:cubicBezTo>
                    <a:pt x="31723" y="6366"/>
                    <a:pt x="31639" y="6171"/>
                    <a:pt x="31556" y="5865"/>
                  </a:cubicBezTo>
                  <a:cubicBezTo>
                    <a:pt x="31556" y="5753"/>
                    <a:pt x="31500" y="5642"/>
                    <a:pt x="31444" y="5530"/>
                  </a:cubicBezTo>
                  <a:cubicBezTo>
                    <a:pt x="31389" y="5402"/>
                    <a:pt x="31262" y="5334"/>
                    <a:pt x="31055" y="5334"/>
                  </a:cubicBezTo>
                  <a:cubicBezTo>
                    <a:pt x="30947" y="5334"/>
                    <a:pt x="30817" y="5352"/>
                    <a:pt x="30664" y="5391"/>
                  </a:cubicBezTo>
                  <a:lnTo>
                    <a:pt x="30413" y="5446"/>
                  </a:lnTo>
                  <a:cubicBezTo>
                    <a:pt x="30049" y="5553"/>
                    <a:pt x="29619" y="5675"/>
                    <a:pt x="29208" y="5675"/>
                  </a:cubicBezTo>
                  <a:cubicBezTo>
                    <a:pt x="28864" y="5675"/>
                    <a:pt x="28533" y="5589"/>
                    <a:pt x="28266" y="5335"/>
                  </a:cubicBezTo>
                  <a:cubicBezTo>
                    <a:pt x="28155" y="5251"/>
                    <a:pt x="28071" y="5112"/>
                    <a:pt x="28015" y="5000"/>
                  </a:cubicBezTo>
                  <a:cubicBezTo>
                    <a:pt x="27960" y="4889"/>
                    <a:pt x="27904" y="4805"/>
                    <a:pt x="27820" y="4722"/>
                  </a:cubicBezTo>
                  <a:cubicBezTo>
                    <a:pt x="27542" y="4471"/>
                    <a:pt x="27179" y="4331"/>
                    <a:pt x="26789" y="4304"/>
                  </a:cubicBezTo>
                  <a:cubicBezTo>
                    <a:pt x="26538" y="4276"/>
                    <a:pt x="26287" y="4192"/>
                    <a:pt x="26036" y="4108"/>
                  </a:cubicBezTo>
                  <a:cubicBezTo>
                    <a:pt x="25730" y="3941"/>
                    <a:pt x="25395" y="3858"/>
                    <a:pt x="25061" y="3830"/>
                  </a:cubicBezTo>
                  <a:cubicBezTo>
                    <a:pt x="24615" y="3858"/>
                    <a:pt x="24559" y="3997"/>
                    <a:pt x="24447" y="4387"/>
                  </a:cubicBezTo>
                  <a:lnTo>
                    <a:pt x="24420" y="4527"/>
                  </a:lnTo>
                  <a:cubicBezTo>
                    <a:pt x="24336" y="4833"/>
                    <a:pt x="24197" y="5279"/>
                    <a:pt x="23862" y="5363"/>
                  </a:cubicBezTo>
                  <a:cubicBezTo>
                    <a:pt x="23611" y="5363"/>
                    <a:pt x="23388" y="5335"/>
                    <a:pt x="23165" y="5196"/>
                  </a:cubicBezTo>
                  <a:cubicBezTo>
                    <a:pt x="22998" y="5112"/>
                    <a:pt x="22831" y="5084"/>
                    <a:pt x="22636" y="5056"/>
                  </a:cubicBezTo>
                  <a:cubicBezTo>
                    <a:pt x="22245" y="5056"/>
                    <a:pt x="22078" y="5223"/>
                    <a:pt x="22078" y="5697"/>
                  </a:cubicBezTo>
                  <a:cubicBezTo>
                    <a:pt x="22078" y="5809"/>
                    <a:pt x="22078" y="5920"/>
                    <a:pt x="22078" y="6032"/>
                  </a:cubicBezTo>
                  <a:cubicBezTo>
                    <a:pt x="22134" y="6283"/>
                    <a:pt x="22050" y="6561"/>
                    <a:pt x="21799" y="6729"/>
                  </a:cubicBezTo>
                  <a:cubicBezTo>
                    <a:pt x="21604" y="6924"/>
                    <a:pt x="21325" y="7035"/>
                    <a:pt x="21047" y="7063"/>
                  </a:cubicBezTo>
                  <a:lnTo>
                    <a:pt x="20796" y="7091"/>
                  </a:lnTo>
                  <a:cubicBezTo>
                    <a:pt x="20573" y="7091"/>
                    <a:pt x="20350" y="7119"/>
                    <a:pt x="20155" y="7230"/>
                  </a:cubicBezTo>
                  <a:cubicBezTo>
                    <a:pt x="20043" y="7286"/>
                    <a:pt x="19904" y="7370"/>
                    <a:pt x="19792" y="7453"/>
                  </a:cubicBezTo>
                  <a:cubicBezTo>
                    <a:pt x="19514" y="7676"/>
                    <a:pt x="19179" y="7816"/>
                    <a:pt x="18844" y="7844"/>
                  </a:cubicBezTo>
                  <a:lnTo>
                    <a:pt x="18482" y="7844"/>
                  </a:lnTo>
                  <a:cubicBezTo>
                    <a:pt x="18448" y="7839"/>
                    <a:pt x="18412" y="7836"/>
                    <a:pt x="18376" y="7836"/>
                  </a:cubicBezTo>
                  <a:cubicBezTo>
                    <a:pt x="18209" y="7836"/>
                    <a:pt x="18029" y="7886"/>
                    <a:pt x="17869" y="7955"/>
                  </a:cubicBezTo>
                  <a:cubicBezTo>
                    <a:pt x="17674" y="8067"/>
                    <a:pt x="17534" y="8234"/>
                    <a:pt x="17506" y="8457"/>
                  </a:cubicBezTo>
                  <a:cubicBezTo>
                    <a:pt x="17451" y="8652"/>
                    <a:pt x="17367" y="8819"/>
                    <a:pt x="17228" y="8931"/>
                  </a:cubicBezTo>
                  <a:cubicBezTo>
                    <a:pt x="17088" y="9070"/>
                    <a:pt x="16921" y="9126"/>
                    <a:pt x="16726" y="9126"/>
                  </a:cubicBezTo>
                  <a:cubicBezTo>
                    <a:pt x="16531" y="9098"/>
                    <a:pt x="16336" y="9070"/>
                    <a:pt x="16141" y="9014"/>
                  </a:cubicBezTo>
                  <a:lnTo>
                    <a:pt x="15918" y="8987"/>
                  </a:lnTo>
                  <a:cubicBezTo>
                    <a:pt x="15695" y="8931"/>
                    <a:pt x="15499" y="8875"/>
                    <a:pt x="15276" y="8791"/>
                  </a:cubicBezTo>
                  <a:cubicBezTo>
                    <a:pt x="15053" y="8708"/>
                    <a:pt x="14830" y="8652"/>
                    <a:pt x="14580" y="8596"/>
                  </a:cubicBezTo>
                  <a:cubicBezTo>
                    <a:pt x="14524" y="8624"/>
                    <a:pt x="14468" y="8652"/>
                    <a:pt x="14412" y="8680"/>
                  </a:cubicBezTo>
                  <a:cubicBezTo>
                    <a:pt x="14329" y="8736"/>
                    <a:pt x="14245" y="8791"/>
                    <a:pt x="14134" y="8791"/>
                  </a:cubicBezTo>
                  <a:lnTo>
                    <a:pt x="13966" y="8819"/>
                  </a:lnTo>
                  <a:cubicBezTo>
                    <a:pt x="13827" y="8847"/>
                    <a:pt x="13681" y="8861"/>
                    <a:pt x="13534" y="8861"/>
                  </a:cubicBezTo>
                  <a:cubicBezTo>
                    <a:pt x="13388" y="8861"/>
                    <a:pt x="13242" y="8847"/>
                    <a:pt x="13102" y="8819"/>
                  </a:cubicBezTo>
                  <a:cubicBezTo>
                    <a:pt x="12684" y="8680"/>
                    <a:pt x="12322" y="8457"/>
                    <a:pt x="12015" y="8178"/>
                  </a:cubicBezTo>
                  <a:cubicBezTo>
                    <a:pt x="11736" y="7899"/>
                    <a:pt x="11402" y="7676"/>
                    <a:pt x="11039" y="7565"/>
                  </a:cubicBezTo>
                  <a:cubicBezTo>
                    <a:pt x="10813" y="7516"/>
                    <a:pt x="10586" y="7487"/>
                    <a:pt x="10365" y="7487"/>
                  </a:cubicBezTo>
                  <a:cubicBezTo>
                    <a:pt x="10205" y="7487"/>
                    <a:pt x="10048" y="7502"/>
                    <a:pt x="9897" y="7537"/>
                  </a:cubicBezTo>
                  <a:cubicBezTo>
                    <a:pt x="9757" y="7593"/>
                    <a:pt x="9618" y="7649"/>
                    <a:pt x="9506" y="7760"/>
                  </a:cubicBezTo>
                  <a:cubicBezTo>
                    <a:pt x="9331" y="7910"/>
                    <a:pt x="9111" y="8015"/>
                    <a:pt x="8867" y="8015"/>
                  </a:cubicBezTo>
                  <a:cubicBezTo>
                    <a:pt x="8839" y="8015"/>
                    <a:pt x="8810" y="8014"/>
                    <a:pt x="8782" y="8011"/>
                  </a:cubicBezTo>
                  <a:cubicBezTo>
                    <a:pt x="8391" y="7955"/>
                    <a:pt x="8057" y="7426"/>
                    <a:pt x="7834" y="7063"/>
                  </a:cubicBezTo>
                  <a:cubicBezTo>
                    <a:pt x="7778" y="6980"/>
                    <a:pt x="7750" y="6924"/>
                    <a:pt x="7694" y="6868"/>
                  </a:cubicBezTo>
                  <a:cubicBezTo>
                    <a:pt x="7499" y="6589"/>
                    <a:pt x="7276" y="6338"/>
                    <a:pt x="7025" y="6143"/>
                  </a:cubicBezTo>
                  <a:cubicBezTo>
                    <a:pt x="6747" y="5892"/>
                    <a:pt x="6496" y="5614"/>
                    <a:pt x="6273" y="5307"/>
                  </a:cubicBezTo>
                  <a:cubicBezTo>
                    <a:pt x="6133" y="5028"/>
                    <a:pt x="6022" y="4750"/>
                    <a:pt x="5994" y="4415"/>
                  </a:cubicBezTo>
                  <a:cubicBezTo>
                    <a:pt x="5966" y="4220"/>
                    <a:pt x="5938" y="4053"/>
                    <a:pt x="5855" y="3858"/>
                  </a:cubicBezTo>
                  <a:cubicBezTo>
                    <a:pt x="5771" y="3690"/>
                    <a:pt x="5632" y="3523"/>
                    <a:pt x="5464" y="3412"/>
                  </a:cubicBezTo>
                  <a:cubicBezTo>
                    <a:pt x="5297" y="3300"/>
                    <a:pt x="5130" y="3133"/>
                    <a:pt x="5046" y="2938"/>
                  </a:cubicBezTo>
                  <a:cubicBezTo>
                    <a:pt x="4907" y="2519"/>
                    <a:pt x="5186" y="2185"/>
                    <a:pt x="5409" y="1906"/>
                  </a:cubicBezTo>
                  <a:cubicBezTo>
                    <a:pt x="5464" y="1823"/>
                    <a:pt x="5520" y="1739"/>
                    <a:pt x="5576" y="1655"/>
                  </a:cubicBezTo>
                  <a:cubicBezTo>
                    <a:pt x="5715" y="1488"/>
                    <a:pt x="5771" y="1293"/>
                    <a:pt x="5771" y="1070"/>
                  </a:cubicBezTo>
                  <a:cubicBezTo>
                    <a:pt x="5743" y="986"/>
                    <a:pt x="5715" y="847"/>
                    <a:pt x="5715" y="735"/>
                  </a:cubicBezTo>
                  <a:cubicBezTo>
                    <a:pt x="5659" y="568"/>
                    <a:pt x="5604" y="401"/>
                    <a:pt x="5604" y="206"/>
                  </a:cubicBezTo>
                  <a:cubicBezTo>
                    <a:pt x="5576" y="178"/>
                    <a:pt x="5548" y="150"/>
                    <a:pt x="5520" y="122"/>
                  </a:cubicBezTo>
                  <a:cubicBezTo>
                    <a:pt x="5429" y="43"/>
                    <a:pt x="5265" y="0"/>
                    <a:pt x="509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20001;p55"/>
            <p:cNvSpPr/>
            <p:nvPr/>
          </p:nvSpPr>
          <p:spPr>
            <a:xfrm>
              <a:off x="3199175" y="2023025"/>
              <a:ext cx="887150" cy="814125"/>
            </a:xfrm>
            <a:custGeom>
              <a:avLst/>
              <a:gdLst/>
              <a:ahLst/>
              <a:cxnLst/>
              <a:rect l="l" t="t" r="r" b="b"/>
              <a:pathLst>
                <a:path w="35486" h="32565" extrusionOk="0">
                  <a:moveTo>
                    <a:pt x="23144" y="1"/>
                  </a:moveTo>
                  <a:cubicBezTo>
                    <a:pt x="22838" y="1"/>
                    <a:pt x="22506" y="99"/>
                    <a:pt x="22133" y="291"/>
                  </a:cubicBezTo>
                  <a:cubicBezTo>
                    <a:pt x="22078" y="291"/>
                    <a:pt x="22050" y="346"/>
                    <a:pt x="22022" y="374"/>
                  </a:cubicBezTo>
                  <a:cubicBezTo>
                    <a:pt x="21938" y="458"/>
                    <a:pt x="21882" y="514"/>
                    <a:pt x="21659" y="541"/>
                  </a:cubicBezTo>
                  <a:cubicBezTo>
                    <a:pt x="21548" y="541"/>
                    <a:pt x="21409" y="514"/>
                    <a:pt x="21269" y="486"/>
                  </a:cubicBezTo>
                  <a:cubicBezTo>
                    <a:pt x="21158" y="458"/>
                    <a:pt x="21074" y="430"/>
                    <a:pt x="20963" y="430"/>
                  </a:cubicBezTo>
                  <a:cubicBezTo>
                    <a:pt x="20321" y="458"/>
                    <a:pt x="20015" y="737"/>
                    <a:pt x="19625" y="1127"/>
                  </a:cubicBezTo>
                  <a:lnTo>
                    <a:pt x="19569" y="1210"/>
                  </a:lnTo>
                  <a:cubicBezTo>
                    <a:pt x="19318" y="1489"/>
                    <a:pt x="18956" y="1629"/>
                    <a:pt x="18593" y="1656"/>
                  </a:cubicBezTo>
                  <a:cubicBezTo>
                    <a:pt x="18370" y="1629"/>
                    <a:pt x="18147" y="1489"/>
                    <a:pt x="18036" y="1322"/>
                  </a:cubicBezTo>
                  <a:cubicBezTo>
                    <a:pt x="17980" y="1238"/>
                    <a:pt x="17952" y="1127"/>
                    <a:pt x="17952" y="1043"/>
                  </a:cubicBezTo>
                  <a:cubicBezTo>
                    <a:pt x="17924" y="932"/>
                    <a:pt x="17924" y="876"/>
                    <a:pt x="17868" y="848"/>
                  </a:cubicBezTo>
                  <a:cubicBezTo>
                    <a:pt x="17764" y="825"/>
                    <a:pt x="17661" y="811"/>
                    <a:pt x="17561" y="811"/>
                  </a:cubicBezTo>
                  <a:cubicBezTo>
                    <a:pt x="17419" y="811"/>
                    <a:pt x="17286" y="839"/>
                    <a:pt x="17171" y="904"/>
                  </a:cubicBezTo>
                  <a:cubicBezTo>
                    <a:pt x="16586" y="1183"/>
                    <a:pt x="16670" y="1907"/>
                    <a:pt x="16725" y="2604"/>
                  </a:cubicBezTo>
                  <a:cubicBezTo>
                    <a:pt x="16753" y="2939"/>
                    <a:pt x="16753" y="3273"/>
                    <a:pt x="16725" y="3608"/>
                  </a:cubicBezTo>
                  <a:cubicBezTo>
                    <a:pt x="16614" y="4082"/>
                    <a:pt x="16307" y="4221"/>
                    <a:pt x="16001" y="4360"/>
                  </a:cubicBezTo>
                  <a:cubicBezTo>
                    <a:pt x="15778" y="4444"/>
                    <a:pt x="15583" y="4555"/>
                    <a:pt x="15443" y="4695"/>
                  </a:cubicBezTo>
                  <a:cubicBezTo>
                    <a:pt x="15304" y="4862"/>
                    <a:pt x="15192" y="5001"/>
                    <a:pt x="15081" y="5197"/>
                  </a:cubicBezTo>
                  <a:cubicBezTo>
                    <a:pt x="15025" y="5308"/>
                    <a:pt x="14969" y="5420"/>
                    <a:pt x="14886" y="5531"/>
                  </a:cubicBezTo>
                  <a:cubicBezTo>
                    <a:pt x="14830" y="5615"/>
                    <a:pt x="14802" y="5643"/>
                    <a:pt x="14746" y="5671"/>
                  </a:cubicBezTo>
                  <a:cubicBezTo>
                    <a:pt x="14663" y="5754"/>
                    <a:pt x="14607" y="5866"/>
                    <a:pt x="14579" y="5977"/>
                  </a:cubicBezTo>
                  <a:cubicBezTo>
                    <a:pt x="14551" y="6117"/>
                    <a:pt x="14551" y="6256"/>
                    <a:pt x="14579" y="6423"/>
                  </a:cubicBezTo>
                  <a:cubicBezTo>
                    <a:pt x="14635" y="6618"/>
                    <a:pt x="14635" y="6841"/>
                    <a:pt x="14551" y="7036"/>
                  </a:cubicBezTo>
                  <a:cubicBezTo>
                    <a:pt x="14328" y="7566"/>
                    <a:pt x="13687" y="7594"/>
                    <a:pt x="13102" y="7622"/>
                  </a:cubicBezTo>
                  <a:cubicBezTo>
                    <a:pt x="13020" y="7610"/>
                    <a:pt x="12940" y="7605"/>
                    <a:pt x="12861" y="7605"/>
                  </a:cubicBezTo>
                  <a:cubicBezTo>
                    <a:pt x="12561" y="7605"/>
                    <a:pt x="12279" y="7685"/>
                    <a:pt x="12015" y="7817"/>
                  </a:cubicBezTo>
                  <a:cubicBezTo>
                    <a:pt x="11931" y="7873"/>
                    <a:pt x="11847" y="7984"/>
                    <a:pt x="11819" y="8124"/>
                  </a:cubicBezTo>
                  <a:cubicBezTo>
                    <a:pt x="11764" y="8319"/>
                    <a:pt x="11652" y="8402"/>
                    <a:pt x="11178" y="8430"/>
                  </a:cubicBezTo>
                  <a:cubicBezTo>
                    <a:pt x="10927" y="8430"/>
                    <a:pt x="10677" y="8430"/>
                    <a:pt x="10426" y="8402"/>
                  </a:cubicBezTo>
                  <a:cubicBezTo>
                    <a:pt x="10242" y="8392"/>
                    <a:pt x="10062" y="8386"/>
                    <a:pt x="9885" y="8386"/>
                  </a:cubicBezTo>
                  <a:cubicBezTo>
                    <a:pt x="9577" y="8386"/>
                    <a:pt x="9277" y="8405"/>
                    <a:pt x="8976" y="8458"/>
                  </a:cubicBezTo>
                  <a:cubicBezTo>
                    <a:pt x="8642" y="8514"/>
                    <a:pt x="8335" y="8681"/>
                    <a:pt x="8112" y="8932"/>
                  </a:cubicBezTo>
                  <a:cubicBezTo>
                    <a:pt x="8084" y="8988"/>
                    <a:pt x="8056" y="9043"/>
                    <a:pt x="8056" y="9099"/>
                  </a:cubicBezTo>
                  <a:cubicBezTo>
                    <a:pt x="8028" y="9294"/>
                    <a:pt x="7917" y="9434"/>
                    <a:pt x="7750" y="9489"/>
                  </a:cubicBezTo>
                  <a:lnTo>
                    <a:pt x="7694" y="9489"/>
                  </a:lnTo>
                  <a:cubicBezTo>
                    <a:pt x="7331" y="9406"/>
                    <a:pt x="6969" y="9266"/>
                    <a:pt x="6662" y="9071"/>
                  </a:cubicBezTo>
                  <a:cubicBezTo>
                    <a:pt x="6467" y="8904"/>
                    <a:pt x="6328" y="8737"/>
                    <a:pt x="6216" y="8542"/>
                  </a:cubicBezTo>
                  <a:cubicBezTo>
                    <a:pt x="6133" y="8402"/>
                    <a:pt x="6049" y="8291"/>
                    <a:pt x="5966" y="8207"/>
                  </a:cubicBezTo>
                  <a:cubicBezTo>
                    <a:pt x="5659" y="7873"/>
                    <a:pt x="5185" y="7845"/>
                    <a:pt x="4683" y="7789"/>
                  </a:cubicBezTo>
                  <a:cubicBezTo>
                    <a:pt x="4237" y="7789"/>
                    <a:pt x="3791" y="7650"/>
                    <a:pt x="3429" y="7427"/>
                  </a:cubicBezTo>
                  <a:lnTo>
                    <a:pt x="3345" y="7427"/>
                  </a:lnTo>
                  <a:cubicBezTo>
                    <a:pt x="3345" y="7455"/>
                    <a:pt x="3345" y="7482"/>
                    <a:pt x="3345" y="7482"/>
                  </a:cubicBezTo>
                  <a:cubicBezTo>
                    <a:pt x="3373" y="7650"/>
                    <a:pt x="3317" y="7817"/>
                    <a:pt x="3234" y="7956"/>
                  </a:cubicBezTo>
                  <a:cubicBezTo>
                    <a:pt x="3067" y="8096"/>
                    <a:pt x="2844" y="8207"/>
                    <a:pt x="2621" y="8263"/>
                  </a:cubicBezTo>
                  <a:cubicBezTo>
                    <a:pt x="2425" y="8291"/>
                    <a:pt x="2258" y="8374"/>
                    <a:pt x="2119" y="8514"/>
                  </a:cubicBezTo>
                  <a:cubicBezTo>
                    <a:pt x="2007" y="8681"/>
                    <a:pt x="1952" y="8876"/>
                    <a:pt x="1952" y="9099"/>
                  </a:cubicBezTo>
                  <a:cubicBezTo>
                    <a:pt x="1924" y="9434"/>
                    <a:pt x="1896" y="9824"/>
                    <a:pt x="1450" y="10047"/>
                  </a:cubicBezTo>
                  <a:cubicBezTo>
                    <a:pt x="1324" y="10110"/>
                    <a:pt x="1183" y="10141"/>
                    <a:pt x="1038" y="10141"/>
                  </a:cubicBezTo>
                  <a:cubicBezTo>
                    <a:pt x="990" y="10141"/>
                    <a:pt x="941" y="10138"/>
                    <a:pt x="892" y="10131"/>
                  </a:cubicBezTo>
                  <a:cubicBezTo>
                    <a:pt x="850" y="10124"/>
                    <a:pt x="809" y="10120"/>
                    <a:pt x="767" y="10120"/>
                  </a:cubicBezTo>
                  <a:cubicBezTo>
                    <a:pt x="643" y="10120"/>
                    <a:pt x="523" y="10151"/>
                    <a:pt x="418" y="10214"/>
                  </a:cubicBezTo>
                  <a:cubicBezTo>
                    <a:pt x="223" y="10326"/>
                    <a:pt x="84" y="10493"/>
                    <a:pt x="28" y="10716"/>
                  </a:cubicBezTo>
                  <a:cubicBezTo>
                    <a:pt x="0" y="10995"/>
                    <a:pt x="56" y="11301"/>
                    <a:pt x="223" y="11524"/>
                  </a:cubicBezTo>
                  <a:cubicBezTo>
                    <a:pt x="558" y="11970"/>
                    <a:pt x="641" y="12305"/>
                    <a:pt x="586" y="12556"/>
                  </a:cubicBezTo>
                  <a:cubicBezTo>
                    <a:pt x="697" y="12584"/>
                    <a:pt x="781" y="12639"/>
                    <a:pt x="892" y="12695"/>
                  </a:cubicBezTo>
                  <a:cubicBezTo>
                    <a:pt x="985" y="12787"/>
                    <a:pt x="1096" y="12842"/>
                    <a:pt x="1227" y="12842"/>
                  </a:cubicBezTo>
                  <a:cubicBezTo>
                    <a:pt x="1254" y="12842"/>
                    <a:pt x="1282" y="12839"/>
                    <a:pt x="1310" y="12834"/>
                  </a:cubicBezTo>
                  <a:cubicBezTo>
                    <a:pt x="1422" y="12779"/>
                    <a:pt x="1506" y="12695"/>
                    <a:pt x="1589" y="12584"/>
                  </a:cubicBezTo>
                  <a:cubicBezTo>
                    <a:pt x="1673" y="12388"/>
                    <a:pt x="1868" y="12277"/>
                    <a:pt x="2091" y="12249"/>
                  </a:cubicBezTo>
                  <a:cubicBezTo>
                    <a:pt x="2122" y="12246"/>
                    <a:pt x="2151" y="12244"/>
                    <a:pt x="2178" y="12244"/>
                  </a:cubicBezTo>
                  <a:cubicBezTo>
                    <a:pt x="2599" y="12244"/>
                    <a:pt x="2650" y="12630"/>
                    <a:pt x="2676" y="12918"/>
                  </a:cubicBezTo>
                  <a:cubicBezTo>
                    <a:pt x="2676" y="12974"/>
                    <a:pt x="2704" y="13030"/>
                    <a:pt x="2704" y="13113"/>
                  </a:cubicBezTo>
                  <a:cubicBezTo>
                    <a:pt x="2760" y="13253"/>
                    <a:pt x="2788" y="13280"/>
                    <a:pt x="2983" y="13336"/>
                  </a:cubicBezTo>
                  <a:lnTo>
                    <a:pt x="3094" y="13392"/>
                  </a:lnTo>
                  <a:cubicBezTo>
                    <a:pt x="3178" y="13420"/>
                    <a:pt x="3290" y="13476"/>
                    <a:pt x="3373" y="13531"/>
                  </a:cubicBezTo>
                  <a:cubicBezTo>
                    <a:pt x="3429" y="13559"/>
                    <a:pt x="3485" y="13615"/>
                    <a:pt x="3568" y="13643"/>
                  </a:cubicBezTo>
                  <a:cubicBezTo>
                    <a:pt x="3614" y="13658"/>
                    <a:pt x="3693" y="13682"/>
                    <a:pt x="3778" y="13682"/>
                  </a:cubicBezTo>
                  <a:cubicBezTo>
                    <a:pt x="3849" y="13682"/>
                    <a:pt x="3923" y="13665"/>
                    <a:pt x="3986" y="13615"/>
                  </a:cubicBezTo>
                  <a:cubicBezTo>
                    <a:pt x="4014" y="13531"/>
                    <a:pt x="4042" y="13448"/>
                    <a:pt x="4042" y="13364"/>
                  </a:cubicBezTo>
                  <a:cubicBezTo>
                    <a:pt x="4042" y="13225"/>
                    <a:pt x="4098" y="13085"/>
                    <a:pt x="4209" y="13002"/>
                  </a:cubicBezTo>
                  <a:cubicBezTo>
                    <a:pt x="4298" y="12949"/>
                    <a:pt x="4397" y="12929"/>
                    <a:pt x="4501" y="12929"/>
                  </a:cubicBezTo>
                  <a:cubicBezTo>
                    <a:pt x="4561" y="12929"/>
                    <a:pt x="4622" y="12936"/>
                    <a:pt x="4683" y="12946"/>
                  </a:cubicBezTo>
                  <a:lnTo>
                    <a:pt x="5018" y="12946"/>
                  </a:lnTo>
                  <a:cubicBezTo>
                    <a:pt x="5088" y="12960"/>
                    <a:pt x="5157" y="12967"/>
                    <a:pt x="5223" y="12967"/>
                  </a:cubicBezTo>
                  <a:cubicBezTo>
                    <a:pt x="5290" y="12967"/>
                    <a:pt x="5352" y="12960"/>
                    <a:pt x="5408" y="12946"/>
                  </a:cubicBezTo>
                  <a:cubicBezTo>
                    <a:pt x="5715" y="12862"/>
                    <a:pt x="5993" y="12723"/>
                    <a:pt x="6216" y="12528"/>
                  </a:cubicBezTo>
                  <a:cubicBezTo>
                    <a:pt x="6328" y="12388"/>
                    <a:pt x="6384" y="12277"/>
                    <a:pt x="6439" y="12138"/>
                  </a:cubicBezTo>
                  <a:cubicBezTo>
                    <a:pt x="6595" y="11852"/>
                    <a:pt x="6775" y="11519"/>
                    <a:pt x="7203" y="11519"/>
                  </a:cubicBezTo>
                  <a:cubicBezTo>
                    <a:pt x="7235" y="11519"/>
                    <a:pt x="7269" y="11520"/>
                    <a:pt x="7304" y="11524"/>
                  </a:cubicBezTo>
                  <a:cubicBezTo>
                    <a:pt x="7973" y="11608"/>
                    <a:pt x="8001" y="11998"/>
                    <a:pt x="8001" y="12388"/>
                  </a:cubicBezTo>
                  <a:cubicBezTo>
                    <a:pt x="8001" y="12500"/>
                    <a:pt x="8001" y="12584"/>
                    <a:pt x="8001" y="12695"/>
                  </a:cubicBezTo>
                  <a:cubicBezTo>
                    <a:pt x="8056" y="12974"/>
                    <a:pt x="8196" y="13030"/>
                    <a:pt x="8474" y="13113"/>
                  </a:cubicBezTo>
                  <a:cubicBezTo>
                    <a:pt x="8642" y="13141"/>
                    <a:pt x="8809" y="13197"/>
                    <a:pt x="8948" y="13308"/>
                  </a:cubicBezTo>
                  <a:cubicBezTo>
                    <a:pt x="9227" y="13531"/>
                    <a:pt x="9311" y="13949"/>
                    <a:pt x="9143" y="14284"/>
                  </a:cubicBezTo>
                  <a:cubicBezTo>
                    <a:pt x="9060" y="14507"/>
                    <a:pt x="8920" y="14702"/>
                    <a:pt x="8725" y="14869"/>
                  </a:cubicBezTo>
                  <a:cubicBezTo>
                    <a:pt x="8604" y="14902"/>
                    <a:pt x="8483" y="14918"/>
                    <a:pt x="8362" y="14918"/>
                  </a:cubicBezTo>
                  <a:cubicBezTo>
                    <a:pt x="8177" y="14918"/>
                    <a:pt x="7991" y="14881"/>
                    <a:pt x="7805" y="14814"/>
                  </a:cubicBezTo>
                  <a:lnTo>
                    <a:pt x="7722" y="14786"/>
                  </a:lnTo>
                  <a:cubicBezTo>
                    <a:pt x="7666" y="14897"/>
                    <a:pt x="7582" y="15009"/>
                    <a:pt x="7499" y="15092"/>
                  </a:cubicBezTo>
                  <a:cubicBezTo>
                    <a:pt x="7387" y="15232"/>
                    <a:pt x="7248" y="15315"/>
                    <a:pt x="7108" y="15371"/>
                  </a:cubicBezTo>
                  <a:lnTo>
                    <a:pt x="7081" y="15399"/>
                  </a:lnTo>
                  <a:cubicBezTo>
                    <a:pt x="7053" y="15413"/>
                    <a:pt x="7025" y="15420"/>
                    <a:pt x="6997" y="15420"/>
                  </a:cubicBezTo>
                  <a:cubicBezTo>
                    <a:pt x="6969" y="15420"/>
                    <a:pt x="6941" y="15413"/>
                    <a:pt x="6913" y="15399"/>
                  </a:cubicBezTo>
                  <a:lnTo>
                    <a:pt x="6885" y="15399"/>
                  </a:lnTo>
                  <a:cubicBezTo>
                    <a:pt x="6858" y="15427"/>
                    <a:pt x="6830" y="15455"/>
                    <a:pt x="6830" y="15510"/>
                  </a:cubicBezTo>
                  <a:cubicBezTo>
                    <a:pt x="6830" y="15566"/>
                    <a:pt x="6913" y="15706"/>
                    <a:pt x="6997" y="15789"/>
                  </a:cubicBezTo>
                  <a:cubicBezTo>
                    <a:pt x="7081" y="15873"/>
                    <a:pt x="7136" y="15984"/>
                    <a:pt x="7164" y="16096"/>
                  </a:cubicBezTo>
                  <a:cubicBezTo>
                    <a:pt x="7192" y="16263"/>
                    <a:pt x="7136" y="16458"/>
                    <a:pt x="7025" y="16598"/>
                  </a:cubicBezTo>
                  <a:cubicBezTo>
                    <a:pt x="6969" y="16681"/>
                    <a:pt x="6913" y="16793"/>
                    <a:pt x="6913" y="16904"/>
                  </a:cubicBezTo>
                  <a:cubicBezTo>
                    <a:pt x="6997" y="17155"/>
                    <a:pt x="7192" y="17378"/>
                    <a:pt x="7443" y="17490"/>
                  </a:cubicBezTo>
                  <a:cubicBezTo>
                    <a:pt x="7458" y="17497"/>
                    <a:pt x="7473" y="17501"/>
                    <a:pt x="7488" y="17501"/>
                  </a:cubicBezTo>
                  <a:cubicBezTo>
                    <a:pt x="7529" y="17501"/>
                    <a:pt x="7569" y="17475"/>
                    <a:pt x="7610" y="17434"/>
                  </a:cubicBezTo>
                  <a:lnTo>
                    <a:pt x="7694" y="17294"/>
                  </a:lnTo>
                  <a:lnTo>
                    <a:pt x="7777" y="17434"/>
                  </a:lnTo>
                  <a:cubicBezTo>
                    <a:pt x="7833" y="17490"/>
                    <a:pt x="7889" y="17573"/>
                    <a:pt x="7917" y="17629"/>
                  </a:cubicBezTo>
                  <a:cubicBezTo>
                    <a:pt x="8001" y="17768"/>
                    <a:pt x="8112" y="17936"/>
                    <a:pt x="8224" y="17991"/>
                  </a:cubicBezTo>
                  <a:cubicBezTo>
                    <a:pt x="8307" y="17991"/>
                    <a:pt x="8363" y="17963"/>
                    <a:pt x="8419" y="17936"/>
                  </a:cubicBezTo>
                  <a:cubicBezTo>
                    <a:pt x="8530" y="17824"/>
                    <a:pt x="8614" y="17685"/>
                    <a:pt x="8670" y="17517"/>
                  </a:cubicBezTo>
                  <a:cubicBezTo>
                    <a:pt x="8736" y="17296"/>
                    <a:pt x="8837" y="17005"/>
                    <a:pt x="9182" y="17005"/>
                  </a:cubicBezTo>
                  <a:cubicBezTo>
                    <a:pt x="9272" y="17005"/>
                    <a:pt x="9379" y="17025"/>
                    <a:pt x="9506" y="17071"/>
                  </a:cubicBezTo>
                  <a:cubicBezTo>
                    <a:pt x="9729" y="17183"/>
                    <a:pt x="9868" y="17406"/>
                    <a:pt x="9896" y="17657"/>
                  </a:cubicBezTo>
                  <a:cubicBezTo>
                    <a:pt x="9868" y="17936"/>
                    <a:pt x="9617" y="18047"/>
                    <a:pt x="9394" y="18131"/>
                  </a:cubicBezTo>
                  <a:cubicBezTo>
                    <a:pt x="9311" y="18159"/>
                    <a:pt x="9227" y="18186"/>
                    <a:pt x="9143" y="18242"/>
                  </a:cubicBezTo>
                  <a:cubicBezTo>
                    <a:pt x="8893" y="18465"/>
                    <a:pt x="9032" y="18744"/>
                    <a:pt x="9283" y="19134"/>
                  </a:cubicBezTo>
                  <a:cubicBezTo>
                    <a:pt x="9339" y="19246"/>
                    <a:pt x="9394" y="19329"/>
                    <a:pt x="9450" y="19441"/>
                  </a:cubicBezTo>
                  <a:lnTo>
                    <a:pt x="9478" y="19497"/>
                  </a:lnTo>
                  <a:cubicBezTo>
                    <a:pt x="9673" y="19887"/>
                    <a:pt x="9840" y="20277"/>
                    <a:pt x="9924" y="20667"/>
                  </a:cubicBezTo>
                  <a:lnTo>
                    <a:pt x="9924" y="20723"/>
                  </a:lnTo>
                  <a:cubicBezTo>
                    <a:pt x="10035" y="21281"/>
                    <a:pt x="10119" y="21643"/>
                    <a:pt x="10704" y="21782"/>
                  </a:cubicBezTo>
                  <a:lnTo>
                    <a:pt x="10983" y="21782"/>
                  </a:lnTo>
                  <a:cubicBezTo>
                    <a:pt x="11095" y="21782"/>
                    <a:pt x="11234" y="21782"/>
                    <a:pt x="11373" y="21810"/>
                  </a:cubicBezTo>
                  <a:cubicBezTo>
                    <a:pt x="11624" y="21950"/>
                    <a:pt x="11819" y="22201"/>
                    <a:pt x="11847" y="22507"/>
                  </a:cubicBezTo>
                  <a:lnTo>
                    <a:pt x="11875" y="22619"/>
                  </a:lnTo>
                  <a:cubicBezTo>
                    <a:pt x="11903" y="22702"/>
                    <a:pt x="11959" y="22814"/>
                    <a:pt x="12015" y="22870"/>
                  </a:cubicBezTo>
                  <a:cubicBezTo>
                    <a:pt x="12210" y="23009"/>
                    <a:pt x="12433" y="23065"/>
                    <a:pt x="12656" y="23093"/>
                  </a:cubicBezTo>
                  <a:cubicBezTo>
                    <a:pt x="12907" y="23120"/>
                    <a:pt x="13157" y="23204"/>
                    <a:pt x="13353" y="23371"/>
                  </a:cubicBezTo>
                  <a:cubicBezTo>
                    <a:pt x="13520" y="23594"/>
                    <a:pt x="13576" y="23901"/>
                    <a:pt x="13520" y="24180"/>
                  </a:cubicBezTo>
                  <a:cubicBezTo>
                    <a:pt x="13492" y="24319"/>
                    <a:pt x="13380" y="24458"/>
                    <a:pt x="13241" y="24542"/>
                  </a:cubicBezTo>
                  <a:cubicBezTo>
                    <a:pt x="13213" y="24598"/>
                    <a:pt x="13157" y="24626"/>
                    <a:pt x="13130" y="24681"/>
                  </a:cubicBezTo>
                  <a:cubicBezTo>
                    <a:pt x="13018" y="24793"/>
                    <a:pt x="12962" y="24932"/>
                    <a:pt x="12879" y="25044"/>
                  </a:cubicBezTo>
                  <a:cubicBezTo>
                    <a:pt x="12795" y="25211"/>
                    <a:pt x="12711" y="25378"/>
                    <a:pt x="12572" y="25518"/>
                  </a:cubicBezTo>
                  <a:cubicBezTo>
                    <a:pt x="12600" y="25629"/>
                    <a:pt x="12544" y="25769"/>
                    <a:pt x="12461" y="25852"/>
                  </a:cubicBezTo>
                  <a:lnTo>
                    <a:pt x="12433" y="25880"/>
                  </a:lnTo>
                  <a:cubicBezTo>
                    <a:pt x="12572" y="26019"/>
                    <a:pt x="12628" y="26187"/>
                    <a:pt x="12656" y="26354"/>
                  </a:cubicBezTo>
                  <a:cubicBezTo>
                    <a:pt x="12684" y="26549"/>
                    <a:pt x="12628" y="26744"/>
                    <a:pt x="12544" y="26884"/>
                  </a:cubicBezTo>
                  <a:cubicBezTo>
                    <a:pt x="12488" y="26967"/>
                    <a:pt x="12461" y="27051"/>
                    <a:pt x="12433" y="27134"/>
                  </a:cubicBezTo>
                  <a:cubicBezTo>
                    <a:pt x="12321" y="27776"/>
                    <a:pt x="12461" y="28445"/>
                    <a:pt x="12823" y="28974"/>
                  </a:cubicBezTo>
                  <a:cubicBezTo>
                    <a:pt x="12934" y="29114"/>
                    <a:pt x="13018" y="29225"/>
                    <a:pt x="13130" y="29309"/>
                  </a:cubicBezTo>
                  <a:cubicBezTo>
                    <a:pt x="13408" y="29615"/>
                    <a:pt x="13631" y="29950"/>
                    <a:pt x="13799" y="30340"/>
                  </a:cubicBezTo>
                  <a:cubicBezTo>
                    <a:pt x="13882" y="30647"/>
                    <a:pt x="13938" y="30953"/>
                    <a:pt x="13938" y="31260"/>
                  </a:cubicBezTo>
                  <a:lnTo>
                    <a:pt x="13938" y="31399"/>
                  </a:lnTo>
                  <a:lnTo>
                    <a:pt x="13938" y="31817"/>
                  </a:lnTo>
                  <a:lnTo>
                    <a:pt x="13938" y="31901"/>
                  </a:lnTo>
                  <a:cubicBezTo>
                    <a:pt x="13938" y="31957"/>
                    <a:pt x="13938" y="32040"/>
                    <a:pt x="13910" y="32124"/>
                  </a:cubicBezTo>
                  <a:cubicBezTo>
                    <a:pt x="13882" y="32236"/>
                    <a:pt x="13882" y="32375"/>
                    <a:pt x="13882" y="32486"/>
                  </a:cubicBezTo>
                  <a:cubicBezTo>
                    <a:pt x="13882" y="32514"/>
                    <a:pt x="13882" y="32514"/>
                    <a:pt x="13910" y="32542"/>
                  </a:cubicBezTo>
                  <a:lnTo>
                    <a:pt x="13966" y="32542"/>
                  </a:lnTo>
                  <a:cubicBezTo>
                    <a:pt x="14189" y="32486"/>
                    <a:pt x="14412" y="32403"/>
                    <a:pt x="14607" y="32263"/>
                  </a:cubicBezTo>
                  <a:cubicBezTo>
                    <a:pt x="14663" y="32236"/>
                    <a:pt x="14718" y="32180"/>
                    <a:pt x="14774" y="32152"/>
                  </a:cubicBezTo>
                  <a:cubicBezTo>
                    <a:pt x="15048" y="32037"/>
                    <a:pt x="15336" y="31981"/>
                    <a:pt x="15624" y="31981"/>
                  </a:cubicBezTo>
                  <a:cubicBezTo>
                    <a:pt x="15894" y="31981"/>
                    <a:pt x="16163" y="32030"/>
                    <a:pt x="16419" y="32124"/>
                  </a:cubicBezTo>
                  <a:cubicBezTo>
                    <a:pt x="16475" y="32124"/>
                    <a:pt x="16502" y="32152"/>
                    <a:pt x="16558" y="32180"/>
                  </a:cubicBezTo>
                  <a:cubicBezTo>
                    <a:pt x="16586" y="32208"/>
                    <a:pt x="16642" y="32236"/>
                    <a:pt x="16698" y="32263"/>
                  </a:cubicBezTo>
                  <a:cubicBezTo>
                    <a:pt x="16753" y="32236"/>
                    <a:pt x="16809" y="32236"/>
                    <a:pt x="16837" y="32180"/>
                  </a:cubicBezTo>
                  <a:cubicBezTo>
                    <a:pt x="16921" y="32124"/>
                    <a:pt x="17032" y="32068"/>
                    <a:pt x="17144" y="32068"/>
                  </a:cubicBezTo>
                  <a:cubicBezTo>
                    <a:pt x="17506" y="32096"/>
                    <a:pt x="17868" y="32236"/>
                    <a:pt x="18147" y="32459"/>
                  </a:cubicBezTo>
                  <a:cubicBezTo>
                    <a:pt x="18328" y="32519"/>
                    <a:pt x="18523" y="32565"/>
                    <a:pt x="18723" y="32565"/>
                  </a:cubicBezTo>
                  <a:cubicBezTo>
                    <a:pt x="18800" y="32565"/>
                    <a:pt x="18878" y="32558"/>
                    <a:pt x="18956" y="32542"/>
                  </a:cubicBezTo>
                  <a:cubicBezTo>
                    <a:pt x="19346" y="32431"/>
                    <a:pt x="19067" y="31817"/>
                    <a:pt x="19123" y="31427"/>
                  </a:cubicBezTo>
                  <a:cubicBezTo>
                    <a:pt x="19151" y="30953"/>
                    <a:pt x="19374" y="30368"/>
                    <a:pt x="18760" y="30229"/>
                  </a:cubicBezTo>
                  <a:cubicBezTo>
                    <a:pt x="18342" y="30145"/>
                    <a:pt x="18063" y="30061"/>
                    <a:pt x="18091" y="29532"/>
                  </a:cubicBezTo>
                  <a:cubicBezTo>
                    <a:pt x="18119" y="29225"/>
                    <a:pt x="18426" y="29058"/>
                    <a:pt x="18398" y="28751"/>
                  </a:cubicBezTo>
                  <a:cubicBezTo>
                    <a:pt x="18342" y="28222"/>
                    <a:pt x="17645" y="28305"/>
                    <a:pt x="17422" y="27943"/>
                  </a:cubicBezTo>
                  <a:cubicBezTo>
                    <a:pt x="17255" y="27664"/>
                    <a:pt x="17645" y="27469"/>
                    <a:pt x="17896" y="27246"/>
                  </a:cubicBezTo>
                  <a:cubicBezTo>
                    <a:pt x="18203" y="26967"/>
                    <a:pt x="18510" y="27023"/>
                    <a:pt x="18844" y="26828"/>
                  </a:cubicBezTo>
                  <a:cubicBezTo>
                    <a:pt x="19179" y="26633"/>
                    <a:pt x="19179" y="26410"/>
                    <a:pt x="19234" y="26047"/>
                  </a:cubicBezTo>
                  <a:cubicBezTo>
                    <a:pt x="19290" y="25713"/>
                    <a:pt x="19262" y="25852"/>
                    <a:pt x="19429" y="25685"/>
                  </a:cubicBezTo>
                  <a:cubicBezTo>
                    <a:pt x="19569" y="25546"/>
                    <a:pt x="19736" y="25406"/>
                    <a:pt x="19931" y="25295"/>
                  </a:cubicBezTo>
                  <a:cubicBezTo>
                    <a:pt x="20071" y="25239"/>
                    <a:pt x="20266" y="25239"/>
                    <a:pt x="20433" y="25127"/>
                  </a:cubicBezTo>
                  <a:cubicBezTo>
                    <a:pt x="20767" y="24849"/>
                    <a:pt x="20628" y="24152"/>
                    <a:pt x="20656" y="23734"/>
                  </a:cubicBezTo>
                  <a:cubicBezTo>
                    <a:pt x="20695" y="23722"/>
                    <a:pt x="20731" y="23716"/>
                    <a:pt x="20763" y="23716"/>
                  </a:cubicBezTo>
                  <a:cubicBezTo>
                    <a:pt x="21026" y="23716"/>
                    <a:pt x="21067" y="24086"/>
                    <a:pt x="21241" y="24235"/>
                  </a:cubicBezTo>
                  <a:cubicBezTo>
                    <a:pt x="21403" y="24397"/>
                    <a:pt x="21757" y="24597"/>
                    <a:pt x="22016" y="24597"/>
                  </a:cubicBezTo>
                  <a:cubicBezTo>
                    <a:pt x="22069" y="24597"/>
                    <a:pt x="22118" y="24589"/>
                    <a:pt x="22161" y="24570"/>
                  </a:cubicBezTo>
                  <a:cubicBezTo>
                    <a:pt x="22384" y="24431"/>
                    <a:pt x="22301" y="24208"/>
                    <a:pt x="22356" y="24012"/>
                  </a:cubicBezTo>
                  <a:cubicBezTo>
                    <a:pt x="22496" y="23260"/>
                    <a:pt x="22691" y="23232"/>
                    <a:pt x="23193" y="22842"/>
                  </a:cubicBezTo>
                  <a:cubicBezTo>
                    <a:pt x="23583" y="22451"/>
                    <a:pt x="23889" y="21978"/>
                    <a:pt x="24057" y="21448"/>
                  </a:cubicBezTo>
                  <a:cubicBezTo>
                    <a:pt x="24084" y="21443"/>
                    <a:pt x="24109" y="21441"/>
                    <a:pt x="24132" y="21441"/>
                  </a:cubicBezTo>
                  <a:cubicBezTo>
                    <a:pt x="24365" y="21441"/>
                    <a:pt x="24386" y="21678"/>
                    <a:pt x="24614" y="21755"/>
                  </a:cubicBezTo>
                  <a:cubicBezTo>
                    <a:pt x="24653" y="21767"/>
                    <a:pt x="24689" y="21773"/>
                    <a:pt x="24724" y="21773"/>
                  </a:cubicBezTo>
                  <a:cubicBezTo>
                    <a:pt x="24917" y="21773"/>
                    <a:pt x="25062" y="21602"/>
                    <a:pt x="25227" y="21532"/>
                  </a:cubicBezTo>
                  <a:cubicBezTo>
                    <a:pt x="25590" y="21392"/>
                    <a:pt x="26287" y="21532"/>
                    <a:pt x="26092" y="20863"/>
                  </a:cubicBezTo>
                  <a:cubicBezTo>
                    <a:pt x="25952" y="20417"/>
                    <a:pt x="25869" y="20584"/>
                    <a:pt x="26119" y="20194"/>
                  </a:cubicBezTo>
                  <a:cubicBezTo>
                    <a:pt x="26287" y="19998"/>
                    <a:pt x="26342" y="19748"/>
                    <a:pt x="26287" y="19497"/>
                  </a:cubicBezTo>
                  <a:cubicBezTo>
                    <a:pt x="26232" y="19277"/>
                    <a:pt x="25258" y="17516"/>
                    <a:pt x="25175" y="17516"/>
                  </a:cubicBezTo>
                  <a:cubicBezTo>
                    <a:pt x="25174" y="17516"/>
                    <a:pt x="25173" y="17517"/>
                    <a:pt x="25172" y="17517"/>
                  </a:cubicBezTo>
                  <a:lnTo>
                    <a:pt x="25172" y="17517"/>
                  </a:lnTo>
                  <a:cubicBezTo>
                    <a:pt x="25618" y="17127"/>
                    <a:pt x="25924" y="16932"/>
                    <a:pt x="25952" y="16291"/>
                  </a:cubicBezTo>
                  <a:cubicBezTo>
                    <a:pt x="25980" y="15845"/>
                    <a:pt x="25924" y="15427"/>
                    <a:pt x="25841" y="14981"/>
                  </a:cubicBezTo>
                  <a:cubicBezTo>
                    <a:pt x="25785" y="14814"/>
                    <a:pt x="25701" y="14618"/>
                    <a:pt x="25673" y="14423"/>
                  </a:cubicBezTo>
                  <a:cubicBezTo>
                    <a:pt x="25646" y="14033"/>
                    <a:pt x="25729" y="14089"/>
                    <a:pt x="25952" y="13838"/>
                  </a:cubicBezTo>
                  <a:cubicBezTo>
                    <a:pt x="26175" y="13615"/>
                    <a:pt x="26928" y="13308"/>
                    <a:pt x="26649" y="13030"/>
                  </a:cubicBezTo>
                  <a:cubicBezTo>
                    <a:pt x="26733" y="12500"/>
                    <a:pt x="27011" y="12054"/>
                    <a:pt x="27457" y="11775"/>
                  </a:cubicBezTo>
                  <a:cubicBezTo>
                    <a:pt x="27820" y="11496"/>
                    <a:pt x="28099" y="11413"/>
                    <a:pt x="28154" y="10939"/>
                  </a:cubicBezTo>
                  <a:cubicBezTo>
                    <a:pt x="29018" y="10939"/>
                    <a:pt x="29102" y="10521"/>
                    <a:pt x="29130" y="9768"/>
                  </a:cubicBezTo>
                  <a:cubicBezTo>
                    <a:pt x="29688" y="9768"/>
                    <a:pt x="29966" y="9963"/>
                    <a:pt x="30412" y="10298"/>
                  </a:cubicBezTo>
                  <a:cubicBezTo>
                    <a:pt x="30705" y="10521"/>
                    <a:pt x="30858" y="10590"/>
                    <a:pt x="31019" y="10590"/>
                  </a:cubicBezTo>
                  <a:cubicBezTo>
                    <a:pt x="31179" y="10590"/>
                    <a:pt x="31346" y="10521"/>
                    <a:pt x="31667" y="10465"/>
                  </a:cubicBezTo>
                  <a:cubicBezTo>
                    <a:pt x="31676" y="10464"/>
                    <a:pt x="31686" y="10463"/>
                    <a:pt x="31696" y="10463"/>
                  </a:cubicBezTo>
                  <a:cubicBezTo>
                    <a:pt x="32010" y="10463"/>
                    <a:pt x="33087" y="10978"/>
                    <a:pt x="33672" y="10978"/>
                  </a:cubicBezTo>
                  <a:cubicBezTo>
                    <a:pt x="33949" y="10978"/>
                    <a:pt x="34115" y="10862"/>
                    <a:pt x="34036" y="10521"/>
                  </a:cubicBezTo>
                  <a:cubicBezTo>
                    <a:pt x="34677" y="10270"/>
                    <a:pt x="35486" y="10186"/>
                    <a:pt x="35374" y="9406"/>
                  </a:cubicBezTo>
                  <a:cubicBezTo>
                    <a:pt x="34928" y="9239"/>
                    <a:pt x="34538" y="8988"/>
                    <a:pt x="34203" y="8625"/>
                  </a:cubicBezTo>
                  <a:cubicBezTo>
                    <a:pt x="34008" y="8374"/>
                    <a:pt x="33952" y="7956"/>
                    <a:pt x="33757" y="7733"/>
                  </a:cubicBezTo>
                  <a:cubicBezTo>
                    <a:pt x="33395" y="7371"/>
                    <a:pt x="32670" y="7482"/>
                    <a:pt x="32196" y="7232"/>
                  </a:cubicBezTo>
                  <a:cubicBezTo>
                    <a:pt x="31973" y="7120"/>
                    <a:pt x="31890" y="6897"/>
                    <a:pt x="31722" y="6730"/>
                  </a:cubicBezTo>
                  <a:cubicBezTo>
                    <a:pt x="31555" y="6535"/>
                    <a:pt x="31249" y="6451"/>
                    <a:pt x="31081" y="6228"/>
                  </a:cubicBezTo>
                  <a:cubicBezTo>
                    <a:pt x="30830" y="5866"/>
                    <a:pt x="30942" y="5392"/>
                    <a:pt x="30691" y="5113"/>
                  </a:cubicBezTo>
                  <a:cubicBezTo>
                    <a:pt x="30538" y="4936"/>
                    <a:pt x="30320" y="4909"/>
                    <a:pt x="30085" y="4909"/>
                  </a:cubicBezTo>
                  <a:cubicBezTo>
                    <a:pt x="29981" y="4909"/>
                    <a:pt x="29873" y="4914"/>
                    <a:pt x="29766" y="4914"/>
                  </a:cubicBezTo>
                  <a:cubicBezTo>
                    <a:pt x="29546" y="4914"/>
                    <a:pt x="29331" y="4891"/>
                    <a:pt x="29158" y="4751"/>
                  </a:cubicBezTo>
                  <a:cubicBezTo>
                    <a:pt x="28935" y="4583"/>
                    <a:pt x="28795" y="4221"/>
                    <a:pt x="28572" y="3998"/>
                  </a:cubicBezTo>
                  <a:cubicBezTo>
                    <a:pt x="28377" y="3775"/>
                    <a:pt x="27876" y="3580"/>
                    <a:pt x="27820" y="3190"/>
                  </a:cubicBezTo>
                  <a:cubicBezTo>
                    <a:pt x="28322" y="2939"/>
                    <a:pt x="27931" y="2270"/>
                    <a:pt x="28433" y="2019"/>
                  </a:cubicBezTo>
                  <a:cubicBezTo>
                    <a:pt x="28795" y="1852"/>
                    <a:pt x="29437" y="2102"/>
                    <a:pt x="29688" y="1684"/>
                  </a:cubicBezTo>
                  <a:cubicBezTo>
                    <a:pt x="29883" y="1406"/>
                    <a:pt x="29688" y="848"/>
                    <a:pt x="29492" y="625"/>
                  </a:cubicBezTo>
                  <a:cubicBezTo>
                    <a:pt x="29465" y="569"/>
                    <a:pt x="29409" y="514"/>
                    <a:pt x="29381" y="486"/>
                  </a:cubicBezTo>
                  <a:cubicBezTo>
                    <a:pt x="29046" y="486"/>
                    <a:pt x="28712" y="541"/>
                    <a:pt x="28405" y="653"/>
                  </a:cubicBezTo>
                  <a:cubicBezTo>
                    <a:pt x="28099" y="792"/>
                    <a:pt x="27820" y="932"/>
                    <a:pt x="27569" y="1127"/>
                  </a:cubicBezTo>
                  <a:cubicBezTo>
                    <a:pt x="27067" y="1438"/>
                    <a:pt x="26544" y="1769"/>
                    <a:pt x="25966" y="1769"/>
                  </a:cubicBezTo>
                  <a:cubicBezTo>
                    <a:pt x="25870" y="1769"/>
                    <a:pt x="25773" y="1760"/>
                    <a:pt x="25673" y="1740"/>
                  </a:cubicBezTo>
                  <a:cubicBezTo>
                    <a:pt x="25227" y="1629"/>
                    <a:pt x="24893" y="1350"/>
                    <a:pt x="24670" y="987"/>
                  </a:cubicBezTo>
                  <a:lnTo>
                    <a:pt x="24503" y="792"/>
                  </a:lnTo>
                  <a:cubicBezTo>
                    <a:pt x="24072" y="258"/>
                    <a:pt x="23641" y="1"/>
                    <a:pt x="23144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20002;p55"/>
            <p:cNvSpPr/>
            <p:nvPr/>
          </p:nvSpPr>
          <p:spPr>
            <a:xfrm>
              <a:off x="3292550" y="1700525"/>
              <a:ext cx="632800" cy="552775"/>
            </a:xfrm>
            <a:custGeom>
              <a:avLst/>
              <a:gdLst/>
              <a:ahLst/>
              <a:cxnLst/>
              <a:rect l="l" t="t" r="r" b="b"/>
              <a:pathLst>
                <a:path w="25312" h="22111" extrusionOk="0">
                  <a:moveTo>
                    <a:pt x="20804" y="0"/>
                  </a:moveTo>
                  <a:cubicBezTo>
                    <a:pt x="20508" y="0"/>
                    <a:pt x="20198" y="79"/>
                    <a:pt x="19931" y="201"/>
                  </a:cubicBezTo>
                  <a:cubicBezTo>
                    <a:pt x="19708" y="312"/>
                    <a:pt x="19513" y="368"/>
                    <a:pt x="19290" y="424"/>
                  </a:cubicBezTo>
                  <a:cubicBezTo>
                    <a:pt x="18997" y="1256"/>
                    <a:pt x="18295" y="2002"/>
                    <a:pt x="17430" y="2002"/>
                  </a:cubicBezTo>
                  <a:cubicBezTo>
                    <a:pt x="17310" y="2002"/>
                    <a:pt x="17186" y="1987"/>
                    <a:pt x="17060" y="1957"/>
                  </a:cubicBezTo>
                  <a:cubicBezTo>
                    <a:pt x="16865" y="1901"/>
                    <a:pt x="16670" y="1817"/>
                    <a:pt x="16503" y="1734"/>
                  </a:cubicBezTo>
                  <a:cubicBezTo>
                    <a:pt x="16308" y="1594"/>
                    <a:pt x="16085" y="1511"/>
                    <a:pt x="15862" y="1483"/>
                  </a:cubicBezTo>
                  <a:cubicBezTo>
                    <a:pt x="15471" y="1427"/>
                    <a:pt x="15109" y="1344"/>
                    <a:pt x="14719" y="1260"/>
                  </a:cubicBezTo>
                  <a:cubicBezTo>
                    <a:pt x="14440" y="1204"/>
                    <a:pt x="14189" y="1121"/>
                    <a:pt x="13910" y="1093"/>
                  </a:cubicBezTo>
                  <a:cubicBezTo>
                    <a:pt x="13803" y="1073"/>
                    <a:pt x="13670" y="1062"/>
                    <a:pt x="13525" y="1062"/>
                  </a:cubicBezTo>
                  <a:cubicBezTo>
                    <a:pt x="13068" y="1062"/>
                    <a:pt x="12492" y="1166"/>
                    <a:pt x="12238" y="1399"/>
                  </a:cubicBezTo>
                  <a:cubicBezTo>
                    <a:pt x="12098" y="1539"/>
                    <a:pt x="11959" y="1734"/>
                    <a:pt x="11903" y="1957"/>
                  </a:cubicBezTo>
                  <a:cubicBezTo>
                    <a:pt x="11792" y="2263"/>
                    <a:pt x="11625" y="2514"/>
                    <a:pt x="11374" y="2709"/>
                  </a:cubicBezTo>
                  <a:cubicBezTo>
                    <a:pt x="10928" y="2988"/>
                    <a:pt x="10398" y="3155"/>
                    <a:pt x="9896" y="3183"/>
                  </a:cubicBezTo>
                  <a:cubicBezTo>
                    <a:pt x="9562" y="3211"/>
                    <a:pt x="9255" y="3295"/>
                    <a:pt x="8949" y="3378"/>
                  </a:cubicBezTo>
                  <a:cubicBezTo>
                    <a:pt x="8224" y="3601"/>
                    <a:pt x="7834" y="4382"/>
                    <a:pt x="8084" y="5107"/>
                  </a:cubicBezTo>
                  <a:cubicBezTo>
                    <a:pt x="8168" y="5274"/>
                    <a:pt x="8280" y="5441"/>
                    <a:pt x="8391" y="5609"/>
                  </a:cubicBezTo>
                  <a:cubicBezTo>
                    <a:pt x="8586" y="5832"/>
                    <a:pt x="8698" y="6110"/>
                    <a:pt x="8753" y="6417"/>
                  </a:cubicBezTo>
                  <a:cubicBezTo>
                    <a:pt x="8753" y="6835"/>
                    <a:pt x="8503" y="7058"/>
                    <a:pt x="8224" y="7281"/>
                  </a:cubicBezTo>
                  <a:cubicBezTo>
                    <a:pt x="8112" y="7365"/>
                    <a:pt x="8001" y="7448"/>
                    <a:pt x="7917" y="7560"/>
                  </a:cubicBezTo>
                  <a:lnTo>
                    <a:pt x="7889" y="7560"/>
                  </a:lnTo>
                  <a:cubicBezTo>
                    <a:pt x="7499" y="7978"/>
                    <a:pt x="7137" y="8340"/>
                    <a:pt x="7248" y="8870"/>
                  </a:cubicBezTo>
                  <a:cubicBezTo>
                    <a:pt x="7276" y="9009"/>
                    <a:pt x="7332" y="9121"/>
                    <a:pt x="7415" y="9232"/>
                  </a:cubicBezTo>
                  <a:cubicBezTo>
                    <a:pt x="7555" y="9372"/>
                    <a:pt x="7638" y="9567"/>
                    <a:pt x="7666" y="9790"/>
                  </a:cubicBezTo>
                  <a:cubicBezTo>
                    <a:pt x="7666" y="10542"/>
                    <a:pt x="6802" y="10877"/>
                    <a:pt x="5938" y="11211"/>
                  </a:cubicBezTo>
                  <a:cubicBezTo>
                    <a:pt x="5464" y="11351"/>
                    <a:pt x="5046" y="11574"/>
                    <a:pt x="4656" y="11880"/>
                  </a:cubicBezTo>
                  <a:cubicBezTo>
                    <a:pt x="4433" y="12131"/>
                    <a:pt x="4098" y="12661"/>
                    <a:pt x="4405" y="13135"/>
                  </a:cubicBezTo>
                  <a:cubicBezTo>
                    <a:pt x="4516" y="13274"/>
                    <a:pt x="4712" y="13358"/>
                    <a:pt x="4907" y="13386"/>
                  </a:cubicBezTo>
                  <a:cubicBezTo>
                    <a:pt x="5074" y="13386"/>
                    <a:pt x="5213" y="13441"/>
                    <a:pt x="5381" y="13525"/>
                  </a:cubicBezTo>
                  <a:cubicBezTo>
                    <a:pt x="5994" y="13860"/>
                    <a:pt x="6356" y="14556"/>
                    <a:pt x="6245" y="15253"/>
                  </a:cubicBezTo>
                  <a:lnTo>
                    <a:pt x="6245" y="15393"/>
                  </a:lnTo>
                  <a:lnTo>
                    <a:pt x="5882" y="15337"/>
                  </a:lnTo>
                  <a:cubicBezTo>
                    <a:pt x="5481" y="15276"/>
                    <a:pt x="4994" y="15199"/>
                    <a:pt x="4532" y="15199"/>
                  </a:cubicBezTo>
                  <a:cubicBezTo>
                    <a:pt x="3935" y="15199"/>
                    <a:pt x="3378" y="15327"/>
                    <a:pt x="3095" y="15783"/>
                  </a:cubicBezTo>
                  <a:cubicBezTo>
                    <a:pt x="2927" y="15978"/>
                    <a:pt x="2900" y="16257"/>
                    <a:pt x="2983" y="16480"/>
                  </a:cubicBezTo>
                  <a:cubicBezTo>
                    <a:pt x="3011" y="16563"/>
                    <a:pt x="3039" y="16647"/>
                    <a:pt x="3039" y="16731"/>
                  </a:cubicBezTo>
                  <a:cubicBezTo>
                    <a:pt x="3206" y="17455"/>
                    <a:pt x="2983" y="17846"/>
                    <a:pt x="2704" y="18375"/>
                  </a:cubicBezTo>
                  <a:cubicBezTo>
                    <a:pt x="2621" y="18515"/>
                    <a:pt x="2565" y="18654"/>
                    <a:pt x="2481" y="18794"/>
                  </a:cubicBezTo>
                  <a:cubicBezTo>
                    <a:pt x="2258" y="19240"/>
                    <a:pt x="2063" y="19658"/>
                    <a:pt x="1478" y="19853"/>
                  </a:cubicBezTo>
                  <a:cubicBezTo>
                    <a:pt x="1255" y="19909"/>
                    <a:pt x="1032" y="19964"/>
                    <a:pt x="781" y="20020"/>
                  </a:cubicBezTo>
                  <a:cubicBezTo>
                    <a:pt x="558" y="20048"/>
                    <a:pt x="335" y="20104"/>
                    <a:pt x="112" y="20159"/>
                  </a:cubicBezTo>
                  <a:lnTo>
                    <a:pt x="1" y="20215"/>
                  </a:lnTo>
                  <a:cubicBezTo>
                    <a:pt x="307" y="20355"/>
                    <a:pt x="642" y="20410"/>
                    <a:pt x="1004" y="20438"/>
                  </a:cubicBezTo>
                  <a:cubicBezTo>
                    <a:pt x="1534" y="20466"/>
                    <a:pt x="2035" y="20522"/>
                    <a:pt x="2426" y="20912"/>
                  </a:cubicBezTo>
                  <a:cubicBezTo>
                    <a:pt x="2537" y="21024"/>
                    <a:pt x="2621" y="21135"/>
                    <a:pt x="2704" y="21274"/>
                  </a:cubicBezTo>
                  <a:cubicBezTo>
                    <a:pt x="2788" y="21442"/>
                    <a:pt x="2927" y="21609"/>
                    <a:pt x="3095" y="21720"/>
                  </a:cubicBezTo>
                  <a:cubicBezTo>
                    <a:pt x="3373" y="21916"/>
                    <a:pt x="3680" y="22027"/>
                    <a:pt x="3987" y="22111"/>
                  </a:cubicBezTo>
                  <a:cubicBezTo>
                    <a:pt x="4070" y="22111"/>
                    <a:pt x="4098" y="22055"/>
                    <a:pt x="4154" y="21888"/>
                  </a:cubicBezTo>
                  <a:cubicBezTo>
                    <a:pt x="4154" y="21804"/>
                    <a:pt x="4210" y="21720"/>
                    <a:pt x="4266" y="21637"/>
                  </a:cubicBezTo>
                  <a:cubicBezTo>
                    <a:pt x="4516" y="21358"/>
                    <a:pt x="4851" y="21135"/>
                    <a:pt x="5241" y="21079"/>
                  </a:cubicBezTo>
                  <a:cubicBezTo>
                    <a:pt x="5559" y="21026"/>
                    <a:pt x="5877" y="21007"/>
                    <a:pt x="6195" y="21007"/>
                  </a:cubicBezTo>
                  <a:cubicBezTo>
                    <a:pt x="6379" y="21007"/>
                    <a:pt x="6563" y="21013"/>
                    <a:pt x="6746" y="21024"/>
                  </a:cubicBezTo>
                  <a:cubicBezTo>
                    <a:pt x="6914" y="21024"/>
                    <a:pt x="7081" y="21036"/>
                    <a:pt x="7248" y="21036"/>
                  </a:cubicBezTo>
                  <a:cubicBezTo>
                    <a:pt x="7332" y="21036"/>
                    <a:pt x="7415" y="21033"/>
                    <a:pt x="7499" y="21024"/>
                  </a:cubicBezTo>
                  <a:cubicBezTo>
                    <a:pt x="7889" y="21024"/>
                    <a:pt x="7889" y="20968"/>
                    <a:pt x="7917" y="20884"/>
                  </a:cubicBezTo>
                  <a:cubicBezTo>
                    <a:pt x="7945" y="20717"/>
                    <a:pt x="8057" y="20578"/>
                    <a:pt x="8196" y="20466"/>
                  </a:cubicBezTo>
                  <a:cubicBezTo>
                    <a:pt x="8513" y="20295"/>
                    <a:pt x="8873" y="20210"/>
                    <a:pt x="9238" y="20210"/>
                  </a:cubicBezTo>
                  <a:cubicBezTo>
                    <a:pt x="9290" y="20210"/>
                    <a:pt x="9342" y="20212"/>
                    <a:pt x="9395" y="20215"/>
                  </a:cubicBezTo>
                  <a:cubicBezTo>
                    <a:pt x="9952" y="20215"/>
                    <a:pt x="10482" y="20187"/>
                    <a:pt x="10677" y="19769"/>
                  </a:cubicBezTo>
                  <a:cubicBezTo>
                    <a:pt x="10705" y="19630"/>
                    <a:pt x="10705" y="19463"/>
                    <a:pt x="10677" y="19295"/>
                  </a:cubicBezTo>
                  <a:cubicBezTo>
                    <a:pt x="10621" y="19100"/>
                    <a:pt x="10621" y="18905"/>
                    <a:pt x="10677" y="18738"/>
                  </a:cubicBezTo>
                  <a:cubicBezTo>
                    <a:pt x="10705" y="18598"/>
                    <a:pt x="10788" y="18459"/>
                    <a:pt x="10900" y="18375"/>
                  </a:cubicBezTo>
                  <a:lnTo>
                    <a:pt x="11011" y="18236"/>
                  </a:lnTo>
                  <a:cubicBezTo>
                    <a:pt x="11067" y="18124"/>
                    <a:pt x="11123" y="18041"/>
                    <a:pt x="11206" y="17901"/>
                  </a:cubicBezTo>
                  <a:cubicBezTo>
                    <a:pt x="11290" y="17706"/>
                    <a:pt x="11429" y="17539"/>
                    <a:pt x="11569" y="17372"/>
                  </a:cubicBezTo>
                  <a:cubicBezTo>
                    <a:pt x="11736" y="17205"/>
                    <a:pt x="11959" y="17093"/>
                    <a:pt x="12182" y="17009"/>
                  </a:cubicBezTo>
                  <a:cubicBezTo>
                    <a:pt x="12489" y="16870"/>
                    <a:pt x="12712" y="16759"/>
                    <a:pt x="12767" y="16396"/>
                  </a:cubicBezTo>
                  <a:cubicBezTo>
                    <a:pt x="12823" y="16090"/>
                    <a:pt x="12823" y="15783"/>
                    <a:pt x="12767" y="15476"/>
                  </a:cubicBezTo>
                  <a:cubicBezTo>
                    <a:pt x="12712" y="14752"/>
                    <a:pt x="12656" y="13915"/>
                    <a:pt x="13353" y="13553"/>
                  </a:cubicBezTo>
                  <a:cubicBezTo>
                    <a:pt x="13463" y="13498"/>
                    <a:pt x="13730" y="13419"/>
                    <a:pt x="13971" y="13419"/>
                  </a:cubicBezTo>
                  <a:cubicBezTo>
                    <a:pt x="14097" y="13419"/>
                    <a:pt x="14215" y="13440"/>
                    <a:pt x="14301" y="13497"/>
                  </a:cubicBezTo>
                  <a:cubicBezTo>
                    <a:pt x="14412" y="13581"/>
                    <a:pt x="14468" y="13720"/>
                    <a:pt x="14468" y="13860"/>
                  </a:cubicBezTo>
                  <a:cubicBezTo>
                    <a:pt x="14468" y="13915"/>
                    <a:pt x="14496" y="13971"/>
                    <a:pt x="14524" y="14027"/>
                  </a:cubicBezTo>
                  <a:cubicBezTo>
                    <a:pt x="14607" y="14166"/>
                    <a:pt x="14747" y="14250"/>
                    <a:pt x="14914" y="14278"/>
                  </a:cubicBezTo>
                  <a:cubicBezTo>
                    <a:pt x="15221" y="14250"/>
                    <a:pt x="15499" y="14110"/>
                    <a:pt x="15694" y="13887"/>
                  </a:cubicBezTo>
                  <a:lnTo>
                    <a:pt x="15778" y="13832"/>
                  </a:lnTo>
                  <a:cubicBezTo>
                    <a:pt x="16196" y="13414"/>
                    <a:pt x="16503" y="13079"/>
                    <a:pt x="17255" y="13051"/>
                  </a:cubicBezTo>
                  <a:cubicBezTo>
                    <a:pt x="17367" y="13051"/>
                    <a:pt x="17506" y="13079"/>
                    <a:pt x="17618" y="13107"/>
                  </a:cubicBezTo>
                  <a:cubicBezTo>
                    <a:pt x="17729" y="13135"/>
                    <a:pt x="17841" y="13163"/>
                    <a:pt x="17952" y="13163"/>
                  </a:cubicBezTo>
                  <a:cubicBezTo>
                    <a:pt x="18120" y="13135"/>
                    <a:pt x="18120" y="13107"/>
                    <a:pt x="18147" y="13079"/>
                  </a:cubicBezTo>
                  <a:cubicBezTo>
                    <a:pt x="18203" y="13023"/>
                    <a:pt x="18287" y="12968"/>
                    <a:pt x="18343" y="12912"/>
                  </a:cubicBezTo>
                  <a:cubicBezTo>
                    <a:pt x="18747" y="12715"/>
                    <a:pt x="19108" y="12614"/>
                    <a:pt x="19443" y="12614"/>
                  </a:cubicBezTo>
                  <a:cubicBezTo>
                    <a:pt x="20010" y="12614"/>
                    <a:pt x="20500" y="12902"/>
                    <a:pt x="20991" y="13497"/>
                  </a:cubicBezTo>
                  <a:cubicBezTo>
                    <a:pt x="21046" y="13553"/>
                    <a:pt x="21102" y="13609"/>
                    <a:pt x="21158" y="13692"/>
                  </a:cubicBezTo>
                  <a:cubicBezTo>
                    <a:pt x="21353" y="13999"/>
                    <a:pt x="21660" y="14250"/>
                    <a:pt x="22022" y="14389"/>
                  </a:cubicBezTo>
                  <a:cubicBezTo>
                    <a:pt x="22083" y="14397"/>
                    <a:pt x="22143" y="14401"/>
                    <a:pt x="22203" y="14401"/>
                  </a:cubicBezTo>
                  <a:cubicBezTo>
                    <a:pt x="22746" y="14401"/>
                    <a:pt x="23248" y="14077"/>
                    <a:pt x="23750" y="13776"/>
                  </a:cubicBezTo>
                  <a:cubicBezTo>
                    <a:pt x="24029" y="13581"/>
                    <a:pt x="24336" y="13414"/>
                    <a:pt x="24642" y="13274"/>
                  </a:cubicBezTo>
                  <a:cubicBezTo>
                    <a:pt x="24865" y="13218"/>
                    <a:pt x="25088" y="13163"/>
                    <a:pt x="25311" y="13135"/>
                  </a:cubicBezTo>
                  <a:cubicBezTo>
                    <a:pt x="25088" y="13079"/>
                    <a:pt x="24865" y="12995"/>
                    <a:pt x="24698" y="12856"/>
                  </a:cubicBezTo>
                  <a:cubicBezTo>
                    <a:pt x="24391" y="12605"/>
                    <a:pt x="24475" y="12410"/>
                    <a:pt x="24364" y="12048"/>
                  </a:cubicBezTo>
                  <a:cubicBezTo>
                    <a:pt x="24085" y="11295"/>
                    <a:pt x="23388" y="11546"/>
                    <a:pt x="23137" y="10793"/>
                  </a:cubicBezTo>
                  <a:cubicBezTo>
                    <a:pt x="22970" y="10682"/>
                    <a:pt x="22998" y="10570"/>
                    <a:pt x="23026" y="10403"/>
                  </a:cubicBezTo>
                  <a:cubicBezTo>
                    <a:pt x="23081" y="10152"/>
                    <a:pt x="23137" y="10124"/>
                    <a:pt x="22942" y="9929"/>
                  </a:cubicBezTo>
                  <a:cubicBezTo>
                    <a:pt x="22886" y="9846"/>
                    <a:pt x="22691" y="9734"/>
                    <a:pt x="22663" y="9678"/>
                  </a:cubicBezTo>
                  <a:cubicBezTo>
                    <a:pt x="22580" y="9511"/>
                    <a:pt x="22663" y="9539"/>
                    <a:pt x="22747" y="9372"/>
                  </a:cubicBezTo>
                  <a:cubicBezTo>
                    <a:pt x="22830" y="9177"/>
                    <a:pt x="22830" y="8981"/>
                    <a:pt x="22719" y="8786"/>
                  </a:cubicBezTo>
                  <a:cubicBezTo>
                    <a:pt x="22673" y="8791"/>
                    <a:pt x="22625" y="8793"/>
                    <a:pt x="22578" y="8793"/>
                  </a:cubicBezTo>
                  <a:cubicBezTo>
                    <a:pt x="22339" y="8793"/>
                    <a:pt x="22087" y="8735"/>
                    <a:pt x="21855" y="8619"/>
                  </a:cubicBezTo>
                  <a:cubicBezTo>
                    <a:pt x="21715" y="8508"/>
                    <a:pt x="21660" y="8312"/>
                    <a:pt x="21520" y="8201"/>
                  </a:cubicBezTo>
                  <a:cubicBezTo>
                    <a:pt x="21297" y="7978"/>
                    <a:pt x="20963" y="7839"/>
                    <a:pt x="21186" y="7504"/>
                  </a:cubicBezTo>
                  <a:cubicBezTo>
                    <a:pt x="21261" y="7383"/>
                    <a:pt x="21362" y="7336"/>
                    <a:pt x="21469" y="7336"/>
                  </a:cubicBezTo>
                  <a:cubicBezTo>
                    <a:pt x="21559" y="7336"/>
                    <a:pt x="21654" y="7369"/>
                    <a:pt x="21743" y="7420"/>
                  </a:cubicBezTo>
                  <a:cubicBezTo>
                    <a:pt x="21894" y="7521"/>
                    <a:pt x="22064" y="7571"/>
                    <a:pt x="22237" y="7571"/>
                  </a:cubicBezTo>
                  <a:cubicBezTo>
                    <a:pt x="22352" y="7571"/>
                    <a:pt x="22468" y="7549"/>
                    <a:pt x="22580" y="7504"/>
                  </a:cubicBezTo>
                  <a:cubicBezTo>
                    <a:pt x="22886" y="7365"/>
                    <a:pt x="22858" y="7114"/>
                    <a:pt x="22830" y="6807"/>
                  </a:cubicBezTo>
                  <a:cubicBezTo>
                    <a:pt x="22830" y="6612"/>
                    <a:pt x="22775" y="6417"/>
                    <a:pt x="22691" y="6250"/>
                  </a:cubicBezTo>
                  <a:cubicBezTo>
                    <a:pt x="22552" y="6082"/>
                    <a:pt x="22217" y="6166"/>
                    <a:pt x="22050" y="5999"/>
                  </a:cubicBezTo>
                  <a:cubicBezTo>
                    <a:pt x="22245" y="5943"/>
                    <a:pt x="22106" y="5720"/>
                    <a:pt x="22106" y="5609"/>
                  </a:cubicBezTo>
                  <a:cubicBezTo>
                    <a:pt x="22057" y="5593"/>
                    <a:pt x="22008" y="5587"/>
                    <a:pt x="21960" y="5587"/>
                  </a:cubicBezTo>
                  <a:cubicBezTo>
                    <a:pt x="21690" y="5587"/>
                    <a:pt x="21431" y="5788"/>
                    <a:pt x="21160" y="5788"/>
                  </a:cubicBezTo>
                  <a:cubicBezTo>
                    <a:pt x="21122" y="5788"/>
                    <a:pt x="21085" y="5785"/>
                    <a:pt x="21046" y="5776"/>
                  </a:cubicBezTo>
                  <a:cubicBezTo>
                    <a:pt x="21074" y="5692"/>
                    <a:pt x="21046" y="5581"/>
                    <a:pt x="21019" y="5469"/>
                  </a:cubicBezTo>
                  <a:cubicBezTo>
                    <a:pt x="21242" y="5330"/>
                    <a:pt x="21660" y="4967"/>
                    <a:pt x="21938" y="4940"/>
                  </a:cubicBezTo>
                  <a:cubicBezTo>
                    <a:pt x="22078" y="4940"/>
                    <a:pt x="22189" y="5079"/>
                    <a:pt x="22301" y="5135"/>
                  </a:cubicBezTo>
                  <a:cubicBezTo>
                    <a:pt x="22499" y="5267"/>
                    <a:pt x="22715" y="5347"/>
                    <a:pt x="22935" y="5347"/>
                  </a:cubicBezTo>
                  <a:cubicBezTo>
                    <a:pt x="22993" y="5347"/>
                    <a:pt x="23051" y="5341"/>
                    <a:pt x="23109" y="5330"/>
                  </a:cubicBezTo>
                  <a:cubicBezTo>
                    <a:pt x="23527" y="5218"/>
                    <a:pt x="23806" y="4856"/>
                    <a:pt x="23778" y="4438"/>
                  </a:cubicBezTo>
                  <a:cubicBezTo>
                    <a:pt x="23750" y="4215"/>
                    <a:pt x="23667" y="3992"/>
                    <a:pt x="23527" y="3797"/>
                  </a:cubicBezTo>
                  <a:cubicBezTo>
                    <a:pt x="23480" y="3761"/>
                    <a:pt x="23416" y="3751"/>
                    <a:pt x="23347" y="3751"/>
                  </a:cubicBezTo>
                  <a:cubicBezTo>
                    <a:pt x="23254" y="3751"/>
                    <a:pt x="23149" y="3769"/>
                    <a:pt x="23053" y="3769"/>
                  </a:cubicBezTo>
                  <a:cubicBezTo>
                    <a:pt x="22970" y="3769"/>
                    <a:pt x="22806" y="3799"/>
                    <a:pt x="22658" y="3799"/>
                  </a:cubicBezTo>
                  <a:cubicBezTo>
                    <a:pt x="22560" y="3799"/>
                    <a:pt x="22468" y="3785"/>
                    <a:pt x="22412" y="3741"/>
                  </a:cubicBezTo>
                  <a:cubicBezTo>
                    <a:pt x="22301" y="3657"/>
                    <a:pt x="22384" y="3546"/>
                    <a:pt x="22357" y="3434"/>
                  </a:cubicBezTo>
                  <a:cubicBezTo>
                    <a:pt x="22245" y="3100"/>
                    <a:pt x="21883" y="3100"/>
                    <a:pt x="21688" y="2849"/>
                  </a:cubicBezTo>
                  <a:cubicBezTo>
                    <a:pt x="21576" y="2570"/>
                    <a:pt x="21660" y="2236"/>
                    <a:pt x="21911" y="2040"/>
                  </a:cubicBezTo>
                  <a:cubicBezTo>
                    <a:pt x="21959" y="2022"/>
                    <a:pt x="22005" y="2014"/>
                    <a:pt x="22049" y="2014"/>
                  </a:cubicBezTo>
                  <a:cubicBezTo>
                    <a:pt x="22340" y="2014"/>
                    <a:pt x="22557" y="2362"/>
                    <a:pt x="22775" y="2459"/>
                  </a:cubicBezTo>
                  <a:cubicBezTo>
                    <a:pt x="22807" y="2452"/>
                    <a:pt x="22836" y="2449"/>
                    <a:pt x="22864" y="2449"/>
                  </a:cubicBezTo>
                  <a:cubicBezTo>
                    <a:pt x="23195" y="2449"/>
                    <a:pt x="23219" y="2879"/>
                    <a:pt x="23527" y="2905"/>
                  </a:cubicBezTo>
                  <a:cubicBezTo>
                    <a:pt x="24810" y="1567"/>
                    <a:pt x="22245" y="1567"/>
                    <a:pt x="22914" y="535"/>
                  </a:cubicBezTo>
                  <a:cubicBezTo>
                    <a:pt x="22803" y="424"/>
                    <a:pt x="22663" y="340"/>
                    <a:pt x="22496" y="284"/>
                  </a:cubicBezTo>
                  <a:cubicBezTo>
                    <a:pt x="21994" y="173"/>
                    <a:pt x="21465" y="61"/>
                    <a:pt x="20935" y="6"/>
                  </a:cubicBezTo>
                  <a:cubicBezTo>
                    <a:pt x="20892" y="2"/>
                    <a:pt x="20848" y="0"/>
                    <a:pt x="2080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20003;p55"/>
            <p:cNvSpPr/>
            <p:nvPr/>
          </p:nvSpPr>
          <p:spPr>
            <a:xfrm>
              <a:off x="3297425" y="2673500"/>
              <a:ext cx="382625" cy="443000"/>
            </a:xfrm>
            <a:custGeom>
              <a:avLst/>
              <a:gdLst/>
              <a:ahLst/>
              <a:cxnLst/>
              <a:rect l="l" t="t" r="r" b="b"/>
              <a:pathLst>
                <a:path w="15305" h="17720" extrusionOk="0">
                  <a:moveTo>
                    <a:pt x="7165" y="0"/>
                  </a:moveTo>
                  <a:cubicBezTo>
                    <a:pt x="6886" y="0"/>
                    <a:pt x="6719" y="28"/>
                    <a:pt x="6691" y="84"/>
                  </a:cubicBezTo>
                  <a:cubicBezTo>
                    <a:pt x="6691" y="140"/>
                    <a:pt x="6691" y="168"/>
                    <a:pt x="6691" y="223"/>
                  </a:cubicBezTo>
                  <a:lnTo>
                    <a:pt x="6691" y="335"/>
                  </a:lnTo>
                  <a:cubicBezTo>
                    <a:pt x="6663" y="446"/>
                    <a:pt x="6663" y="530"/>
                    <a:pt x="6635" y="642"/>
                  </a:cubicBezTo>
                  <a:cubicBezTo>
                    <a:pt x="6607" y="669"/>
                    <a:pt x="6607" y="725"/>
                    <a:pt x="6607" y="753"/>
                  </a:cubicBezTo>
                  <a:cubicBezTo>
                    <a:pt x="6551" y="1171"/>
                    <a:pt x="6579" y="1589"/>
                    <a:pt x="6719" y="2007"/>
                  </a:cubicBezTo>
                  <a:lnTo>
                    <a:pt x="6747" y="2147"/>
                  </a:lnTo>
                  <a:cubicBezTo>
                    <a:pt x="6886" y="2509"/>
                    <a:pt x="6802" y="2899"/>
                    <a:pt x="6579" y="3206"/>
                  </a:cubicBezTo>
                  <a:cubicBezTo>
                    <a:pt x="6468" y="3318"/>
                    <a:pt x="6412" y="3457"/>
                    <a:pt x="6356" y="3624"/>
                  </a:cubicBezTo>
                  <a:cubicBezTo>
                    <a:pt x="6301" y="3708"/>
                    <a:pt x="6273" y="3819"/>
                    <a:pt x="6217" y="3903"/>
                  </a:cubicBezTo>
                  <a:cubicBezTo>
                    <a:pt x="6161" y="3987"/>
                    <a:pt x="6105" y="4070"/>
                    <a:pt x="6050" y="4154"/>
                  </a:cubicBezTo>
                  <a:cubicBezTo>
                    <a:pt x="5966" y="4237"/>
                    <a:pt x="5910" y="4321"/>
                    <a:pt x="5855" y="4433"/>
                  </a:cubicBezTo>
                  <a:cubicBezTo>
                    <a:pt x="5827" y="4516"/>
                    <a:pt x="5910" y="4600"/>
                    <a:pt x="5994" y="4739"/>
                  </a:cubicBezTo>
                  <a:cubicBezTo>
                    <a:pt x="6105" y="4851"/>
                    <a:pt x="6161" y="4990"/>
                    <a:pt x="6161" y="5129"/>
                  </a:cubicBezTo>
                  <a:cubicBezTo>
                    <a:pt x="6133" y="5269"/>
                    <a:pt x="6050" y="5380"/>
                    <a:pt x="5910" y="5464"/>
                  </a:cubicBezTo>
                  <a:cubicBezTo>
                    <a:pt x="5715" y="5575"/>
                    <a:pt x="5464" y="5659"/>
                    <a:pt x="5213" y="5659"/>
                  </a:cubicBezTo>
                  <a:cubicBezTo>
                    <a:pt x="4823" y="5659"/>
                    <a:pt x="4767" y="5687"/>
                    <a:pt x="4572" y="5966"/>
                  </a:cubicBezTo>
                  <a:cubicBezTo>
                    <a:pt x="4349" y="6217"/>
                    <a:pt x="4098" y="6440"/>
                    <a:pt x="3820" y="6579"/>
                  </a:cubicBezTo>
                  <a:cubicBezTo>
                    <a:pt x="3429" y="6830"/>
                    <a:pt x="3067" y="7025"/>
                    <a:pt x="2955" y="7499"/>
                  </a:cubicBezTo>
                  <a:cubicBezTo>
                    <a:pt x="2928" y="7638"/>
                    <a:pt x="2928" y="7806"/>
                    <a:pt x="2955" y="7973"/>
                  </a:cubicBezTo>
                  <a:cubicBezTo>
                    <a:pt x="3011" y="8224"/>
                    <a:pt x="2955" y="8502"/>
                    <a:pt x="2844" y="8753"/>
                  </a:cubicBezTo>
                  <a:cubicBezTo>
                    <a:pt x="2732" y="8837"/>
                    <a:pt x="2593" y="8921"/>
                    <a:pt x="2454" y="8921"/>
                  </a:cubicBezTo>
                  <a:cubicBezTo>
                    <a:pt x="2398" y="8948"/>
                    <a:pt x="2370" y="8948"/>
                    <a:pt x="2314" y="8976"/>
                  </a:cubicBezTo>
                  <a:cubicBezTo>
                    <a:pt x="2091" y="9060"/>
                    <a:pt x="1896" y="9171"/>
                    <a:pt x="1701" y="9311"/>
                  </a:cubicBezTo>
                  <a:cubicBezTo>
                    <a:pt x="1478" y="9506"/>
                    <a:pt x="1311" y="9729"/>
                    <a:pt x="1227" y="10008"/>
                  </a:cubicBezTo>
                  <a:cubicBezTo>
                    <a:pt x="1199" y="10063"/>
                    <a:pt x="1199" y="10119"/>
                    <a:pt x="1171" y="10147"/>
                  </a:cubicBezTo>
                  <a:cubicBezTo>
                    <a:pt x="1088" y="10314"/>
                    <a:pt x="1032" y="10454"/>
                    <a:pt x="976" y="10621"/>
                  </a:cubicBezTo>
                  <a:cubicBezTo>
                    <a:pt x="781" y="11123"/>
                    <a:pt x="530" y="11597"/>
                    <a:pt x="168" y="11987"/>
                  </a:cubicBezTo>
                  <a:lnTo>
                    <a:pt x="1" y="12154"/>
                  </a:lnTo>
                  <a:cubicBezTo>
                    <a:pt x="84" y="12321"/>
                    <a:pt x="224" y="12489"/>
                    <a:pt x="419" y="12572"/>
                  </a:cubicBezTo>
                  <a:cubicBezTo>
                    <a:pt x="478" y="12592"/>
                    <a:pt x="540" y="12599"/>
                    <a:pt x="602" y="12599"/>
                  </a:cubicBezTo>
                  <a:cubicBezTo>
                    <a:pt x="793" y="12599"/>
                    <a:pt x="994" y="12529"/>
                    <a:pt x="1182" y="12529"/>
                  </a:cubicBezTo>
                  <a:cubicBezTo>
                    <a:pt x="1275" y="12529"/>
                    <a:pt x="1366" y="12546"/>
                    <a:pt x="1450" y="12600"/>
                  </a:cubicBezTo>
                  <a:cubicBezTo>
                    <a:pt x="1729" y="12851"/>
                    <a:pt x="1952" y="13130"/>
                    <a:pt x="2147" y="13436"/>
                  </a:cubicBezTo>
                  <a:cubicBezTo>
                    <a:pt x="3067" y="14356"/>
                    <a:pt x="1673" y="15137"/>
                    <a:pt x="1729" y="16252"/>
                  </a:cubicBezTo>
                  <a:cubicBezTo>
                    <a:pt x="1778" y="16821"/>
                    <a:pt x="2421" y="17719"/>
                    <a:pt x="3052" y="17719"/>
                  </a:cubicBezTo>
                  <a:cubicBezTo>
                    <a:pt x="3132" y="17719"/>
                    <a:pt x="3212" y="17705"/>
                    <a:pt x="3290" y="17673"/>
                  </a:cubicBezTo>
                  <a:cubicBezTo>
                    <a:pt x="3485" y="17618"/>
                    <a:pt x="3569" y="17339"/>
                    <a:pt x="3764" y="17227"/>
                  </a:cubicBezTo>
                  <a:cubicBezTo>
                    <a:pt x="3931" y="17199"/>
                    <a:pt x="4071" y="17172"/>
                    <a:pt x="4238" y="17172"/>
                  </a:cubicBezTo>
                  <a:cubicBezTo>
                    <a:pt x="5241" y="16921"/>
                    <a:pt x="5910" y="16140"/>
                    <a:pt x="6524" y="15388"/>
                  </a:cubicBezTo>
                  <a:cubicBezTo>
                    <a:pt x="7165" y="14635"/>
                    <a:pt x="8419" y="14719"/>
                    <a:pt x="9227" y="14189"/>
                  </a:cubicBezTo>
                  <a:cubicBezTo>
                    <a:pt x="9785" y="13827"/>
                    <a:pt x="10342" y="13408"/>
                    <a:pt x="10816" y="12962"/>
                  </a:cubicBezTo>
                  <a:cubicBezTo>
                    <a:pt x="11011" y="13269"/>
                    <a:pt x="11123" y="13548"/>
                    <a:pt x="11318" y="13854"/>
                  </a:cubicBezTo>
                  <a:cubicBezTo>
                    <a:pt x="11708" y="14523"/>
                    <a:pt x="11708" y="14579"/>
                    <a:pt x="11430" y="15220"/>
                  </a:cubicBezTo>
                  <a:cubicBezTo>
                    <a:pt x="11234" y="15611"/>
                    <a:pt x="11207" y="16057"/>
                    <a:pt x="11346" y="16447"/>
                  </a:cubicBezTo>
                  <a:cubicBezTo>
                    <a:pt x="11402" y="16642"/>
                    <a:pt x="11680" y="17562"/>
                    <a:pt x="11931" y="17562"/>
                  </a:cubicBezTo>
                  <a:cubicBezTo>
                    <a:pt x="12071" y="17562"/>
                    <a:pt x="12294" y="17227"/>
                    <a:pt x="12433" y="17116"/>
                  </a:cubicBezTo>
                  <a:cubicBezTo>
                    <a:pt x="12823" y="16809"/>
                    <a:pt x="13325" y="16781"/>
                    <a:pt x="13715" y="16530"/>
                  </a:cubicBezTo>
                  <a:cubicBezTo>
                    <a:pt x="14245" y="16168"/>
                    <a:pt x="14217" y="15638"/>
                    <a:pt x="14217" y="15081"/>
                  </a:cubicBezTo>
                  <a:cubicBezTo>
                    <a:pt x="14217" y="14746"/>
                    <a:pt x="14133" y="14050"/>
                    <a:pt x="14384" y="13771"/>
                  </a:cubicBezTo>
                  <a:cubicBezTo>
                    <a:pt x="14607" y="13520"/>
                    <a:pt x="15081" y="13604"/>
                    <a:pt x="15193" y="13241"/>
                  </a:cubicBezTo>
                  <a:cubicBezTo>
                    <a:pt x="15304" y="12879"/>
                    <a:pt x="14858" y="12544"/>
                    <a:pt x="14663" y="12266"/>
                  </a:cubicBezTo>
                  <a:cubicBezTo>
                    <a:pt x="14499" y="12412"/>
                    <a:pt x="14154" y="12654"/>
                    <a:pt x="13897" y="12654"/>
                  </a:cubicBezTo>
                  <a:cubicBezTo>
                    <a:pt x="13763" y="12654"/>
                    <a:pt x="13652" y="12587"/>
                    <a:pt x="13604" y="12405"/>
                  </a:cubicBezTo>
                  <a:cubicBezTo>
                    <a:pt x="13492" y="12043"/>
                    <a:pt x="13966" y="11541"/>
                    <a:pt x="13855" y="11067"/>
                  </a:cubicBezTo>
                  <a:cubicBezTo>
                    <a:pt x="13771" y="10509"/>
                    <a:pt x="13437" y="10454"/>
                    <a:pt x="13018" y="10175"/>
                  </a:cubicBezTo>
                  <a:cubicBezTo>
                    <a:pt x="12377" y="9701"/>
                    <a:pt x="12349" y="9199"/>
                    <a:pt x="12377" y="8447"/>
                  </a:cubicBezTo>
                  <a:cubicBezTo>
                    <a:pt x="12879" y="8419"/>
                    <a:pt x="13966" y="8419"/>
                    <a:pt x="14189" y="7917"/>
                  </a:cubicBezTo>
                  <a:cubicBezTo>
                    <a:pt x="14301" y="7666"/>
                    <a:pt x="14078" y="7332"/>
                    <a:pt x="14022" y="7109"/>
                  </a:cubicBezTo>
                  <a:cubicBezTo>
                    <a:pt x="13994" y="6913"/>
                    <a:pt x="13994" y="6718"/>
                    <a:pt x="14022" y="6523"/>
                  </a:cubicBezTo>
                  <a:cubicBezTo>
                    <a:pt x="13799" y="6384"/>
                    <a:pt x="13520" y="6300"/>
                    <a:pt x="13241" y="6272"/>
                  </a:cubicBezTo>
                  <a:cubicBezTo>
                    <a:pt x="13186" y="6272"/>
                    <a:pt x="13130" y="6300"/>
                    <a:pt x="13074" y="6356"/>
                  </a:cubicBezTo>
                  <a:cubicBezTo>
                    <a:pt x="12991" y="6412"/>
                    <a:pt x="12907" y="6440"/>
                    <a:pt x="12823" y="6440"/>
                  </a:cubicBezTo>
                  <a:cubicBezTo>
                    <a:pt x="12712" y="6440"/>
                    <a:pt x="12628" y="6412"/>
                    <a:pt x="12545" y="6356"/>
                  </a:cubicBezTo>
                  <a:lnTo>
                    <a:pt x="12461" y="6300"/>
                  </a:lnTo>
                  <a:cubicBezTo>
                    <a:pt x="12244" y="6224"/>
                    <a:pt x="12015" y="6188"/>
                    <a:pt x="11785" y="6188"/>
                  </a:cubicBezTo>
                  <a:cubicBezTo>
                    <a:pt x="11513" y="6188"/>
                    <a:pt x="11240" y="6238"/>
                    <a:pt x="10984" y="6328"/>
                  </a:cubicBezTo>
                  <a:lnTo>
                    <a:pt x="10816" y="6440"/>
                  </a:lnTo>
                  <a:cubicBezTo>
                    <a:pt x="10621" y="6579"/>
                    <a:pt x="10370" y="6690"/>
                    <a:pt x="10119" y="6746"/>
                  </a:cubicBezTo>
                  <a:cubicBezTo>
                    <a:pt x="10071" y="6754"/>
                    <a:pt x="10027" y="6760"/>
                    <a:pt x="9988" y="6760"/>
                  </a:cubicBezTo>
                  <a:cubicBezTo>
                    <a:pt x="9892" y="6760"/>
                    <a:pt x="9825" y="6726"/>
                    <a:pt x="9785" y="6607"/>
                  </a:cubicBezTo>
                  <a:cubicBezTo>
                    <a:pt x="9785" y="6579"/>
                    <a:pt x="9785" y="6551"/>
                    <a:pt x="9785" y="6523"/>
                  </a:cubicBezTo>
                  <a:cubicBezTo>
                    <a:pt x="9757" y="6384"/>
                    <a:pt x="9757" y="6217"/>
                    <a:pt x="9785" y="6077"/>
                  </a:cubicBezTo>
                  <a:cubicBezTo>
                    <a:pt x="9813" y="5994"/>
                    <a:pt x="9813" y="5938"/>
                    <a:pt x="9813" y="5882"/>
                  </a:cubicBezTo>
                  <a:lnTo>
                    <a:pt x="9813" y="5771"/>
                  </a:lnTo>
                  <a:lnTo>
                    <a:pt x="9813" y="5380"/>
                  </a:lnTo>
                  <a:lnTo>
                    <a:pt x="9813" y="5325"/>
                  </a:lnTo>
                  <a:cubicBezTo>
                    <a:pt x="9813" y="5046"/>
                    <a:pt x="9785" y="4739"/>
                    <a:pt x="9701" y="4460"/>
                  </a:cubicBezTo>
                  <a:cubicBezTo>
                    <a:pt x="9534" y="4098"/>
                    <a:pt x="9339" y="3791"/>
                    <a:pt x="9060" y="3513"/>
                  </a:cubicBezTo>
                  <a:cubicBezTo>
                    <a:pt x="8977" y="3401"/>
                    <a:pt x="8865" y="3290"/>
                    <a:pt x="8754" y="3150"/>
                  </a:cubicBezTo>
                  <a:cubicBezTo>
                    <a:pt x="8335" y="2565"/>
                    <a:pt x="8196" y="1840"/>
                    <a:pt x="8335" y="1115"/>
                  </a:cubicBezTo>
                  <a:cubicBezTo>
                    <a:pt x="8363" y="1032"/>
                    <a:pt x="8391" y="920"/>
                    <a:pt x="8447" y="809"/>
                  </a:cubicBezTo>
                  <a:cubicBezTo>
                    <a:pt x="8531" y="697"/>
                    <a:pt x="8558" y="558"/>
                    <a:pt x="8531" y="446"/>
                  </a:cubicBezTo>
                  <a:cubicBezTo>
                    <a:pt x="8531" y="279"/>
                    <a:pt x="8475" y="140"/>
                    <a:pt x="8363" y="28"/>
                  </a:cubicBezTo>
                  <a:cubicBezTo>
                    <a:pt x="8196" y="56"/>
                    <a:pt x="8029" y="70"/>
                    <a:pt x="7862" y="70"/>
                  </a:cubicBezTo>
                  <a:cubicBezTo>
                    <a:pt x="7694" y="70"/>
                    <a:pt x="7527" y="56"/>
                    <a:pt x="7360" y="28"/>
                  </a:cubicBezTo>
                  <a:lnTo>
                    <a:pt x="7165" y="0"/>
                  </a:ln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20004;p55"/>
            <p:cNvSpPr/>
            <p:nvPr/>
          </p:nvSpPr>
          <p:spPr>
            <a:xfrm>
              <a:off x="2728775" y="2317850"/>
              <a:ext cx="804925" cy="693650"/>
            </a:xfrm>
            <a:custGeom>
              <a:avLst/>
              <a:gdLst/>
              <a:ahLst/>
              <a:cxnLst/>
              <a:rect l="l" t="t" r="r" b="b"/>
              <a:pathLst>
                <a:path w="32197" h="27746" extrusionOk="0">
                  <a:moveTo>
                    <a:pt x="25993" y="1"/>
                  </a:moveTo>
                  <a:cubicBezTo>
                    <a:pt x="25753" y="1"/>
                    <a:pt x="25630" y="188"/>
                    <a:pt x="25506" y="484"/>
                  </a:cubicBezTo>
                  <a:cubicBezTo>
                    <a:pt x="25423" y="651"/>
                    <a:pt x="25339" y="791"/>
                    <a:pt x="25255" y="902"/>
                  </a:cubicBezTo>
                  <a:cubicBezTo>
                    <a:pt x="24977" y="1153"/>
                    <a:pt x="24670" y="1320"/>
                    <a:pt x="24308" y="1404"/>
                  </a:cubicBezTo>
                  <a:cubicBezTo>
                    <a:pt x="24238" y="1418"/>
                    <a:pt x="24161" y="1425"/>
                    <a:pt x="24085" y="1425"/>
                  </a:cubicBezTo>
                  <a:cubicBezTo>
                    <a:pt x="24008" y="1425"/>
                    <a:pt x="23931" y="1418"/>
                    <a:pt x="23862" y="1404"/>
                  </a:cubicBezTo>
                  <a:lnTo>
                    <a:pt x="23499" y="1404"/>
                  </a:lnTo>
                  <a:cubicBezTo>
                    <a:pt x="23444" y="1390"/>
                    <a:pt x="23388" y="1383"/>
                    <a:pt x="23332" y="1383"/>
                  </a:cubicBezTo>
                  <a:cubicBezTo>
                    <a:pt x="23276" y="1383"/>
                    <a:pt x="23221" y="1390"/>
                    <a:pt x="23165" y="1404"/>
                  </a:cubicBezTo>
                  <a:cubicBezTo>
                    <a:pt x="23109" y="1432"/>
                    <a:pt x="23109" y="1487"/>
                    <a:pt x="23109" y="1599"/>
                  </a:cubicBezTo>
                  <a:cubicBezTo>
                    <a:pt x="23109" y="1738"/>
                    <a:pt x="23053" y="1878"/>
                    <a:pt x="22970" y="1989"/>
                  </a:cubicBezTo>
                  <a:cubicBezTo>
                    <a:pt x="22859" y="2084"/>
                    <a:pt x="22730" y="2134"/>
                    <a:pt x="22599" y="2134"/>
                  </a:cubicBezTo>
                  <a:cubicBezTo>
                    <a:pt x="22499" y="2134"/>
                    <a:pt x="22397" y="2105"/>
                    <a:pt x="22301" y="2045"/>
                  </a:cubicBezTo>
                  <a:cubicBezTo>
                    <a:pt x="22217" y="2017"/>
                    <a:pt x="22161" y="1989"/>
                    <a:pt x="22078" y="1933"/>
                  </a:cubicBezTo>
                  <a:cubicBezTo>
                    <a:pt x="21994" y="1878"/>
                    <a:pt x="21938" y="1850"/>
                    <a:pt x="21827" y="1822"/>
                  </a:cubicBezTo>
                  <a:lnTo>
                    <a:pt x="21743" y="1766"/>
                  </a:lnTo>
                  <a:cubicBezTo>
                    <a:pt x="21520" y="1710"/>
                    <a:pt x="21381" y="1655"/>
                    <a:pt x="21325" y="1348"/>
                  </a:cubicBezTo>
                  <a:cubicBezTo>
                    <a:pt x="21325" y="1292"/>
                    <a:pt x="21297" y="1237"/>
                    <a:pt x="21269" y="1153"/>
                  </a:cubicBezTo>
                  <a:cubicBezTo>
                    <a:pt x="21244" y="820"/>
                    <a:pt x="21195" y="676"/>
                    <a:pt x="20993" y="676"/>
                  </a:cubicBezTo>
                  <a:cubicBezTo>
                    <a:pt x="20975" y="676"/>
                    <a:pt x="20955" y="677"/>
                    <a:pt x="20935" y="679"/>
                  </a:cubicBezTo>
                  <a:cubicBezTo>
                    <a:pt x="20768" y="679"/>
                    <a:pt x="20684" y="818"/>
                    <a:pt x="20572" y="930"/>
                  </a:cubicBezTo>
                  <a:cubicBezTo>
                    <a:pt x="20489" y="1097"/>
                    <a:pt x="20349" y="1209"/>
                    <a:pt x="20182" y="1264"/>
                  </a:cubicBezTo>
                  <a:cubicBezTo>
                    <a:pt x="20132" y="1279"/>
                    <a:pt x="20078" y="1286"/>
                    <a:pt x="20022" y="1286"/>
                  </a:cubicBezTo>
                  <a:cubicBezTo>
                    <a:pt x="19863" y="1286"/>
                    <a:pt x="19693" y="1228"/>
                    <a:pt x="19569" y="1125"/>
                  </a:cubicBezTo>
                  <a:cubicBezTo>
                    <a:pt x="19485" y="1041"/>
                    <a:pt x="19402" y="1014"/>
                    <a:pt x="19290" y="986"/>
                  </a:cubicBezTo>
                  <a:cubicBezTo>
                    <a:pt x="19123" y="1209"/>
                    <a:pt x="18928" y="1432"/>
                    <a:pt x="18677" y="1571"/>
                  </a:cubicBezTo>
                  <a:cubicBezTo>
                    <a:pt x="18510" y="1710"/>
                    <a:pt x="18370" y="1878"/>
                    <a:pt x="18259" y="2073"/>
                  </a:cubicBezTo>
                  <a:lnTo>
                    <a:pt x="18231" y="2101"/>
                  </a:lnTo>
                  <a:cubicBezTo>
                    <a:pt x="18231" y="2156"/>
                    <a:pt x="18203" y="2184"/>
                    <a:pt x="18203" y="2240"/>
                  </a:cubicBezTo>
                  <a:cubicBezTo>
                    <a:pt x="18203" y="2324"/>
                    <a:pt x="18175" y="2435"/>
                    <a:pt x="18119" y="2491"/>
                  </a:cubicBezTo>
                  <a:cubicBezTo>
                    <a:pt x="17924" y="2658"/>
                    <a:pt x="17701" y="2798"/>
                    <a:pt x="17478" y="2881"/>
                  </a:cubicBezTo>
                  <a:lnTo>
                    <a:pt x="17395" y="2909"/>
                  </a:lnTo>
                  <a:cubicBezTo>
                    <a:pt x="17260" y="2977"/>
                    <a:pt x="17104" y="3013"/>
                    <a:pt x="16947" y="3013"/>
                  </a:cubicBezTo>
                  <a:cubicBezTo>
                    <a:pt x="16844" y="3013"/>
                    <a:pt x="16741" y="2998"/>
                    <a:pt x="16642" y="2965"/>
                  </a:cubicBezTo>
                  <a:cubicBezTo>
                    <a:pt x="16475" y="2909"/>
                    <a:pt x="16307" y="2909"/>
                    <a:pt x="16140" y="2909"/>
                  </a:cubicBezTo>
                  <a:cubicBezTo>
                    <a:pt x="15973" y="2965"/>
                    <a:pt x="15694" y="3160"/>
                    <a:pt x="15666" y="3299"/>
                  </a:cubicBezTo>
                  <a:cubicBezTo>
                    <a:pt x="15666" y="3355"/>
                    <a:pt x="15666" y="3383"/>
                    <a:pt x="15666" y="3411"/>
                  </a:cubicBezTo>
                  <a:cubicBezTo>
                    <a:pt x="15722" y="3439"/>
                    <a:pt x="15778" y="3467"/>
                    <a:pt x="15834" y="3522"/>
                  </a:cubicBezTo>
                  <a:cubicBezTo>
                    <a:pt x="15917" y="3606"/>
                    <a:pt x="16001" y="3662"/>
                    <a:pt x="16112" y="3717"/>
                  </a:cubicBezTo>
                  <a:cubicBezTo>
                    <a:pt x="16307" y="3773"/>
                    <a:pt x="16447" y="3913"/>
                    <a:pt x="16531" y="4108"/>
                  </a:cubicBezTo>
                  <a:cubicBezTo>
                    <a:pt x="16670" y="4442"/>
                    <a:pt x="16558" y="4972"/>
                    <a:pt x="16447" y="5446"/>
                  </a:cubicBezTo>
                  <a:cubicBezTo>
                    <a:pt x="16391" y="5724"/>
                    <a:pt x="16335" y="5975"/>
                    <a:pt x="16335" y="6254"/>
                  </a:cubicBezTo>
                  <a:cubicBezTo>
                    <a:pt x="16335" y="6951"/>
                    <a:pt x="16252" y="7035"/>
                    <a:pt x="15666" y="7341"/>
                  </a:cubicBezTo>
                  <a:lnTo>
                    <a:pt x="15583" y="7397"/>
                  </a:lnTo>
                  <a:cubicBezTo>
                    <a:pt x="15332" y="7509"/>
                    <a:pt x="15192" y="7592"/>
                    <a:pt x="15165" y="7676"/>
                  </a:cubicBezTo>
                  <a:cubicBezTo>
                    <a:pt x="15137" y="7732"/>
                    <a:pt x="15220" y="7899"/>
                    <a:pt x="15332" y="8150"/>
                  </a:cubicBezTo>
                  <a:lnTo>
                    <a:pt x="15332" y="8205"/>
                  </a:lnTo>
                  <a:cubicBezTo>
                    <a:pt x="15499" y="8484"/>
                    <a:pt x="15443" y="8847"/>
                    <a:pt x="15248" y="9097"/>
                  </a:cubicBezTo>
                  <a:cubicBezTo>
                    <a:pt x="15089" y="9239"/>
                    <a:pt x="14886" y="9313"/>
                    <a:pt x="14680" y="9313"/>
                  </a:cubicBezTo>
                  <a:cubicBezTo>
                    <a:pt x="14561" y="9313"/>
                    <a:pt x="14441" y="9288"/>
                    <a:pt x="14328" y="9237"/>
                  </a:cubicBezTo>
                  <a:cubicBezTo>
                    <a:pt x="14077" y="9153"/>
                    <a:pt x="13854" y="8986"/>
                    <a:pt x="13687" y="8791"/>
                  </a:cubicBezTo>
                  <a:cubicBezTo>
                    <a:pt x="13571" y="8657"/>
                    <a:pt x="13484" y="8564"/>
                    <a:pt x="13314" y="8564"/>
                  </a:cubicBezTo>
                  <a:cubicBezTo>
                    <a:pt x="13199" y="8564"/>
                    <a:pt x="13047" y="8606"/>
                    <a:pt x="12823" y="8707"/>
                  </a:cubicBezTo>
                  <a:cubicBezTo>
                    <a:pt x="12712" y="8763"/>
                    <a:pt x="12572" y="8819"/>
                    <a:pt x="12461" y="8902"/>
                  </a:cubicBezTo>
                  <a:cubicBezTo>
                    <a:pt x="12238" y="9042"/>
                    <a:pt x="12015" y="9153"/>
                    <a:pt x="11764" y="9181"/>
                  </a:cubicBezTo>
                  <a:cubicBezTo>
                    <a:pt x="11597" y="9209"/>
                    <a:pt x="11401" y="9237"/>
                    <a:pt x="11234" y="9237"/>
                  </a:cubicBezTo>
                  <a:cubicBezTo>
                    <a:pt x="10844" y="9237"/>
                    <a:pt x="10537" y="9237"/>
                    <a:pt x="10314" y="9655"/>
                  </a:cubicBezTo>
                  <a:lnTo>
                    <a:pt x="10259" y="9766"/>
                  </a:lnTo>
                  <a:lnTo>
                    <a:pt x="10147" y="9683"/>
                  </a:lnTo>
                  <a:cubicBezTo>
                    <a:pt x="10036" y="9599"/>
                    <a:pt x="9924" y="9516"/>
                    <a:pt x="9813" y="9404"/>
                  </a:cubicBezTo>
                  <a:cubicBezTo>
                    <a:pt x="9538" y="9151"/>
                    <a:pt x="9296" y="8945"/>
                    <a:pt x="9073" y="8945"/>
                  </a:cubicBezTo>
                  <a:cubicBezTo>
                    <a:pt x="9002" y="8945"/>
                    <a:pt x="8932" y="8966"/>
                    <a:pt x="8865" y="9014"/>
                  </a:cubicBezTo>
                  <a:cubicBezTo>
                    <a:pt x="8725" y="9097"/>
                    <a:pt x="8670" y="9265"/>
                    <a:pt x="8670" y="9404"/>
                  </a:cubicBezTo>
                  <a:cubicBezTo>
                    <a:pt x="8642" y="9599"/>
                    <a:pt x="8558" y="9794"/>
                    <a:pt x="8419" y="9906"/>
                  </a:cubicBezTo>
                  <a:cubicBezTo>
                    <a:pt x="8212" y="10009"/>
                    <a:pt x="7990" y="10067"/>
                    <a:pt x="7775" y="10067"/>
                  </a:cubicBezTo>
                  <a:cubicBezTo>
                    <a:pt x="7701" y="10067"/>
                    <a:pt x="7627" y="10060"/>
                    <a:pt x="7555" y="10045"/>
                  </a:cubicBezTo>
                  <a:cubicBezTo>
                    <a:pt x="7504" y="10041"/>
                    <a:pt x="7452" y="10038"/>
                    <a:pt x="7401" y="10038"/>
                  </a:cubicBezTo>
                  <a:cubicBezTo>
                    <a:pt x="7147" y="10038"/>
                    <a:pt x="6895" y="10096"/>
                    <a:pt x="6663" y="10212"/>
                  </a:cubicBezTo>
                  <a:cubicBezTo>
                    <a:pt x="6495" y="10408"/>
                    <a:pt x="6356" y="10658"/>
                    <a:pt x="6272" y="10909"/>
                  </a:cubicBezTo>
                  <a:cubicBezTo>
                    <a:pt x="6217" y="11049"/>
                    <a:pt x="6161" y="11160"/>
                    <a:pt x="6105" y="11244"/>
                  </a:cubicBezTo>
                  <a:lnTo>
                    <a:pt x="6077" y="11300"/>
                  </a:lnTo>
                  <a:lnTo>
                    <a:pt x="6022" y="11300"/>
                  </a:lnTo>
                  <a:cubicBezTo>
                    <a:pt x="5659" y="11383"/>
                    <a:pt x="5325" y="11523"/>
                    <a:pt x="5018" y="11718"/>
                  </a:cubicBezTo>
                  <a:cubicBezTo>
                    <a:pt x="4934" y="11857"/>
                    <a:pt x="4906" y="12024"/>
                    <a:pt x="4934" y="12192"/>
                  </a:cubicBezTo>
                  <a:cubicBezTo>
                    <a:pt x="4962" y="12359"/>
                    <a:pt x="4934" y="12554"/>
                    <a:pt x="4879" y="12721"/>
                  </a:cubicBezTo>
                  <a:cubicBezTo>
                    <a:pt x="4656" y="13279"/>
                    <a:pt x="4210" y="13334"/>
                    <a:pt x="3764" y="13334"/>
                  </a:cubicBezTo>
                  <a:cubicBezTo>
                    <a:pt x="3178" y="13334"/>
                    <a:pt x="3067" y="13474"/>
                    <a:pt x="2732" y="14031"/>
                  </a:cubicBezTo>
                  <a:cubicBezTo>
                    <a:pt x="2314" y="14756"/>
                    <a:pt x="1561" y="15174"/>
                    <a:pt x="753" y="15230"/>
                  </a:cubicBezTo>
                  <a:lnTo>
                    <a:pt x="669" y="15230"/>
                  </a:lnTo>
                  <a:cubicBezTo>
                    <a:pt x="474" y="15230"/>
                    <a:pt x="112" y="15258"/>
                    <a:pt x="28" y="15397"/>
                  </a:cubicBezTo>
                  <a:cubicBezTo>
                    <a:pt x="0" y="15425"/>
                    <a:pt x="0" y="15481"/>
                    <a:pt x="28" y="15537"/>
                  </a:cubicBezTo>
                  <a:cubicBezTo>
                    <a:pt x="84" y="15704"/>
                    <a:pt x="335" y="15760"/>
                    <a:pt x="586" y="15815"/>
                  </a:cubicBezTo>
                  <a:cubicBezTo>
                    <a:pt x="697" y="15843"/>
                    <a:pt x="809" y="15871"/>
                    <a:pt x="892" y="15899"/>
                  </a:cubicBezTo>
                  <a:lnTo>
                    <a:pt x="948" y="15927"/>
                  </a:lnTo>
                  <a:lnTo>
                    <a:pt x="948" y="15983"/>
                  </a:lnTo>
                  <a:cubicBezTo>
                    <a:pt x="1032" y="16206"/>
                    <a:pt x="1032" y="16456"/>
                    <a:pt x="948" y="16679"/>
                  </a:cubicBezTo>
                  <a:cubicBezTo>
                    <a:pt x="920" y="16791"/>
                    <a:pt x="892" y="16930"/>
                    <a:pt x="920" y="17042"/>
                  </a:cubicBezTo>
                  <a:cubicBezTo>
                    <a:pt x="948" y="17209"/>
                    <a:pt x="1032" y="17321"/>
                    <a:pt x="1115" y="17432"/>
                  </a:cubicBezTo>
                  <a:cubicBezTo>
                    <a:pt x="1283" y="17571"/>
                    <a:pt x="1394" y="17767"/>
                    <a:pt x="1422" y="17990"/>
                  </a:cubicBezTo>
                  <a:cubicBezTo>
                    <a:pt x="1422" y="18073"/>
                    <a:pt x="1422" y="18157"/>
                    <a:pt x="1394" y="18268"/>
                  </a:cubicBezTo>
                  <a:cubicBezTo>
                    <a:pt x="1366" y="18324"/>
                    <a:pt x="1366" y="18380"/>
                    <a:pt x="1366" y="18463"/>
                  </a:cubicBezTo>
                  <a:cubicBezTo>
                    <a:pt x="1422" y="18603"/>
                    <a:pt x="1478" y="18714"/>
                    <a:pt x="1589" y="18798"/>
                  </a:cubicBezTo>
                  <a:cubicBezTo>
                    <a:pt x="1673" y="18882"/>
                    <a:pt x="1729" y="18937"/>
                    <a:pt x="1784" y="18993"/>
                  </a:cubicBezTo>
                  <a:cubicBezTo>
                    <a:pt x="2063" y="19383"/>
                    <a:pt x="2426" y="19941"/>
                    <a:pt x="2342" y="20470"/>
                  </a:cubicBezTo>
                  <a:cubicBezTo>
                    <a:pt x="2314" y="20638"/>
                    <a:pt x="2258" y="20777"/>
                    <a:pt x="2203" y="20916"/>
                  </a:cubicBezTo>
                  <a:cubicBezTo>
                    <a:pt x="2119" y="21112"/>
                    <a:pt x="2091" y="21195"/>
                    <a:pt x="2286" y="21474"/>
                  </a:cubicBezTo>
                  <a:lnTo>
                    <a:pt x="2370" y="21613"/>
                  </a:lnTo>
                  <a:cubicBezTo>
                    <a:pt x="2621" y="21976"/>
                    <a:pt x="2899" y="22338"/>
                    <a:pt x="2453" y="22812"/>
                  </a:cubicBezTo>
                  <a:cubicBezTo>
                    <a:pt x="2147" y="23063"/>
                    <a:pt x="1784" y="23174"/>
                    <a:pt x="1394" y="23202"/>
                  </a:cubicBezTo>
                  <a:cubicBezTo>
                    <a:pt x="1255" y="23202"/>
                    <a:pt x="1115" y="23230"/>
                    <a:pt x="976" y="23258"/>
                  </a:cubicBezTo>
                  <a:cubicBezTo>
                    <a:pt x="642" y="23342"/>
                    <a:pt x="363" y="23593"/>
                    <a:pt x="223" y="23899"/>
                  </a:cubicBezTo>
                  <a:cubicBezTo>
                    <a:pt x="419" y="24039"/>
                    <a:pt x="586" y="24122"/>
                    <a:pt x="781" y="24206"/>
                  </a:cubicBezTo>
                  <a:cubicBezTo>
                    <a:pt x="890" y="24252"/>
                    <a:pt x="994" y="24271"/>
                    <a:pt x="1096" y="24271"/>
                  </a:cubicBezTo>
                  <a:cubicBezTo>
                    <a:pt x="1360" y="24271"/>
                    <a:pt x="1607" y="24147"/>
                    <a:pt x="1868" y="24066"/>
                  </a:cubicBezTo>
                  <a:cubicBezTo>
                    <a:pt x="2489" y="23824"/>
                    <a:pt x="2718" y="23424"/>
                    <a:pt x="3313" y="23424"/>
                  </a:cubicBezTo>
                  <a:cubicBezTo>
                    <a:pt x="3333" y="23424"/>
                    <a:pt x="3353" y="23424"/>
                    <a:pt x="3373" y="23425"/>
                  </a:cubicBezTo>
                  <a:cubicBezTo>
                    <a:pt x="4042" y="23425"/>
                    <a:pt x="4656" y="23620"/>
                    <a:pt x="5241" y="23927"/>
                  </a:cubicBezTo>
                  <a:cubicBezTo>
                    <a:pt x="5325" y="23732"/>
                    <a:pt x="5352" y="23509"/>
                    <a:pt x="5325" y="23314"/>
                  </a:cubicBezTo>
                  <a:cubicBezTo>
                    <a:pt x="5615" y="23235"/>
                    <a:pt x="5781" y="23005"/>
                    <a:pt x="6082" y="23005"/>
                  </a:cubicBezTo>
                  <a:cubicBezTo>
                    <a:pt x="6099" y="23005"/>
                    <a:pt x="6116" y="23006"/>
                    <a:pt x="6133" y="23007"/>
                  </a:cubicBezTo>
                  <a:cubicBezTo>
                    <a:pt x="6495" y="23397"/>
                    <a:pt x="6914" y="23843"/>
                    <a:pt x="6941" y="24401"/>
                  </a:cubicBezTo>
                  <a:cubicBezTo>
                    <a:pt x="6997" y="25098"/>
                    <a:pt x="6468" y="25349"/>
                    <a:pt x="6217" y="25906"/>
                  </a:cubicBezTo>
                  <a:cubicBezTo>
                    <a:pt x="5966" y="26464"/>
                    <a:pt x="6495" y="27384"/>
                    <a:pt x="6941" y="27746"/>
                  </a:cubicBezTo>
                  <a:cubicBezTo>
                    <a:pt x="7248" y="27495"/>
                    <a:pt x="7638" y="27495"/>
                    <a:pt x="7945" y="27216"/>
                  </a:cubicBezTo>
                  <a:cubicBezTo>
                    <a:pt x="8307" y="26882"/>
                    <a:pt x="8224" y="26715"/>
                    <a:pt x="8753" y="26519"/>
                  </a:cubicBezTo>
                  <a:cubicBezTo>
                    <a:pt x="9268" y="26314"/>
                    <a:pt x="9679" y="26183"/>
                    <a:pt x="10035" y="26183"/>
                  </a:cubicBezTo>
                  <a:cubicBezTo>
                    <a:pt x="10548" y="26183"/>
                    <a:pt x="10946" y="26453"/>
                    <a:pt x="11374" y="27161"/>
                  </a:cubicBezTo>
                  <a:cubicBezTo>
                    <a:pt x="11569" y="27105"/>
                    <a:pt x="11597" y="26993"/>
                    <a:pt x="11736" y="26910"/>
                  </a:cubicBezTo>
                  <a:cubicBezTo>
                    <a:pt x="12015" y="26687"/>
                    <a:pt x="12321" y="26492"/>
                    <a:pt x="12628" y="26324"/>
                  </a:cubicBezTo>
                  <a:cubicBezTo>
                    <a:pt x="12879" y="26157"/>
                    <a:pt x="13130" y="26046"/>
                    <a:pt x="13436" y="25990"/>
                  </a:cubicBezTo>
                  <a:cubicBezTo>
                    <a:pt x="13468" y="25986"/>
                    <a:pt x="13503" y="25985"/>
                    <a:pt x="13540" y="25985"/>
                  </a:cubicBezTo>
                  <a:cubicBezTo>
                    <a:pt x="13652" y="25985"/>
                    <a:pt x="13787" y="25997"/>
                    <a:pt x="13917" y="25997"/>
                  </a:cubicBezTo>
                  <a:cubicBezTo>
                    <a:pt x="14091" y="25997"/>
                    <a:pt x="14259" y="25976"/>
                    <a:pt x="14356" y="25878"/>
                  </a:cubicBezTo>
                  <a:cubicBezTo>
                    <a:pt x="14691" y="25544"/>
                    <a:pt x="14161" y="24847"/>
                    <a:pt x="14189" y="24429"/>
                  </a:cubicBezTo>
                  <a:cubicBezTo>
                    <a:pt x="14245" y="24122"/>
                    <a:pt x="14217" y="24206"/>
                    <a:pt x="14440" y="24066"/>
                  </a:cubicBezTo>
                  <a:cubicBezTo>
                    <a:pt x="14705" y="23983"/>
                    <a:pt x="14976" y="23941"/>
                    <a:pt x="15248" y="23941"/>
                  </a:cubicBezTo>
                  <a:cubicBezTo>
                    <a:pt x="15520" y="23941"/>
                    <a:pt x="15792" y="23983"/>
                    <a:pt x="16057" y="24066"/>
                  </a:cubicBezTo>
                  <a:cubicBezTo>
                    <a:pt x="16447" y="24289"/>
                    <a:pt x="16475" y="25014"/>
                    <a:pt x="16949" y="25293"/>
                  </a:cubicBezTo>
                  <a:cubicBezTo>
                    <a:pt x="17075" y="25359"/>
                    <a:pt x="17206" y="25385"/>
                    <a:pt x="17339" y="25385"/>
                  </a:cubicBezTo>
                  <a:cubicBezTo>
                    <a:pt x="17767" y="25385"/>
                    <a:pt x="18224" y="25126"/>
                    <a:pt x="18649" y="25126"/>
                  </a:cubicBezTo>
                  <a:cubicBezTo>
                    <a:pt x="18668" y="25125"/>
                    <a:pt x="18687" y="25124"/>
                    <a:pt x="18705" y="25124"/>
                  </a:cubicBezTo>
                  <a:cubicBezTo>
                    <a:pt x="19617" y="25124"/>
                    <a:pt x="18707" y="26501"/>
                    <a:pt x="18816" y="26993"/>
                  </a:cubicBezTo>
                  <a:cubicBezTo>
                    <a:pt x="18875" y="26997"/>
                    <a:pt x="18933" y="26998"/>
                    <a:pt x="18988" y="26998"/>
                  </a:cubicBezTo>
                  <a:cubicBezTo>
                    <a:pt x="19857" y="26998"/>
                    <a:pt x="20370" y="26602"/>
                    <a:pt x="21130" y="26157"/>
                  </a:cubicBezTo>
                  <a:cubicBezTo>
                    <a:pt x="21392" y="26014"/>
                    <a:pt x="21734" y="25709"/>
                    <a:pt x="22054" y="25709"/>
                  </a:cubicBezTo>
                  <a:cubicBezTo>
                    <a:pt x="22109" y="25709"/>
                    <a:pt x="22164" y="25718"/>
                    <a:pt x="22217" y="25739"/>
                  </a:cubicBezTo>
                  <a:cubicBezTo>
                    <a:pt x="22384" y="25823"/>
                    <a:pt x="22524" y="25962"/>
                    <a:pt x="22607" y="26101"/>
                  </a:cubicBezTo>
                  <a:lnTo>
                    <a:pt x="22719" y="26046"/>
                  </a:lnTo>
                  <a:cubicBezTo>
                    <a:pt x="23053" y="25655"/>
                    <a:pt x="23304" y="25237"/>
                    <a:pt x="23471" y="24735"/>
                  </a:cubicBezTo>
                  <a:cubicBezTo>
                    <a:pt x="23527" y="24596"/>
                    <a:pt x="23611" y="24429"/>
                    <a:pt x="23667" y="24289"/>
                  </a:cubicBezTo>
                  <a:cubicBezTo>
                    <a:pt x="23694" y="24234"/>
                    <a:pt x="23722" y="24178"/>
                    <a:pt x="23750" y="24122"/>
                  </a:cubicBezTo>
                  <a:cubicBezTo>
                    <a:pt x="23834" y="23816"/>
                    <a:pt x="24029" y="23537"/>
                    <a:pt x="24280" y="23342"/>
                  </a:cubicBezTo>
                  <a:cubicBezTo>
                    <a:pt x="24503" y="23202"/>
                    <a:pt x="24726" y="23091"/>
                    <a:pt x="24949" y="23007"/>
                  </a:cubicBezTo>
                  <a:cubicBezTo>
                    <a:pt x="25005" y="22979"/>
                    <a:pt x="25060" y="22951"/>
                    <a:pt x="25116" y="22951"/>
                  </a:cubicBezTo>
                  <a:cubicBezTo>
                    <a:pt x="25200" y="22924"/>
                    <a:pt x="25311" y="22896"/>
                    <a:pt x="25395" y="22840"/>
                  </a:cubicBezTo>
                  <a:cubicBezTo>
                    <a:pt x="25451" y="22645"/>
                    <a:pt x="25478" y="22422"/>
                    <a:pt x="25451" y="22227"/>
                  </a:cubicBezTo>
                  <a:cubicBezTo>
                    <a:pt x="25423" y="22032"/>
                    <a:pt x="25423" y="21864"/>
                    <a:pt x="25451" y="21669"/>
                  </a:cubicBezTo>
                  <a:cubicBezTo>
                    <a:pt x="25590" y="21139"/>
                    <a:pt x="26008" y="20861"/>
                    <a:pt x="26398" y="20638"/>
                  </a:cubicBezTo>
                  <a:cubicBezTo>
                    <a:pt x="26649" y="20498"/>
                    <a:pt x="26900" y="20303"/>
                    <a:pt x="27095" y="20080"/>
                  </a:cubicBezTo>
                  <a:cubicBezTo>
                    <a:pt x="27241" y="19813"/>
                    <a:pt x="27514" y="19651"/>
                    <a:pt x="27803" y="19651"/>
                  </a:cubicBezTo>
                  <a:cubicBezTo>
                    <a:pt x="27846" y="19651"/>
                    <a:pt x="27889" y="19655"/>
                    <a:pt x="27932" y="19662"/>
                  </a:cubicBezTo>
                  <a:cubicBezTo>
                    <a:pt x="28127" y="19662"/>
                    <a:pt x="28350" y="19606"/>
                    <a:pt x="28517" y="19495"/>
                  </a:cubicBezTo>
                  <a:cubicBezTo>
                    <a:pt x="28601" y="19439"/>
                    <a:pt x="28656" y="19383"/>
                    <a:pt x="28656" y="19355"/>
                  </a:cubicBezTo>
                  <a:cubicBezTo>
                    <a:pt x="28656" y="19300"/>
                    <a:pt x="28601" y="19188"/>
                    <a:pt x="28517" y="19105"/>
                  </a:cubicBezTo>
                  <a:cubicBezTo>
                    <a:pt x="28378" y="18993"/>
                    <a:pt x="28322" y="18798"/>
                    <a:pt x="28350" y="18603"/>
                  </a:cubicBezTo>
                  <a:cubicBezTo>
                    <a:pt x="28405" y="18463"/>
                    <a:pt x="28489" y="18352"/>
                    <a:pt x="28573" y="18268"/>
                  </a:cubicBezTo>
                  <a:cubicBezTo>
                    <a:pt x="28628" y="18185"/>
                    <a:pt x="28684" y="18129"/>
                    <a:pt x="28712" y="18045"/>
                  </a:cubicBezTo>
                  <a:cubicBezTo>
                    <a:pt x="28768" y="17962"/>
                    <a:pt x="28824" y="17850"/>
                    <a:pt x="28851" y="17767"/>
                  </a:cubicBezTo>
                  <a:cubicBezTo>
                    <a:pt x="28907" y="17599"/>
                    <a:pt x="28991" y="17460"/>
                    <a:pt x="29102" y="17321"/>
                  </a:cubicBezTo>
                  <a:cubicBezTo>
                    <a:pt x="29297" y="17070"/>
                    <a:pt x="29353" y="16735"/>
                    <a:pt x="29242" y="16429"/>
                  </a:cubicBezTo>
                  <a:lnTo>
                    <a:pt x="29214" y="16289"/>
                  </a:lnTo>
                  <a:cubicBezTo>
                    <a:pt x="29074" y="15843"/>
                    <a:pt x="29047" y="15397"/>
                    <a:pt x="29102" y="14951"/>
                  </a:cubicBezTo>
                  <a:cubicBezTo>
                    <a:pt x="29102" y="14895"/>
                    <a:pt x="29102" y="14868"/>
                    <a:pt x="29130" y="14812"/>
                  </a:cubicBezTo>
                  <a:cubicBezTo>
                    <a:pt x="29158" y="14728"/>
                    <a:pt x="29158" y="14645"/>
                    <a:pt x="29158" y="14561"/>
                  </a:cubicBezTo>
                  <a:lnTo>
                    <a:pt x="29158" y="14477"/>
                  </a:lnTo>
                  <a:cubicBezTo>
                    <a:pt x="29158" y="14394"/>
                    <a:pt x="29158" y="14282"/>
                    <a:pt x="29186" y="14199"/>
                  </a:cubicBezTo>
                  <a:cubicBezTo>
                    <a:pt x="29297" y="14059"/>
                    <a:pt x="29548" y="14003"/>
                    <a:pt x="29883" y="14003"/>
                  </a:cubicBezTo>
                  <a:lnTo>
                    <a:pt x="30078" y="14031"/>
                  </a:lnTo>
                  <a:cubicBezTo>
                    <a:pt x="30301" y="14059"/>
                    <a:pt x="30552" y="14087"/>
                    <a:pt x="30775" y="14087"/>
                  </a:cubicBezTo>
                  <a:lnTo>
                    <a:pt x="30775" y="14059"/>
                  </a:lnTo>
                  <a:cubicBezTo>
                    <a:pt x="30834" y="14039"/>
                    <a:pt x="30907" y="14020"/>
                    <a:pt x="30974" y="14020"/>
                  </a:cubicBezTo>
                  <a:cubicBezTo>
                    <a:pt x="31002" y="14020"/>
                    <a:pt x="31029" y="14023"/>
                    <a:pt x="31054" y="14031"/>
                  </a:cubicBezTo>
                  <a:cubicBezTo>
                    <a:pt x="31081" y="14003"/>
                    <a:pt x="31109" y="14003"/>
                    <a:pt x="31137" y="13976"/>
                  </a:cubicBezTo>
                  <a:cubicBezTo>
                    <a:pt x="31193" y="13920"/>
                    <a:pt x="31193" y="13836"/>
                    <a:pt x="31165" y="13780"/>
                  </a:cubicBezTo>
                  <a:lnTo>
                    <a:pt x="31165" y="13725"/>
                  </a:lnTo>
                  <a:lnTo>
                    <a:pt x="31221" y="13669"/>
                  </a:lnTo>
                  <a:cubicBezTo>
                    <a:pt x="31360" y="13530"/>
                    <a:pt x="31472" y="13390"/>
                    <a:pt x="31527" y="13223"/>
                  </a:cubicBezTo>
                  <a:cubicBezTo>
                    <a:pt x="31611" y="13084"/>
                    <a:pt x="31695" y="12944"/>
                    <a:pt x="31806" y="12805"/>
                  </a:cubicBezTo>
                  <a:cubicBezTo>
                    <a:pt x="31834" y="12749"/>
                    <a:pt x="31890" y="12693"/>
                    <a:pt x="31946" y="12665"/>
                  </a:cubicBezTo>
                  <a:cubicBezTo>
                    <a:pt x="32057" y="12610"/>
                    <a:pt x="32113" y="12498"/>
                    <a:pt x="32141" y="12415"/>
                  </a:cubicBezTo>
                  <a:cubicBezTo>
                    <a:pt x="32196" y="12192"/>
                    <a:pt x="32141" y="11996"/>
                    <a:pt x="32057" y="11801"/>
                  </a:cubicBezTo>
                  <a:cubicBezTo>
                    <a:pt x="31862" y="11690"/>
                    <a:pt x="31667" y="11606"/>
                    <a:pt x="31472" y="11606"/>
                  </a:cubicBezTo>
                  <a:cubicBezTo>
                    <a:pt x="31193" y="11578"/>
                    <a:pt x="30942" y="11495"/>
                    <a:pt x="30719" y="11327"/>
                  </a:cubicBezTo>
                  <a:cubicBezTo>
                    <a:pt x="30608" y="11216"/>
                    <a:pt x="30524" y="11104"/>
                    <a:pt x="30496" y="10937"/>
                  </a:cubicBezTo>
                  <a:lnTo>
                    <a:pt x="30468" y="10854"/>
                  </a:lnTo>
                  <a:cubicBezTo>
                    <a:pt x="30412" y="10603"/>
                    <a:pt x="30329" y="10408"/>
                    <a:pt x="30134" y="10324"/>
                  </a:cubicBezTo>
                  <a:cubicBezTo>
                    <a:pt x="30022" y="10296"/>
                    <a:pt x="29939" y="10296"/>
                    <a:pt x="29827" y="10296"/>
                  </a:cubicBezTo>
                  <a:cubicBezTo>
                    <a:pt x="29716" y="10296"/>
                    <a:pt x="29604" y="10296"/>
                    <a:pt x="29465" y="10268"/>
                  </a:cubicBezTo>
                  <a:cubicBezTo>
                    <a:pt x="28740" y="10073"/>
                    <a:pt x="28656" y="9599"/>
                    <a:pt x="28545" y="9042"/>
                  </a:cubicBezTo>
                  <a:lnTo>
                    <a:pt x="28545" y="8986"/>
                  </a:lnTo>
                  <a:cubicBezTo>
                    <a:pt x="28461" y="8596"/>
                    <a:pt x="28322" y="8205"/>
                    <a:pt x="28127" y="7871"/>
                  </a:cubicBezTo>
                  <a:lnTo>
                    <a:pt x="28099" y="7787"/>
                  </a:lnTo>
                  <a:cubicBezTo>
                    <a:pt x="28043" y="7704"/>
                    <a:pt x="27987" y="7592"/>
                    <a:pt x="27932" y="7509"/>
                  </a:cubicBezTo>
                  <a:cubicBezTo>
                    <a:pt x="27709" y="7174"/>
                    <a:pt x="27402" y="6700"/>
                    <a:pt x="27848" y="6338"/>
                  </a:cubicBezTo>
                  <a:cubicBezTo>
                    <a:pt x="27932" y="6254"/>
                    <a:pt x="28043" y="6198"/>
                    <a:pt x="28155" y="6170"/>
                  </a:cubicBezTo>
                  <a:cubicBezTo>
                    <a:pt x="28378" y="6087"/>
                    <a:pt x="28517" y="6031"/>
                    <a:pt x="28517" y="5892"/>
                  </a:cubicBezTo>
                  <a:cubicBezTo>
                    <a:pt x="28489" y="5724"/>
                    <a:pt x="28405" y="5613"/>
                    <a:pt x="28266" y="5529"/>
                  </a:cubicBezTo>
                  <a:cubicBezTo>
                    <a:pt x="28170" y="5493"/>
                    <a:pt x="28096" y="5475"/>
                    <a:pt x="28037" y="5475"/>
                  </a:cubicBezTo>
                  <a:cubicBezTo>
                    <a:pt x="27870" y="5475"/>
                    <a:pt x="27818" y="5610"/>
                    <a:pt x="27736" y="5836"/>
                  </a:cubicBezTo>
                  <a:cubicBezTo>
                    <a:pt x="27681" y="6059"/>
                    <a:pt x="27541" y="6226"/>
                    <a:pt x="27374" y="6366"/>
                  </a:cubicBezTo>
                  <a:cubicBezTo>
                    <a:pt x="27311" y="6428"/>
                    <a:pt x="27217" y="6460"/>
                    <a:pt x="27127" y="6460"/>
                  </a:cubicBezTo>
                  <a:cubicBezTo>
                    <a:pt x="27097" y="6460"/>
                    <a:pt x="27067" y="6456"/>
                    <a:pt x="27040" y="6449"/>
                  </a:cubicBezTo>
                  <a:cubicBezTo>
                    <a:pt x="26817" y="6393"/>
                    <a:pt x="26677" y="6198"/>
                    <a:pt x="26566" y="6003"/>
                  </a:cubicBezTo>
                  <a:lnTo>
                    <a:pt x="26538" y="5947"/>
                  </a:lnTo>
                  <a:cubicBezTo>
                    <a:pt x="26489" y="5980"/>
                    <a:pt x="26430" y="5994"/>
                    <a:pt x="26368" y="5994"/>
                  </a:cubicBezTo>
                  <a:cubicBezTo>
                    <a:pt x="26323" y="5994"/>
                    <a:pt x="26277" y="5987"/>
                    <a:pt x="26231" y="5975"/>
                  </a:cubicBezTo>
                  <a:cubicBezTo>
                    <a:pt x="25897" y="5836"/>
                    <a:pt x="25618" y="5529"/>
                    <a:pt x="25534" y="5167"/>
                  </a:cubicBezTo>
                  <a:cubicBezTo>
                    <a:pt x="25534" y="5000"/>
                    <a:pt x="25590" y="4860"/>
                    <a:pt x="25674" y="4721"/>
                  </a:cubicBezTo>
                  <a:cubicBezTo>
                    <a:pt x="25785" y="4609"/>
                    <a:pt x="25813" y="4498"/>
                    <a:pt x="25785" y="4386"/>
                  </a:cubicBezTo>
                  <a:cubicBezTo>
                    <a:pt x="25757" y="4303"/>
                    <a:pt x="25729" y="4247"/>
                    <a:pt x="25674" y="4191"/>
                  </a:cubicBezTo>
                  <a:cubicBezTo>
                    <a:pt x="25534" y="4052"/>
                    <a:pt x="25451" y="3885"/>
                    <a:pt x="25451" y="3717"/>
                  </a:cubicBezTo>
                  <a:cubicBezTo>
                    <a:pt x="25451" y="3606"/>
                    <a:pt x="25534" y="3522"/>
                    <a:pt x="25618" y="3439"/>
                  </a:cubicBezTo>
                  <a:cubicBezTo>
                    <a:pt x="25674" y="3411"/>
                    <a:pt x="25729" y="3411"/>
                    <a:pt x="25785" y="3411"/>
                  </a:cubicBezTo>
                  <a:lnTo>
                    <a:pt x="25841" y="3411"/>
                  </a:lnTo>
                  <a:cubicBezTo>
                    <a:pt x="25980" y="3355"/>
                    <a:pt x="26092" y="3271"/>
                    <a:pt x="26175" y="3188"/>
                  </a:cubicBezTo>
                  <a:cubicBezTo>
                    <a:pt x="26259" y="3076"/>
                    <a:pt x="26343" y="2965"/>
                    <a:pt x="26426" y="2825"/>
                  </a:cubicBezTo>
                  <a:lnTo>
                    <a:pt x="26454" y="2770"/>
                  </a:lnTo>
                  <a:lnTo>
                    <a:pt x="26538" y="2798"/>
                  </a:lnTo>
                  <a:lnTo>
                    <a:pt x="26705" y="2825"/>
                  </a:lnTo>
                  <a:cubicBezTo>
                    <a:pt x="26867" y="2879"/>
                    <a:pt x="27041" y="2910"/>
                    <a:pt x="27211" y="2910"/>
                  </a:cubicBezTo>
                  <a:cubicBezTo>
                    <a:pt x="27304" y="2910"/>
                    <a:pt x="27397" y="2901"/>
                    <a:pt x="27486" y="2881"/>
                  </a:cubicBezTo>
                  <a:cubicBezTo>
                    <a:pt x="27625" y="2770"/>
                    <a:pt x="27736" y="2602"/>
                    <a:pt x="27764" y="2435"/>
                  </a:cubicBezTo>
                  <a:cubicBezTo>
                    <a:pt x="27904" y="2184"/>
                    <a:pt x="27848" y="1906"/>
                    <a:pt x="27681" y="1738"/>
                  </a:cubicBezTo>
                  <a:cubicBezTo>
                    <a:pt x="27541" y="1655"/>
                    <a:pt x="27402" y="1599"/>
                    <a:pt x="27263" y="1571"/>
                  </a:cubicBezTo>
                  <a:cubicBezTo>
                    <a:pt x="26984" y="1487"/>
                    <a:pt x="26677" y="1404"/>
                    <a:pt x="26621" y="958"/>
                  </a:cubicBezTo>
                  <a:cubicBezTo>
                    <a:pt x="26621" y="846"/>
                    <a:pt x="26621" y="735"/>
                    <a:pt x="26621" y="651"/>
                  </a:cubicBezTo>
                  <a:cubicBezTo>
                    <a:pt x="26593" y="261"/>
                    <a:pt x="26566" y="66"/>
                    <a:pt x="26092" y="10"/>
                  </a:cubicBezTo>
                  <a:cubicBezTo>
                    <a:pt x="26057" y="4"/>
                    <a:pt x="26024" y="1"/>
                    <a:pt x="25993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20005;p55"/>
            <p:cNvSpPr/>
            <p:nvPr/>
          </p:nvSpPr>
          <p:spPr>
            <a:xfrm>
              <a:off x="1817250" y="2658875"/>
              <a:ext cx="306525" cy="283800"/>
            </a:xfrm>
            <a:custGeom>
              <a:avLst/>
              <a:gdLst/>
              <a:ahLst/>
              <a:cxnLst/>
              <a:rect l="l" t="t" r="r" b="b"/>
              <a:pathLst>
                <a:path w="12261" h="11352" extrusionOk="0">
                  <a:moveTo>
                    <a:pt x="5513" y="0"/>
                  </a:moveTo>
                  <a:cubicBezTo>
                    <a:pt x="5341" y="0"/>
                    <a:pt x="5266" y="111"/>
                    <a:pt x="5157" y="307"/>
                  </a:cubicBezTo>
                  <a:cubicBezTo>
                    <a:pt x="5046" y="474"/>
                    <a:pt x="5046" y="808"/>
                    <a:pt x="4934" y="920"/>
                  </a:cubicBezTo>
                  <a:cubicBezTo>
                    <a:pt x="4878" y="976"/>
                    <a:pt x="4821" y="1000"/>
                    <a:pt x="4763" y="1000"/>
                  </a:cubicBezTo>
                  <a:cubicBezTo>
                    <a:pt x="4457" y="1000"/>
                    <a:pt x="4132" y="334"/>
                    <a:pt x="3776" y="334"/>
                  </a:cubicBezTo>
                  <a:cubicBezTo>
                    <a:pt x="3735" y="334"/>
                    <a:pt x="3694" y="343"/>
                    <a:pt x="3652" y="362"/>
                  </a:cubicBezTo>
                  <a:cubicBezTo>
                    <a:pt x="3290" y="530"/>
                    <a:pt x="3234" y="1171"/>
                    <a:pt x="2983" y="1450"/>
                  </a:cubicBezTo>
                  <a:cubicBezTo>
                    <a:pt x="2868" y="1565"/>
                    <a:pt x="2729" y="1586"/>
                    <a:pt x="2581" y="1586"/>
                  </a:cubicBezTo>
                  <a:cubicBezTo>
                    <a:pt x="2494" y="1586"/>
                    <a:pt x="2404" y="1579"/>
                    <a:pt x="2314" y="1579"/>
                  </a:cubicBezTo>
                  <a:cubicBezTo>
                    <a:pt x="2221" y="1579"/>
                    <a:pt x="2127" y="1586"/>
                    <a:pt x="2035" y="1617"/>
                  </a:cubicBezTo>
                  <a:cubicBezTo>
                    <a:pt x="1840" y="1673"/>
                    <a:pt x="1729" y="2007"/>
                    <a:pt x="1701" y="2202"/>
                  </a:cubicBezTo>
                  <a:cubicBezTo>
                    <a:pt x="1673" y="2425"/>
                    <a:pt x="1729" y="2509"/>
                    <a:pt x="1589" y="2676"/>
                  </a:cubicBezTo>
                  <a:cubicBezTo>
                    <a:pt x="1450" y="2815"/>
                    <a:pt x="1171" y="2843"/>
                    <a:pt x="948" y="2899"/>
                  </a:cubicBezTo>
                  <a:cubicBezTo>
                    <a:pt x="670" y="2955"/>
                    <a:pt x="0" y="3234"/>
                    <a:pt x="140" y="3652"/>
                  </a:cubicBezTo>
                  <a:cubicBezTo>
                    <a:pt x="251" y="4070"/>
                    <a:pt x="1032" y="4153"/>
                    <a:pt x="1366" y="4209"/>
                  </a:cubicBezTo>
                  <a:cubicBezTo>
                    <a:pt x="1645" y="4237"/>
                    <a:pt x="1952" y="4265"/>
                    <a:pt x="2286" y="4293"/>
                  </a:cubicBezTo>
                  <a:cubicBezTo>
                    <a:pt x="2677" y="4293"/>
                    <a:pt x="3067" y="4209"/>
                    <a:pt x="3457" y="4070"/>
                  </a:cubicBezTo>
                  <a:cubicBezTo>
                    <a:pt x="3624" y="3986"/>
                    <a:pt x="3847" y="3903"/>
                    <a:pt x="4042" y="3875"/>
                  </a:cubicBezTo>
                  <a:cubicBezTo>
                    <a:pt x="4132" y="3875"/>
                    <a:pt x="4185" y="3910"/>
                    <a:pt x="4260" y="3910"/>
                  </a:cubicBezTo>
                  <a:cubicBezTo>
                    <a:pt x="4279" y="3910"/>
                    <a:pt x="4299" y="3908"/>
                    <a:pt x="4321" y="3903"/>
                  </a:cubicBezTo>
                  <a:cubicBezTo>
                    <a:pt x="4473" y="3903"/>
                    <a:pt x="4579" y="3787"/>
                    <a:pt x="4744" y="3787"/>
                  </a:cubicBezTo>
                  <a:cubicBezTo>
                    <a:pt x="4760" y="3787"/>
                    <a:pt x="4777" y="3789"/>
                    <a:pt x="4795" y="3791"/>
                  </a:cubicBezTo>
                  <a:cubicBezTo>
                    <a:pt x="5157" y="3903"/>
                    <a:pt x="5353" y="4265"/>
                    <a:pt x="5269" y="4599"/>
                  </a:cubicBezTo>
                  <a:cubicBezTo>
                    <a:pt x="5213" y="4822"/>
                    <a:pt x="5074" y="4990"/>
                    <a:pt x="5074" y="5241"/>
                  </a:cubicBezTo>
                  <a:cubicBezTo>
                    <a:pt x="5074" y="5798"/>
                    <a:pt x="5715" y="6160"/>
                    <a:pt x="6077" y="6495"/>
                  </a:cubicBezTo>
                  <a:cubicBezTo>
                    <a:pt x="6328" y="6690"/>
                    <a:pt x="6523" y="6941"/>
                    <a:pt x="6635" y="7220"/>
                  </a:cubicBezTo>
                  <a:cubicBezTo>
                    <a:pt x="6718" y="7638"/>
                    <a:pt x="6189" y="8084"/>
                    <a:pt x="6077" y="8446"/>
                  </a:cubicBezTo>
                  <a:cubicBezTo>
                    <a:pt x="5966" y="8781"/>
                    <a:pt x="6272" y="9087"/>
                    <a:pt x="6495" y="9283"/>
                  </a:cubicBezTo>
                  <a:cubicBezTo>
                    <a:pt x="6858" y="9561"/>
                    <a:pt x="7192" y="9478"/>
                    <a:pt x="7638" y="9561"/>
                  </a:cubicBezTo>
                  <a:cubicBezTo>
                    <a:pt x="8056" y="9645"/>
                    <a:pt x="8335" y="9896"/>
                    <a:pt x="8670" y="10063"/>
                  </a:cubicBezTo>
                  <a:cubicBezTo>
                    <a:pt x="9032" y="10230"/>
                    <a:pt x="9283" y="10175"/>
                    <a:pt x="9562" y="10286"/>
                  </a:cubicBezTo>
                  <a:cubicBezTo>
                    <a:pt x="9785" y="10370"/>
                    <a:pt x="9813" y="10481"/>
                    <a:pt x="9924" y="10648"/>
                  </a:cubicBezTo>
                  <a:cubicBezTo>
                    <a:pt x="10161" y="10950"/>
                    <a:pt x="10531" y="11351"/>
                    <a:pt x="10944" y="11351"/>
                  </a:cubicBezTo>
                  <a:cubicBezTo>
                    <a:pt x="11066" y="11351"/>
                    <a:pt x="11191" y="11316"/>
                    <a:pt x="11318" y="11234"/>
                  </a:cubicBezTo>
                  <a:cubicBezTo>
                    <a:pt x="11708" y="10955"/>
                    <a:pt x="11457" y="10509"/>
                    <a:pt x="11234" y="10202"/>
                  </a:cubicBezTo>
                  <a:cubicBezTo>
                    <a:pt x="11039" y="9896"/>
                    <a:pt x="10733" y="9533"/>
                    <a:pt x="10900" y="9143"/>
                  </a:cubicBezTo>
                  <a:cubicBezTo>
                    <a:pt x="11039" y="8781"/>
                    <a:pt x="11485" y="8669"/>
                    <a:pt x="11820" y="8586"/>
                  </a:cubicBezTo>
                  <a:cubicBezTo>
                    <a:pt x="11820" y="8279"/>
                    <a:pt x="11513" y="8028"/>
                    <a:pt x="11569" y="7749"/>
                  </a:cubicBezTo>
                  <a:cubicBezTo>
                    <a:pt x="11597" y="7471"/>
                    <a:pt x="11987" y="7471"/>
                    <a:pt x="12126" y="7248"/>
                  </a:cubicBezTo>
                  <a:cubicBezTo>
                    <a:pt x="12261" y="7001"/>
                    <a:pt x="11926" y="6790"/>
                    <a:pt x="11645" y="6790"/>
                  </a:cubicBezTo>
                  <a:cubicBezTo>
                    <a:pt x="11576" y="6790"/>
                    <a:pt x="11512" y="6802"/>
                    <a:pt x="11457" y="6829"/>
                  </a:cubicBezTo>
                  <a:cubicBezTo>
                    <a:pt x="11432" y="6840"/>
                    <a:pt x="11404" y="6844"/>
                    <a:pt x="11374" y="6844"/>
                  </a:cubicBezTo>
                  <a:cubicBezTo>
                    <a:pt x="11066" y="6844"/>
                    <a:pt x="10515" y="6371"/>
                    <a:pt x="10286" y="6244"/>
                  </a:cubicBezTo>
                  <a:cubicBezTo>
                    <a:pt x="10119" y="6133"/>
                    <a:pt x="9924" y="6021"/>
                    <a:pt x="9729" y="5965"/>
                  </a:cubicBezTo>
                  <a:cubicBezTo>
                    <a:pt x="9534" y="5937"/>
                    <a:pt x="9339" y="5910"/>
                    <a:pt x="9144" y="5882"/>
                  </a:cubicBezTo>
                  <a:cubicBezTo>
                    <a:pt x="8614" y="5687"/>
                    <a:pt x="8140" y="5296"/>
                    <a:pt x="7861" y="4767"/>
                  </a:cubicBezTo>
                  <a:cubicBezTo>
                    <a:pt x="7638" y="4432"/>
                    <a:pt x="7555" y="3986"/>
                    <a:pt x="7638" y="3568"/>
                  </a:cubicBezTo>
                  <a:cubicBezTo>
                    <a:pt x="7694" y="3178"/>
                    <a:pt x="8001" y="2843"/>
                    <a:pt x="8084" y="2453"/>
                  </a:cubicBezTo>
                  <a:cubicBezTo>
                    <a:pt x="8224" y="1645"/>
                    <a:pt x="7248" y="1617"/>
                    <a:pt x="6774" y="1282"/>
                  </a:cubicBezTo>
                  <a:cubicBezTo>
                    <a:pt x="6328" y="920"/>
                    <a:pt x="6272" y="223"/>
                    <a:pt x="5687" y="28"/>
                  </a:cubicBezTo>
                  <a:cubicBezTo>
                    <a:pt x="5619" y="9"/>
                    <a:pt x="5562" y="0"/>
                    <a:pt x="551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20006;p55"/>
            <p:cNvSpPr/>
            <p:nvPr/>
          </p:nvSpPr>
          <p:spPr>
            <a:xfrm>
              <a:off x="2226325" y="2820025"/>
              <a:ext cx="147075" cy="153550"/>
            </a:xfrm>
            <a:custGeom>
              <a:avLst/>
              <a:gdLst/>
              <a:ahLst/>
              <a:cxnLst/>
              <a:rect l="l" t="t" r="r" b="b"/>
              <a:pathLst>
                <a:path w="5883" h="6142" extrusionOk="0">
                  <a:moveTo>
                    <a:pt x="1352" y="0"/>
                  </a:moveTo>
                  <a:cubicBezTo>
                    <a:pt x="1262" y="0"/>
                    <a:pt x="1171" y="7"/>
                    <a:pt x="1087" y="21"/>
                  </a:cubicBezTo>
                  <a:cubicBezTo>
                    <a:pt x="948" y="105"/>
                    <a:pt x="976" y="300"/>
                    <a:pt x="725" y="356"/>
                  </a:cubicBezTo>
                  <a:cubicBezTo>
                    <a:pt x="697" y="690"/>
                    <a:pt x="837" y="1080"/>
                    <a:pt x="837" y="1443"/>
                  </a:cubicBezTo>
                  <a:cubicBezTo>
                    <a:pt x="837" y="1610"/>
                    <a:pt x="864" y="1861"/>
                    <a:pt x="809" y="1972"/>
                  </a:cubicBezTo>
                  <a:cubicBezTo>
                    <a:pt x="725" y="2112"/>
                    <a:pt x="363" y="2279"/>
                    <a:pt x="223" y="2474"/>
                  </a:cubicBezTo>
                  <a:cubicBezTo>
                    <a:pt x="84" y="2753"/>
                    <a:pt x="28" y="3060"/>
                    <a:pt x="84" y="3394"/>
                  </a:cubicBezTo>
                  <a:cubicBezTo>
                    <a:pt x="112" y="3896"/>
                    <a:pt x="0" y="4788"/>
                    <a:pt x="502" y="5094"/>
                  </a:cubicBezTo>
                  <a:cubicBezTo>
                    <a:pt x="565" y="5138"/>
                    <a:pt x="632" y="5157"/>
                    <a:pt x="701" y="5157"/>
                  </a:cubicBezTo>
                  <a:cubicBezTo>
                    <a:pt x="937" y="5157"/>
                    <a:pt x="1193" y="4939"/>
                    <a:pt x="1366" y="4788"/>
                  </a:cubicBezTo>
                  <a:cubicBezTo>
                    <a:pt x="1533" y="4621"/>
                    <a:pt x="1701" y="4509"/>
                    <a:pt x="1896" y="4398"/>
                  </a:cubicBezTo>
                  <a:cubicBezTo>
                    <a:pt x="1945" y="4391"/>
                    <a:pt x="1978" y="4387"/>
                    <a:pt x="2002" y="4387"/>
                  </a:cubicBezTo>
                  <a:cubicBezTo>
                    <a:pt x="2075" y="4387"/>
                    <a:pt x="2070" y="4418"/>
                    <a:pt x="2175" y="4481"/>
                  </a:cubicBezTo>
                  <a:cubicBezTo>
                    <a:pt x="2286" y="4593"/>
                    <a:pt x="2286" y="4648"/>
                    <a:pt x="2453" y="4676"/>
                  </a:cubicBezTo>
                  <a:cubicBezTo>
                    <a:pt x="2481" y="4690"/>
                    <a:pt x="2530" y="4690"/>
                    <a:pt x="2579" y="4690"/>
                  </a:cubicBezTo>
                  <a:cubicBezTo>
                    <a:pt x="2628" y="4690"/>
                    <a:pt x="2676" y="4690"/>
                    <a:pt x="2704" y="4704"/>
                  </a:cubicBezTo>
                  <a:cubicBezTo>
                    <a:pt x="2927" y="4844"/>
                    <a:pt x="3094" y="5345"/>
                    <a:pt x="3206" y="5596"/>
                  </a:cubicBezTo>
                  <a:cubicBezTo>
                    <a:pt x="3314" y="5877"/>
                    <a:pt x="3506" y="6142"/>
                    <a:pt x="3809" y="6142"/>
                  </a:cubicBezTo>
                  <a:cubicBezTo>
                    <a:pt x="3896" y="6142"/>
                    <a:pt x="3992" y="6120"/>
                    <a:pt x="4098" y="6070"/>
                  </a:cubicBezTo>
                  <a:cubicBezTo>
                    <a:pt x="4600" y="5819"/>
                    <a:pt x="4906" y="5290"/>
                    <a:pt x="4879" y="4704"/>
                  </a:cubicBezTo>
                  <a:cubicBezTo>
                    <a:pt x="4795" y="4342"/>
                    <a:pt x="4516" y="4175"/>
                    <a:pt x="4795" y="3840"/>
                  </a:cubicBezTo>
                  <a:cubicBezTo>
                    <a:pt x="5157" y="3450"/>
                    <a:pt x="5687" y="3032"/>
                    <a:pt x="5771" y="2474"/>
                  </a:cubicBezTo>
                  <a:cubicBezTo>
                    <a:pt x="5882" y="1582"/>
                    <a:pt x="4600" y="1164"/>
                    <a:pt x="3959" y="941"/>
                  </a:cubicBezTo>
                  <a:cubicBezTo>
                    <a:pt x="3568" y="829"/>
                    <a:pt x="3206" y="662"/>
                    <a:pt x="2844" y="439"/>
                  </a:cubicBezTo>
                  <a:cubicBezTo>
                    <a:pt x="2481" y="188"/>
                    <a:pt x="2063" y="49"/>
                    <a:pt x="1617" y="21"/>
                  </a:cubicBezTo>
                  <a:cubicBezTo>
                    <a:pt x="1533" y="7"/>
                    <a:pt x="1443" y="0"/>
                    <a:pt x="135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20007;p55"/>
            <p:cNvSpPr/>
            <p:nvPr/>
          </p:nvSpPr>
          <p:spPr>
            <a:xfrm>
              <a:off x="2116225" y="2889775"/>
              <a:ext cx="29275" cy="40925"/>
            </a:xfrm>
            <a:custGeom>
              <a:avLst/>
              <a:gdLst/>
              <a:ahLst/>
              <a:cxnLst/>
              <a:rect l="l" t="t" r="r" b="b"/>
              <a:pathLst>
                <a:path w="1171" h="1637" extrusionOk="0">
                  <a:moveTo>
                    <a:pt x="655" y="0"/>
                  </a:moveTo>
                  <a:cubicBezTo>
                    <a:pt x="573" y="0"/>
                    <a:pt x="492" y="28"/>
                    <a:pt x="418" y="74"/>
                  </a:cubicBezTo>
                  <a:cubicBezTo>
                    <a:pt x="279" y="130"/>
                    <a:pt x="56" y="158"/>
                    <a:pt x="0" y="325"/>
                  </a:cubicBezTo>
                  <a:cubicBezTo>
                    <a:pt x="0" y="520"/>
                    <a:pt x="56" y="716"/>
                    <a:pt x="139" y="911"/>
                  </a:cubicBezTo>
                  <a:cubicBezTo>
                    <a:pt x="223" y="1050"/>
                    <a:pt x="335" y="1078"/>
                    <a:pt x="418" y="1217"/>
                  </a:cubicBezTo>
                  <a:cubicBezTo>
                    <a:pt x="502" y="1329"/>
                    <a:pt x="530" y="1635"/>
                    <a:pt x="669" y="1635"/>
                  </a:cubicBezTo>
                  <a:cubicBezTo>
                    <a:pt x="673" y="1636"/>
                    <a:pt x="677" y="1636"/>
                    <a:pt x="681" y="1636"/>
                  </a:cubicBezTo>
                  <a:cubicBezTo>
                    <a:pt x="849" y="1636"/>
                    <a:pt x="1116" y="1074"/>
                    <a:pt x="1143" y="911"/>
                  </a:cubicBezTo>
                  <a:cubicBezTo>
                    <a:pt x="1171" y="743"/>
                    <a:pt x="1171" y="576"/>
                    <a:pt x="1115" y="409"/>
                  </a:cubicBezTo>
                  <a:cubicBezTo>
                    <a:pt x="985" y="112"/>
                    <a:pt x="818" y="0"/>
                    <a:pt x="655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0008;p55"/>
            <p:cNvSpPr/>
            <p:nvPr/>
          </p:nvSpPr>
          <p:spPr>
            <a:xfrm>
              <a:off x="770525" y="2567575"/>
              <a:ext cx="115025" cy="149625"/>
            </a:xfrm>
            <a:custGeom>
              <a:avLst/>
              <a:gdLst/>
              <a:ahLst/>
              <a:cxnLst/>
              <a:rect l="l" t="t" r="r" b="b"/>
              <a:pathLst>
                <a:path w="4601" h="5985" extrusionOk="0">
                  <a:moveTo>
                    <a:pt x="1924" y="0"/>
                  </a:moveTo>
                  <a:cubicBezTo>
                    <a:pt x="1590" y="140"/>
                    <a:pt x="1227" y="251"/>
                    <a:pt x="865" y="363"/>
                  </a:cubicBezTo>
                  <a:cubicBezTo>
                    <a:pt x="475" y="502"/>
                    <a:pt x="530" y="781"/>
                    <a:pt x="335" y="1115"/>
                  </a:cubicBezTo>
                  <a:cubicBezTo>
                    <a:pt x="112" y="1534"/>
                    <a:pt x="1" y="1673"/>
                    <a:pt x="57" y="2203"/>
                  </a:cubicBezTo>
                  <a:cubicBezTo>
                    <a:pt x="140" y="2732"/>
                    <a:pt x="280" y="3234"/>
                    <a:pt x="475" y="3736"/>
                  </a:cubicBezTo>
                  <a:cubicBezTo>
                    <a:pt x="558" y="3903"/>
                    <a:pt x="642" y="4126"/>
                    <a:pt x="698" y="4321"/>
                  </a:cubicBezTo>
                  <a:cubicBezTo>
                    <a:pt x="831" y="4288"/>
                    <a:pt x="966" y="4272"/>
                    <a:pt x="1101" y="4272"/>
                  </a:cubicBezTo>
                  <a:cubicBezTo>
                    <a:pt x="1419" y="4272"/>
                    <a:pt x="1734" y="4360"/>
                    <a:pt x="2008" y="4516"/>
                  </a:cubicBezTo>
                  <a:cubicBezTo>
                    <a:pt x="2287" y="4683"/>
                    <a:pt x="2482" y="4906"/>
                    <a:pt x="2621" y="5185"/>
                  </a:cubicBezTo>
                  <a:cubicBezTo>
                    <a:pt x="2760" y="5464"/>
                    <a:pt x="3039" y="5631"/>
                    <a:pt x="3318" y="5715"/>
                  </a:cubicBezTo>
                  <a:cubicBezTo>
                    <a:pt x="3497" y="5786"/>
                    <a:pt x="3905" y="5984"/>
                    <a:pt x="4204" y="5984"/>
                  </a:cubicBezTo>
                  <a:cubicBezTo>
                    <a:pt x="4371" y="5984"/>
                    <a:pt x="4504" y="5922"/>
                    <a:pt x="4544" y="5743"/>
                  </a:cubicBezTo>
                  <a:cubicBezTo>
                    <a:pt x="4600" y="5520"/>
                    <a:pt x="4266" y="4962"/>
                    <a:pt x="4210" y="4767"/>
                  </a:cubicBezTo>
                  <a:cubicBezTo>
                    <a:pt x="3987" y="4265"/>
                    <a:pt x="4043" y="3680"/>
                    <a:pt x="3792" y="3206"/>
                  </a:cubicBezTo>
                  <a:cubicBezTo>
                    <a:pt x="3597" y="2732"/>
                    <a:pt x="3262" y="2342"/>
                    <a:pt x="2816" y="2119"/>
                  </a:cubicBezTo>
                  <a:cubicBezTo>
                    <a:pt x="2314" y="1868"/>
                    <a:pt x="2119" y="1812"/>
                    <a:pt x="2064" y="1283"/>
                  </a:cubicBezTo>
                  <a:cubicBezTo>
                    <a:pt x="1980" y="865"/>
                    <a:pt x="1924" y="446"/>
                    <a:pt x="1924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0009;p55"/>
            <p:cNvSpPr/>
            <p:nvPr/>
          </p:nvSpPr>
          <p:spPr>
            <a:xfrm>
              <a:off x="918975" y="2744475"/>
              <a:ext cx="52975" cy="68725"/>
            </a:xfrm>
            <a:custGeom>
              <a:avLst/>
              <a:gdLst/>
              <a:ahLst/>
              <a:cxnLst/>
              <a:rect l="l" t="t" r="r" b="b"/>
              <a:pathLst>
                <a:path w="2119" h="2749" extrusionOk="0">
                  <a:moveTo>
                    <a:pt x="537" y="0"/>
                  </a:moveTo>
                  <a:cubicBezTo>
                    <a:pt x="483" y="0"/>
                    <a:pt x="440" y="18"/>
                    <a:pt x="418" y="60"/>
                  </a:cubicBezTo>
                  <a:cubicBezTo>
                    <a:pt x="363" y="116"/>
                    <a:pt x="363" y="200"/>
                    <a:pt x="363" y="283"/>
                  </a:cubicBezTo>
                  <a:lnTo>
                    <a:pt x="363" y="367"/>
                  </a:lnTo>
                  <a:cubicBezTo>
                    <a:pt x="363" y="423"/>
                    <a:pt x="307" y="506"/>
                    <a:pt x="251" y="534"/>
                  </a:cubicBezTo>
                  <a:cubicBezTo>
                    <a:pt x="167" y="590"/>
                    <a:pt x="112" y="646"/>
                    <a:pt x="28" y="729"/>
                  </a:cubicBezTo>
                  <a:cubicBezTo>
                    <a:pt x="0" y="785"/>
                    <a:pt x="0" y="869"/>
                    <a:pt x="28" y="925"/>
                  </a:cubicBezTo>
                  <a:cubicBezTo>
                    <a:pt x="84" y="1092"/>
                    <a:pt x="140" y="1231"/>
                    <a:pt x="140" y="1398"/>
                  </a:cubicBezTo>
                  <a:cubicBezTo>
                    <a:pt x="167" y="1538"/>
                    <a:pt x="223" y="1677"/>
                    <a:pt x="279" y="1817"/>
                  </a:cubicBezTo>
                  <a:cubicBezTo>
                    <a:pt x="446" y="2040"/>
                    <a:pt x="669" y="2263"/>
                    <a:pt x="892" y="2430"/>
                  </a:cubicBezTo>
                  <a:cubicBezTo>
                    <a:pt x="1032" y="2541"/>
                    <a:pt x="1199" y="2653"/>
                    <a:pt x="1366" y="2736"/>
                  </a:cubicBezTo>
                  <a:cubicBezTo>
                    <a:pt x="1406" y="2745"/>
                    <a:pt x="1442" y="2749"/>
                    <a:pt x="1476" y="2749"/>
                  </a:cubicBezTo>
                  <a:cubicBezTo>
                    <a:pt x="1780" y="2749"/>
                    <a:pt x="1893" y="2441"/>
                    <a:pt x="2119" y="2290"/>
                  </a:cubicBezTo>
                  <a:cubicBezTo>
                    <a:pt x="1951" y="2040"/>
                    <a:pt x="1812" y="1789"/>
                    <a:pt x="1673" y="1510"/>
                  </a:cubicBezTo>
                  <a:cubicBezTo>
                    <a:pt x="1533" y="1287"/>
                    <a:pt x="1422" y="1036"/>
                    <a:pt x="1255" y="813"/>
                  </a:cubicBezTo>
                  <a:cubicBezTo>
                    <a:pt x="1171" y="702"/>
                    <a:pt x="1087" y="590"/>
                    <a:pt x="1032" y="451"/>
                  </a:cubicBezTo>
                  <a:cubicBezTo>
                    <a:pt x="1032" y="367"/>
                    <a:pt x="1032" y="311"/>
                    <a:pt x="1004" y="228"/>
                  </a:cubicBezTo>
                  <a:cubicBezTo>
                    <a:pt x="942" y="145"/>
                    <a:pt x="695" y="0"/>
                    <a:pt x="53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0010;p55"/>
            <p:cNvSpPr/>
            <p:nvPr/>
          </p:nvSpPr>
          <p:spPr>
            <a:xfrm>
              <a:off x="980300" y="2828375"/>
              <a:ext cx="111525" cy="157350"/>
            </a:xfrm>
            <a:custGeom>
              <a:avLst/>
              <a:gdLst/>
              <a:ahLst/>
              <a:cxnLst/>
              <a:rect l="l" t="t" r="r" b="b"/>
              <a:pathLst>
                <a:path w="4461" h="6294" extrusionOk="0">
                  <a:moveTo>
                    <a:pt x="412" y="1"/>
                  </a:moveTo>
                  <a:cubicBezTo>
                    <a:pt x="354" y="1"/>
                    <a:pt x="291" y="31"/>
                    <a:pt x="223" y="105"/>
                  </a:cubicBezTo>
                  <a:cubicBezTo>
                    <a:pt x="0" y="356"/>
                    <a:pt x="335" y="914"/>
                    <a:pt x="418" y="1025"/>
                  </a:cubicBezTo>
                  <a:cubicBezTo>
                    <a:pt x="474" y="1666"/>
                    <a:pt x="335" y="2140"/>
                    <a:pt x="613" y="2781"/>
                  </a:cubicBezTo>
                  <a:cubicBezTo>
                    <a:pt x="781" y="3116"/>
                    <a:pt x="836" y="3283"/>
                    <a:pt x="1199" y="3339"/>
                  </a:cubicBezTo>
                  <a:cubicBezTo>
                    <a:pt x="1257" y="3349"/>
                    <a:pt x="1314" y="3353"/>
                    <a:pt x="1369" y="3353"/>
                  </a:cubicBezTo>
                  <a:cubicBezTo>
                    <a:pt x="1488" y="3353"/>
                    <a:pt x="1602" y="3337"/>
                    <a:pt x="1712" y="3337"/>
                  </a:cubicBezTo>
                  <a:cubicBezTo>
                    <a:pt x="1824" y="3337"/>
                    <a:pt x="1932" y="3354"/>
                    <a:pt x="2035" y="3422"/>
                  </a:cubicBezTo>
                  <a:cubicBezTo>
                    <a:pt x="2258" y="3645"/>
                    <a:pt x="2425" y="3924"/>
                    <a:pt x="2509" y="4259"/>
                  </a:cubicBezTo>
                  <a:cubicBezTo>
                    <a:pt x="2593" y="4565"/>
                    <a:pt x="2760" y="4844"/>
                    <a:pt x="2955" y="5067"/>
                  </a:cubicBezTo>
                  <a:cubicBezTo>
                    <a:pt x="3317" y="5457"/>
                    <a:pt x="3596" y="6294"/>
                    <a:pt x="4237" y="6294"/>
                  </a:cubicBezTo>
                  <a:cubicBezTo>
                    <a:pt x="4265" y="5959"/>
                    <a:pt x="4182" y="5625"/>
                    <a:pt x="3986" y="5346"/>
                  </a:cubicBezTo>
                  <a:cubicBezTo>
                    <a:pt x="3819" y="5067"/>
                    <a:pt x="3791" y="4928"/>
                    <a:pt x="4042" y="4677"/>
                  </a:cubicBezTo>
                  <a:cubicBezTo>
                    <a:pt x="4126" y="4621"/>
                    <a:pt x="4293" y="4621"/>
                    <a:pt x="4349" y="4482"/>
                  </a:cubicBezTo>
                  <a:cubicBezTo>
                    <a:pt x="4460" y="4287"/>
                    <a:pt x="4209" y="4036"/>
                    <a:pt x="4098" y="3868"/>
                  </a:cubicBezTo>
                  <a:cubicBezTo>
                    <a:pt x="3791" y="3422"/>
                    <a:pt x="3373" y="3088"/>
                    <a:pt x="3094" y="2614"/>
                  </a:cubicBezTo>
                  <a:cubicBezTo>
                    <a:pt x="2565" y="1694"/>
                    <a:pt x="1422" y="1332"/>
                    <a:pt x="836" y="440"/>
                  </a:cubicBezTo>
                  <a:cubicBezTo>
                    <a:pt x="731" y="292"/>
                    <a:pt x="594" y="1"/>
                    <a:pt x="412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0011;p55"/>
            <p:cNvSpPr/>
            <p:nvPr/>
          </p:nvSpPr>
          <p:spPr>
            <a:xfrm>
              <a:off x="709900" y="2417450"/>
              <a:ext cx="56475" cy="120600"/>
            </a:xfrm>
            <a:custGeom>
              <a:avLst/>
              <a:gdLst/>
              <a:ahLst/>
              <a:cxnLst/>
              <a:rect l="l" t="t" r="r" b="b"/>
              <a:pathLst>
                <a:path w="2259" h="4824" extrusionOk="0">
                  <a:moveTo>
                    <a:pt x="458" y="0"/>
                  </a:moveTo>
                  <a:cubicBezTo>
                    <a:pt x="423" y="0"/>
                    <a:pt x="383" y="20"/>
                    <a:pt x="335" y="68"/>
                  </a:cubicBezTo>
                  <a:cubicBezTo>
                    <a:pt x="251" y="179"/>
                    <a:pt x="224" y="319"/>
                    <a:pt x="251" y="430"/>
                  </a:cubicBezTo>
                  <a:cubicBezTo>
                    <a:pt x="251" y="570"/>
                    <a:pt x="391" y="653"/>
                    <a:pt x="419" y="793"/>
                  </a:cubicBezTo>
                  <a:cubicBezTo>
                    <a:pt x="474" y="1044"/>
                    <a:pt x="1" y="1127"/>
                    <a:pt x="56" y="1434"/>
                  </a:cubicBezTo>
                  <a:cubicBezTo>
                    <a:pt x="84" y="1601"/>
                    <a:pt x="224" y="1685"/>
                    <a:pt x="363" y="1713"/>
                  </a:cubicBezTo>
                  <a:lnTo>
                    <a:pt x="642" y="1713"/>
                  </a:lnTo>
                  <a:cubicBezTo>
                    <a:pt x="725" y="1713"/>
                    <a:pt x="781" y="1740"/>
                    <a:pt x="893" y="1768"/>
                  </a:cubicBezTo>
                  <a:cubicBezTo>
                    <a:pt x="920" y="1768"/>
                    <a:pt x="976" y="1768"/>
                    <a:pt x="1032" y="1796"/>
                  </a:cubicBezTo>
                  <a:cubicBezTo>
                    <a:pt x="1088" y="1824"/>
                    <a:pt x="1171" y="1852"/>
                    <a:pt x="1199" y="1908"/>
                  </a:cubicBezTo>
                  <a:cubicBezTo>
                    <a:pt x="1227" y="1963"/>
                    <a:pt x="1171" y="2075"/>
                    <a:pt x="1171" y="2159"/>
                  </a:cubicBezTo>
                  <a:cubicBezTo>
                    <a:pt x="1199" y="2242"/>
                    <a:pt x="1227" y="2214"/>
                    <a:pt x="1255" y="2270"/>
                  </a:cubicBezTo>
                  <a:cubicBezTo>
                    <a:pt x="1283" y="2298"/>
                    <a:pt x="1283" y="2326"/>
                    <a:pt x="1283" y="2354"/>
                  </a:cubicBezTo>
                  <a:cubicBezTo>
                    <a:pt x="1283" y="2382"/>
                    <a:pt x="1283" y="2437"/>
                    <a:pt x="1283" y="2465"/>
                  </a:cubicBezTo>
                  <a:cubicBezTo>
                    <a:pt x="1283" y="2549"/>
                    <a:pt x="1199" y="2605"/>
                    <a:pt x="1116" y="2605"/>
                  </a:cubicBezTo>
                  <a:cubicBezTo>
                    <a:pt x="1081" y="2598"/>
                    <a:pt x="1046" y="2594"/>
                    <a:pt x="1011" y="2594"/>
                  </a:cubicBezTo>
                  <a:cubicBezTo>
                    <a:pt x="907" y="2594"/>
                    <a:pt x="802" y="2626"/>
                    <a:pt x="697" y="2688"/>
                  </a:cubicBezTo>
                  <a:cubicBezTo>
                    <a:pt x="586" y="2800"/>
                    <a:pt x="419" y="2911"/>
                    <a:pt x="391" y="3078"/>
                  </a:cubicBezTo>
                  <a:cubicBezTo>
                    <a:pt x="363" y="3246"/>
                    <a:pt x="502" y="3357"/>
                    <a:pt x="474" y="3497"/>
                  </a:cubicBezTo>
                  <a:cubicBezTo>
                    <a:pt x="447" y="3580"/>
                    <a:pt x="391" y="3608"/>
                    <a:pt x="363" y="3692"/>
                  </a:cubicBezTo>
                  <a:cubicBezTo>
                    <a:pt x="363" y="3775"/>
                    <a:pt x="363" y="3831"/>
                    <a:pt x="363" y="3915"/>
                  </a:cubicBezTo>
                  <a:cubicBezTo>
                    <a:pt x="419" y="4082"/>
                    <a:pt x="502" y="4249"/>
                    <a:pt x="586" y="4444"/>
                  </a:cubicBezTo>
                  <a:cubicBezTo>
                    <a:pt x="614" y="4528"/>
                    <a:pt x="697" y="4751"/>
                    <a:pt x="781" y="4807"/>
                  </a:cubicBezTo>
                  <a:cubicBezTo>
                    <a:pt x="800" y="4818"/>
                    <a:pt x="819" y="4824"/>
                    <a:pt x="837" y="4824"/>
                  </a:cubicBezTo>
                  <a:cubicBezTo>
                    <a:pt x="949" y="4824"/>
                    <a:pt x="1032" y="4624"/>
                    <a:pt x="1032" y="4528"/>
                  </a:cubicBezTo>
                  <a:cubicBezTo>
                    <a:pt x="1060" y="4361"/>
                    <a:pt x="1032" y="4221"/>
                    <a:pt x="1227" y="4138"/>
                  </a:cubicBezTo>
                  <a:cubicBezTo>
                    <a:pt x="1422" y="4082"/>
                    <a:pt x="1478" y="3887"/>
                    <a:pt x="1506" y="3636"/>
                  </a:cubicBezTo>
                  <a:cubicBezTo>
                    <a:pt x="1478" y="3525"/>
                    <a:pt x="1506" y="3413"/>
                    <a:pt x="1562" y="3301"/>
                  </a:cubicBezTo>
                  <a:cubicBezTo>
                    <a:pt x="1645" y="3190"/>
                    <a:pt x="1785" y="3134"/>
                    <a:pt x="1896" y="3051"/>
                  </a:cubicBezTo>
                  <a:cubicBezTo>
                    <a:pt x="2147" y="2939"/>
                    <a:pt x="2259" y="2660"/>
                    <a:pt x="2203" y="2409"/>
                  </a:cubicBezTo>
                  <a:cubicBezTo>
                    <a:pt x="2175" y="1963"/>
                    <a:pt x="1896" y="1908"/>
                    <a:pt x="1617" y="1657"/>
                  </a:cubicBezTo>
                  <a:cubicBezTo>
                    <a:pt x="1394" y="1434"/>
                    <a:pt x="1617" y="1016"/>
                    <a:pt x="1617" y="765"/>
                  </a:cubicBezTo>
                  <a:cubicBezTo>
                    <a:pt x="1645" y="319"/>
                    <a:pt x="920" y="458"/>
                    <a:pt x="725" y="263"/>
                  </a:cubicBezTo>
                  <a:cubicBezTo>
                    <a:pt x="620" y="179"/>
                    <a:pt x="563" y="0"/>
                    <a:pt x="45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0012;p55"/>
            <p:cNvSpPr/>
            <p:nvPr/>
          </p:nvSpPr>
          <p:spPr>
            <a:xfrm>
              <a:off x="753100" y="2390050"/>
              <a:ext cx="57875" cy="25000"/>
            </a:xfrm>
            <a:custGeom>
              <a:avLst/>
              <a:gdLst/>
              <a:ahLst/>
              <a:cxnLst/>
              <a:rect l="l" t="t" r="r" b="b"/>
              <a:pathLst>
                <a:path w="2315" h="1000" extrusionOk="0">
                  <a:moveTo>
                    <a:pt x="586" y="0"/>
                  </a:moveTo>
                  <a:cubicBezTo>
                    <a:pt x="558" y="0"/>
                    <a:pt x="531" y="7"/>
                    <a:pt x="503" y="21"/>
                  </a:cubicBezTo>
                  <a:cubicBezTo>
                    <a:pt x="335" y="77"/>
                    <a:pt x="168" y="160"/>
                    <a:pt x="57" y="300"/>
                  </a:cubicBezTo>
                  <a:cubicBezTo>
                    <a:pt x="1" y="356"/>
                    <a:pt x="1" y="439"/>
                    <a:pt x="29" y="495"/>
                  </a:cubicBezTo>
                  <a:cubicBezTo>
                    <a:pt x="29" y="746"/>
                    <a:pt x="252" y="941"/>
                    <a:pt x="503" y="941"/>
                  </a:cubicBezTo>
                  <a:cubicBezTo>
                    <a:pt x="838" y="919"/>
                    <a:pt x="1102" y="806"/>
                    <a:pt x="1395" y="806"/>
                  </a:cubicBezTo>
                  <a:cubicBezTo>
                    <a:pt x="1467" y="806"/>
                    <a:pt x="1541" y="813"/>
                    <a:pt x="1618" y="829"/>
                  </a:cubicBezTo>
                  <a:cubicBezTo>
                    <a:pt x="1746" y="855"/>
                    <a:pt x="1923" y="1000"/>
                    <a:pt x="2059" y="1000"/>
                  </a:cubicBezTo>
                  <a:cubicBezTo>
                    <a:pt x="2070" y="1000"/>
                    <a:pt x="2081" y="999"/>
                    <a:pt x="2092" y="997"/>
                  </a:cubicBezTo>
                  <a:cubicBezTo>
                    <a:pt x="2175" y="997"/>
                    <a:pt x="2203" y="885"/>
                    <a:pt x="2231" y="774"/>
                  </a:cubicBezTo>
                  <a:cubicBezTo>
                    <a:pt x="2315" y="523"/>
                    <a:pt x="2175" y="272"/>
                    <a:pt x="1952" y="160"/>
                  </a:cubicBezTo>
                  <a:cubicBezTo>
                    <a:pt x="1785" y="105"/>
                    <a:pt x="1590" y="49"/>
                    <a:pt x="1395" y="49"/>
                  </a:cubicBezTo>
                  <a:cubicBezTo>
                    <a:pt x="1332" y="49"/>
                    <a:pt x="1269" y="2"/>
                    <a:pt x="1242" y="2"/>
                  </a:cubicBezTo>
                  <a:cubicBezTo>
                    <a:pt x="1233" y="2"/>
                    <a:pt x="1227" y="7"/>
                    <a:pt x="1227" y="21"/>
                  </a:cubicBezTo>
                  <a:lnTo>
                    <a:pt x="670" y="21"/>
                  </a:lnTo>
                  <a:cubicBezTo>
                    <a:pt x="642" y="7"/>
                    <a:pt x="614" y="0"/>
                    <a:pt x="586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0013;p55"/>
            <p:cNvSpPr/>
            <p:nvPr/>
          </p:nvSpPr>
          <p:spPr>
            <a:xfrm>
              <a:off x="517575" y="2167575"/>
              <a:ext cx="146350" cy="178425"/>
            </a:xfrm>
            <a:custGeom>
              <a:avLst/>
              <a:gdLst/>
              <a:ahLst/>
              <a:cxnLst/>
              <a:rect l="l" t="t" r="r" b="b"/>
              <a:pathLst>
                <a:path w="5854" h="7137" extrusionOk="0">
                  <a:moveTo>
                    <a:pt x="2091" y="0"/>
                  </a:moveTo>
                  <a:cubicBezTo>
                    <a:pt x="1951" y="251"/>
                    <a:pt x="1756" y="641"/>
                    <a:pt x="1422" y="753"/>
                  </a:cubicBezTo>
                  <a:cubicBezTo>
                    <a:pt x="1348" y="777"/>
                    <a:pt x="1272" y="786"/>
                    <a:pt x="1195" y="786"/>
                  </a:cubicBezTo>
                  <a:cubicBezTo>
                    <a:pt x="995" y="786"/>
                    <a:pt x="790" y="725"/>
                    <a:pt x="600" y="725"/>
                  </a:cubicBezTo>
                  <a:cubicBezTo>
                    <a:pt x="453" y="725"/>
                    <a:pt x="315" y="762"/>
                    <a:pt x="195" y="892"/>
                  </a:cubicBezTo>
                  <a:cubicBezTo>
                    <a:pt x="0" y="1087"/>
                    <a:pt x="0" y="1422"/>
                    <a:pt x="195" y="1589"/>
                  </a:cubicBezTo>
                  <a:cubicBezTo>
                    <a:pt x="697" y="2035"/>
                    <a:pt x="1561" y="1589"/>
                    <a:pt x="1645" y="2425"/>
                  </a:cubicBezTo>
                  <a:cubicBezTo>
                    <a:pt x="1756" y="3234"/>
                    <a:pt x="1394" y="3875"/>
                    <a:pt x="2342" y="4153"/>
                  </a:cubicBezTo>
                  <a:cubicBezTo>
                    <a:pt x="2648" y="4209"/>
                    <a:pt x="2927" y="4321"/>
                    <a:pt x="3150" y="4544"/>
                  </a:cubicBezTo>
                  <a:cubicBezTo>
                    <a:pt x="3457" y="4850"/>
                    <a:pt x="3707" y="5185"/>
                    <a:pt x="3958" y="5547"/>
                  </a:cubicBezTo>
                  <a:cubicBezTo>
                    <a:pt x="4153" y="5937"/>
                    <a:pt x="3958" y="6356"/>
                    <a:pt x="4237" y="6690"/>
                  </a:cubicBezTo>
                  <a:cubicBezTo>
                    <a:pt x="4599" y="6997"/>
                    <a:pt x="5045" y="7136"/>
                    <a:pt x="5519" y="7136"/>
                  </a:cubicBezTo>
                  <a:cubicBezTo>
                    <a:pt x="5519" y="7080"/>
                    <a:pt x="5519" y="7025"/>
                    <a:pt x="5241" y="6941"/>
                  </a:cubicBezTo>
                  <a:cubicBezTo>
                    <a:pt x="5241" y="6439"/>
                    <a:pt x="5464" y="5993"/>
                    <a:pt x="5380" y="5519"/>
                  </a:cubicBezTo>
                  <a:cubicBezTo>
                    <a:pt x="5324" y="5268"/>
                    <a:pt x="5268" y="4990"/>
                    <a:pt x="5241" y="4711"/>
                  </a:cubicBezTo>
                  <a:cubicBezTo>
                    <a:pt x="5268" y="4126"/>
                    <a:pt x="5854" y="4237"/>
                    <a:pt x="5408" y="3540"/>
                  </a:cubicBezTo>
                  <a:cubicBezTo>
                    <a:pt x="4934" y="2788"/>
                    <a:pt x="4404" y="2091"/>
                    <a:pt x="3819" y="1450"/>
                  </a:cubicBezTo>
                  <a:cubicBezTo>
                    <a:pt x="3568" y="1199"/>
                    <a:pt x="3261" y="976"/>
                    <a:pt x="2983" y="753"/>
                  </a:cubicBezTo>
                  <a:cubicBezTo>
                    <a:pt x="2704" y="474"/>
                    <a:pt x="2425" y="223"/>
                    <a:pt x="2091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0014;p55"/>
            <p:cNvSpPr/>
            <p:nvPr/>
          </p:nvSpPr>
          <p:spPr>
            <a:xfrm>
              <a:off x="305700" y="1942750"/>
              <a:ext cx="129650" cy="99675"/>
            </a:xfrm>
            <a:custGeom>
              <a:avLst/>
              <a:gdLst/>
              <a:ahLst/>
              <a:cxnLst/>
              <a:rect l="l" t="t" r="r" b="b"/>
              <a:pathLst>
                <a:path w="5186" h="3987" extrusionOk="0">
                  <a:moveTo>
                    <a:pt x="1207" y="0"/>
                  </a:moveTo>
                  <a:cubicBezTo>
                    <a:pt x="965" y="0"/>
                    <a:pt x="730" y="85"/>
                    <a:pt x="531" y="240"/>
                  </a:cubicBezTo>
                  <a:cubicBezTo>
                    <a:pt x="475" y="352"/>
                    <a:pt x="503" y="519"/>
                    <a:pt x="447" y="630"/>
                  </a:cubicBezTo>
                  <a:cubicBezTo>
                    <a:pt x="308" y="909"/>
                    <a:pt x="168" y="1188"/>
                    <a:pt x="85" y="1467"/>
                  </a:cubicBezTo>
                  <a:cubicBezTo>
                    <a:pt x="1" y="1773"/>
                    <a:pt x="140" y="2108"/>
                    <a:pt x="419" y="2247"/>
                  </a:cubicBezTo>
                  <a:cubicBezTo>
                    <a:pt x="594" y="2422"/>
                    <a:pt x="837" y="2530"/>
                    <a:pt x="1086" y="2530"/>
                  </a:cubicBezTo>
                  <a:cubicBezTo>
                    <a:pt x="1115" y="2530"/>
                    <a:pt x="1143" y="2529"/>
                    <a:pt x="1172" y="2526"/>
                  </a:cubicBezTo>
                  <a:cubicBezTo>
                    <a:pt x="1309" y="2476"/>
                    <a:pt x="1453" y="2448"/>
                    <a:pt x="1594" y="2448"/>
                  </a:cubicBezTo>
                  <a:cubicBezTo>
                    <a:pt x="1768" y="2448"/>
                    <a:pt x="1938" y="2490"/>
                    <a:pt x="2092" y="2582"/>
                  </a:cubicBezTo>
                  <a:cubicBezTo>
                    <a:pt x="2370" y="2721"/>
                    <a:pt x="2621" y="2721"/>
                    <a:pt x="2816" y="3000"/>
                  </a:cubicBezTo>
                  <a:cubicBezTo>
                    <a:pt x="3039" y="3251"/>
                    <a:pt x="3346" y="3251"/>
                    <a:pt x="3708" y="3362"/>
                  </a:cubicBezTo>
                  <a:cubicBezTo>
                    <a:pt x="4043" y="3502"/>
                    <a:pt x="4182" y="3780"/>
                    <a:pt x="4489" y="3920"/>
                  </a:cubicBezTo>
                  <a:cubicBezTo>
                    <a:pt x="4591" y="3961"/>
                    <a:pt x="4693" y="3986"/>
                    <a:pt x="4795" y="3986"/>
                  </a:cubicBezTo>
                  <a:cubicBezTo>
                    <a:pt x="4832" y="3986"/>
                    <a:pt x="4870" y="3983"/>
                    <a:pt x="4907" y="3975"/>
                  </a:cubicBezTo>
                  <a:cubicBezTo>
                    <a:pt x="4963" y="3948"/>
                    <a:pt x="5018" y="3836"/>
                    <a:pt x="5074" y="3780"/>
                  </a:cubicBezTo>
                  <a:cubicBezTo>
                    <a:pt x="5102" y="3725"/>
                    <a:pt x="5186" y="3697"/>
                    <a:pt x="5074" y="3613"/>
                  </a:cubicBezTo>
                  <a:cubicBezTo>
                    <a:pt x="5158" y="3502"/>
                    <a:pt x="5074" y="3446"/>
                    <a:pt x="4991" y="3334"/>
                  </a:cubicBezTo>
                  <a:cubicBezTo>
                    <a:pt x="4823" y="3139"/>
                    <a:pt x="4656" y="2972"/>
                    <a:pt x="4461" y="2805"/>
                  </a:cubicBezTo>
                  <a:cubicBezTo>
                    <a:pt x="4349" y="2749"/>
                    <a:pt x="4238" y="2693"/>
                    <a:pt x="4126" y="2610"/>
                  </a:cubicBezTo>
                  <a:cubicBezTo>
                    <a:pt x="4015" y="2414"/>
                    <a:pt x="3876" y="2247"/>
                    <a:pt x="3736" y="2052"/>
                  </a:cubicBezTo>
                  <a:cubicBezTo>
                    <a:pt x="3597" y="1941"/>
                    <a:pt x="3430" y="1885"/>
                    <a:pt x="3346" y="1745"/>
                  </a:cubicBezTo>
                  <a:cubicBezTo>
                    <a:pt x="3234" y="1467"/>
                    <a:pt x="3346" y="1160"/>
                    <a:pt x="2956" y="1104"/>
                  </a:cubicBezTo>
                  <a:cubicBezTo>
                    <a:pt x="2922" y="1101"/>
                    <a:pt x="2888" y="1100"/>
                    <a:pt x="2853" y="1100"/>
                  </a:cubicBezTo>
                  <a:cubicBezTo>
                    <a:pt x="2715" y="1100"/>
                    <a:pt x="2569" y="1120"/>
                    <a:pt x="2429" y="1120"/>
                  </a:cubicBezTo>
                  <a:cubicBezTo>
                    <a:pt x="2309" y="1120"/>
                    <a:pt x="2193" y="1105"/>
                    <a:pt x="2092" y="1049"/>
                  </a:cubicBezTo>
                  <a:cubicBezTo>
                    <a:pt x="1841" y="881"/>
                    <a:pt x="1729" y="547"/>
                    <a:pt x="1618" y="296"/>
                  </a:cubicBezTo>
                  <a:cubicBezTo>
                    <a:pt x="1562" y="184"/>
                    <a:pt x="1506" y="45"/>
                    <a:pt x="1395" y="17"/>
                  </a:cubicBezTo>
                  <a:cubicBezTo>
                    <a:pt x="1332" y="6"/>
                    <a:pt x="1269" y="0"/>
                    <a:pt x="1207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0015;p55"/>
            <p:cNvSpPr/>
            <p:nvPr/>
          </p:nvSpPr>
          <p:spPr>
            <a:xfrm>
              <a:off x="522450" y="2052575"/>
              <a:ext cx="61200" cy="37300"/>
            </a:xfrm>
            <a:custGeom>
              <a:avLst/>
              <a:gdLst/>
              <a:ahLst/>
              <a:cxnLst/>
              <a:rect l="l" t="t" r="r" b="b"/>
              <a:pathLst>
                <a:path w="2448" h="1492" extrusionOk="0">
                  <a:moveTo>
                    <a:pt x="1143" y="1"/>
                  </a:moveTo>
                  <a:cubicBezTo>
                    <a:pt x="1143" y="224"/>
                    <a:pt x="1087" y="391"/>
                    <a:pt x="864" y="447"/>
                  </a:cubicBezTo>
                  <a:cubicBezTo>
                    <a:pt x="822" y="457"/>
                    <a:pt x="780" y="461"/>
                    <a:pt x="739" y="461"/>
                  </a:cubicBezTo>
                  <a:cubicBezTo>
                    <a:pt x="651" y="461"/>
                    <a:pt x="565" y="445"/>
                    <a:pt x="487" y="445"/>
                  </a:cubicBezTo>
                  <a:cubicBezTo>
                    <a:pt x="408" y="445"/>
                    <a:pt x="336" y="462"/>
                    <a:pt x="279" y="530"/>
                  </a:cubicBezTo>
                  <a:cubicBezTo>
                    <a:pt x="0" y="837"/>
                    <a:pt x="446" y="1004"/>
                    <a:pt x="641" y="1060"/>
                  </a:cubicBezTo>
                  <a:cubicBezTo>
                    <a:pt x="976" y="1171"/>
                    <a:pt x="1338" y="1255"/>
                    <a:pt x="1673" y="1339"/>
                  </a:cubicBezTo>
                  <a:cubicBezTo>
                    <a:pt x="1705" y="1330"/>
                    <a:pt x="1736" y="1327"/>
                    <a:pt x="1764" y="1327"/>
                  </a:cubicBezTo>
                  <a:cubicBezTo>
                    <a:pt x="1833" y="1327"/>
                    <a:pt x="1892" y="1347"/>
                    <a:pt x="1951" y="1366"/>
                  </a:cubicBezTo>
                  <a:cubicBezTo>
                    <a:pt x="2007" y="1394"/>
                    <a:pt x="2035" y="1450"/>
                    <a:pt x="2091" y="1478"/>
                  </a:cubicBezTo>
                  <a:cubicBezTo>
                    <a:pt x="2118" y="1487"/>
                    <a:pt x="2143" y="1491"/>
                    <a:pt x="2167" y="1491"/>
                  </a:cubicBezTo>
                  <a:cubicBezTo>
                    <a:pt x="2364" y="1491"/>
                    <a:pt x="2447" y="1209"/>
                    <a:pt x="2397" y="1060"/>
                  </a:cubicBezTo>
                  <a:cubicBezTo>
                    <a:pt x="2314" y="781"/>
                    <a:pt x="2119" y="558"/>
                    <a:pt x="2091" y="363"/>
                  </a:cubicBezTo>
                  <a:cubicBezTo>
                    <a:pt x="1756" y="363"/>
                    <a:pt x="1533" y="1"/>
                    <a:pt x="1143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0016;p55"/>
            <p:cNvSpPr/>
            <p:nvPr/>
          </p:nvSpPr>
          <p:spPr>
            <a:xfrm>
              <a:off x="1679275" y="2472200"/>
              <a:ext cx="92000" cy="67075"/>
            </a:xfrm>
            <a:custGeom>
              <a:avLst/>
              <a:gdLst/>
              <a:ahLst/>
              <a:cxnLst/>
              <a:rect l="l" t="t" r="r" b="b"/>
              <a:pathLst>
                <a:path w="3680" h="2683" extrusionOk="0">
                  <a:moveTo>
                    <a:pt x="2108" y="1"/>
                  </a:moveTo>
                  <a:cubicBezTo>
                    <a:pt x="1929" y="1"/>
                    <a:pt x="1756" y="39"/>
                    <a:pt x="1617" y="136"/>
                  </a:cubicBezTo>
                  <a:cubicBezTo>
                    <a:pt x="1394" y="303"/>
                    <a:pt x="1143" y="164"/>
                    <a:pt x="976" y="415"/>
                  </a:cubicBezTo>
                  <a:cubicBezTo>
                    <a:pt x="781" y="526"/>
                    <a:pt x="167" y="415"/>
                    <a:pt x="84" y="777"/>
                  </a:cubicBezTo>
                  <a:cubicBezTo>
                    <a:pt x="0" y="1000"/>
                    <a:pt x="279" y="1362"/>
                    <a:pt x="251" y="1697"/>
                  </a:cubicBezTo>
                  <a:cubicBezTo>
                    <a:pt x="195" y="2004"/>
                    <a:pt x="56" y="2199"/>
                    <a:pt x="586" y="2310"/>
                  </a:cubicBezTo>
                  <a:cubicBezTo>
                    <a:pt x="701" y="2349"/>
                    <a:pt x="808" y="2364"/>
                    <a:pt x="911" y="2364"/>
                  </a:cubicBezTo>
                  <a:cubicBezTo>
                    <a:pt x="1181" y="2364"/>
                    <a:pt x="1426" y="2259"/>
                    <a:pt x="1728" y="2199"/>
                  </a:cubicBezTo>
                  <a:cubicBezTo>
                    <a:pt x="1845" y="2465"/>
                    <a:pt x="2082" y="2682"/>
                    <a:pt x="2300" y="2682"/>
                  </a:cubicBezTo>
                  <a:cubicBezTo>
                    <a:pt x="2447" y="2682"/>
                    <a:pt x="2587" y="2584"/>
                    <a:pt x="2676" y="2338"/>
                  </a:cubicBezTo>
                  <a:cubicBezTo>
                    <a:pt x="2760" y="2143"/>
                    <a:pt x="2676" y="1920"/>
                    <a:pt x="2732" y="1697"/>
                  </a:cubicBezTo>
                  <a:cubicBezTo>
                    <a:pt x="2816" y="1446"/>
                    <a:pt x="3011" y="1223"/>
                    <a:pt x="3234" y="1084"/>
                  </a:cubicBezTo>
                  <a:cubicBezTo>
                    <a:pt x="3680" y="749"/>
                    <a:pt x="3373" y="498"/>
                    <a:pt x="2899" y="219"/>
                  </a:cubicBezTo>
                  <a:cubicBezTo>
                    <a:pt x="2693" y="99"/>
                    <a:pt x="2393" y="1"/>
                    <a:pt x="210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0017;p55"/>
            <p:cNvSpPr/>
            <p:nvPr/>
          </p:nvSpPr>
          <p:spPr>
            <a:xfrm>
              <a:off x="1708525" y="2389375"/>
              <a:ext cx="94450" cy="73050"/>
            </a:xfrm>
            <a:custGeom>
              <a:avLst/>
              <a:gdLst/>
              <a:ahLst/>
              <a:cxnLst/>
              <a:rect l="l" t="t" r="r" b="b"/>
              <a:pathLst>
                <a:path w="3778" h="2922" extrusionOk="0">
                  <a:moveTo>
                    <a:pt x="172" y="0"/>
                  </a:moveTo>
                  <a:cubicBezTo>
                    <a:pt x="125" y="0"/>
                    <a:pt x="69" y="14"/>
                    <a:pt x="1" y="48"/>
                  </a:cubicBezTo>
                  <a:cubicBezTo>
                    <a:pt x="335" y="299"/>
                    <a:pt x="168" y="717"/>
                    <a:pt x="558" y="856"/>
                  </a:cubicBezTo>
                  <a:cubicBezTo>
                    <a:pt x="809" y="968"/>
                    <a:pt x="1088" y="1107"/>
                    <a:pt x="865" y="1386"/>
                  </a:cubicBezTo>
                  <a:cubicBezTo>
                    <a:pt x="754" y="1525"/>
                    <a:pt x="558" y="1525"/>
                    <a:pt x="503" y="1721"/>
                  </a:cubicBezTo>
                  <a:cubicBezTo>
                    <a:pt x="475" y="1860"/>
                    <a:pt x="531" y="2027"/>
                    <a:pt x="670" y="2139"/>
                  </a:cubicBezTo>
                  <a:cubicBezTo>
                    <a:pt x="826" y="2275"/>
                    <a:pt x="1023" y="2344"/>
                    <a:pt x="1223" y="2344"/>
                  </a:cubicBezTo>
                  <a:cubicBezTo>
                    <a:pt x="1309" y="2344"/>
                    <a:pt x="1395" y="2331"/>
                    <a:pt x="1478" y="2306"/>
                  </a:cubicBezTo>
                  <a:cubicBezTo>
                    <a:pt x="1560" y="2271"/>
                    <a:pt x="1642" y="2255"/>
                    <a:pt x="1724" y="2255"/>
                  </a:cubicBezTo>
                  <a:cubicBezTo>
                    <a:pt x="1837" y="2255"/>
                    <a:pt x="1950" y="2285"/>
                    <a:pt x="2064" y="2334"/>
                  </a:cubicBezTo>
                  <a:cubicBezTo>
                    <a:pt x="2287" y="2445"/>
                    <a:pt x="2398" y="2668"/>
                    <a:pt x="2649" y="2808"/>
                  </a:cubicBezTo>
                  <a:cubicBezTo>
                    <a:pt x="2768" y="2867"/>
                    <a:pt x="3017" y="2921"/>
                    <a:pt x="3236" y="2921"/>
                  </a:cubicBezTo>
                  <a:cubicBezTo>
                    <a:pt x="3534" y="2921"/>
                    <a:pt x="3777" y="2822"/>
                    <a:pt x="3569" y="2501"/>
                  </a:cubicBezTo>
                  <a:cubicBezTo>
                    <a:pt x="3430" y="2278"/>
                    <a:pt x="3095" y="2250"/>
                    <a:pt x="2872" y="2194"/>
                  </a:cubicBezTo>
                  <a:cubicBezTo>
                    <a:pt x="2649" y="2139"/>
                    <a:pt x="2426" y="2027"/>
                    <a:pt x="2259" y="1860"/>
                  </a:cubicBezTo>
                  <a:cubicBezTo>
                    <a:pt x="2036" y="1665"/>
                    <a:pt x="2036" y="1386"/>
                    <a:pt x="1869" y="1135"/>
                  </a:cubicBezTo>
                  <a:cubicBezTo>
                    <a:pt x="1646" y="829"/>
                    <a:pt x="1339" y="633"/>
                    <a:pt x="1004" y="522"/>
                  </a:cubicBezTo>
                  <a:cubicBezTo>
                    <a:pt x="754" y="410"/>
                    <a:pt x="642" y="466"/>
                    <a:pt x="447" y="243"/>
                  </a:cubicBezTo>
                  <a:cubicBezTo>
                    <a:pt x="384" y="138"/>
                    <a:pt x="320" y="0"/>
                    <a:pt x="172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0018;p55"/>
            <p:cNvSpPr/>
            <p:nvPr/>
          </p:nvSpPr>
          <p:spPr>
            <a:xfrm>
              <a:off x="1679075" y="2205000"/>
              <a:ext cx="90800" cy="77600"/>
            </a:xfrm>
            <a:custGeom>
              <a:avLst/>
              <a:gdLst/>
              <a:ahLst/>
              <a:cxnLst/>
              <a:rect l="l" t="t" r="r" b="b"/>
              <a:pathLst>
                <a:path w="3632" h="3104" extrusionOk="0">
                  <a:moveTo>
                    <a:pt x="2150" y="0"/>
                  </a:moveTo>
                  <a:cubicBezTo>
                    <a:pt x="2105" y="0"/>
                    <a:pt x="2068" y="32"/>
                    <a:pt x="2043" y="120"/>
                  </a:cubicBezTo>
                  <a:cubicBezTo>
                    <a:pt x="1709" y="64"/>
                    <a:pt x="1402" y="36"/>
                    <a:pt x="1067" y="36"/>
                  </a:cubicBezTo>
                  <a:cubicBezTo>
                    <a:pt x="1039" y="32"/>
                    <a:pt x="1011" y="30"/>
                    <a:pt x="983" y="30"/>
                  </a:cubicBezTo>
                  <a:cubicBezTo>
                    <a:pt x="612" y="30"/>
                    <a:pt x="371" y="371"/>
                    <a:pt x="371" y="761"/>
                  </a:cubicBezTo>
                  <a:cubicBezTo>
                    <a:pt x="371" y="845"/>
                    <a:pt x="426" y="928"/>
                    <a:pt x="398" y="1012"/>
                  </a:cubicBezTo>
                  <a:cubicBezTo>
                    <a:pt x="398" y="1207"/>
                    <a:pt x="259" y="1151"/>
                    <a:pt x="175" y="1318"/>
                  </a:cubicBezTo>
                  <a:cubicBezTo>
                    <a:pt x="1" y="1720"/>
                    <a:pt x="624" y="1913"/>
                    <a:pt x="1182" y="1913"/>
                  </a:cubicBezTo>
                  <a:cubicBezTo>
                    <a:pt x="1516" y="1913"/>
                    <a:pt x="1827" y="1844"/>
                    <a:pt x="1932" y="1709"/>
                  </a:cubicBezTo>
                  <a:cubicBezTo>
                    <a:pt x="2043" y="2015"/>
                    <a:pt x="2182" y="2266"/>
                    <a:pt x="2322" y="2545"/>
                  </a:cubicBezTo>
                  <a:cubicBezTo>
                    <a:pt x="2405" y="2684"/>
                    <a:pt x="2433" y="3047"/>
                    <a:pt x="2628" y="3102"/>
                  </a:cubicBezTo>
                  <a:cubicBezTo>
                    <a:pt x="2634" y="3103"/>
                    <a:pt x="2640" y="3104"/>
                    <a:pt x="2646" y="3104"/>
                  </a:cubicBezTo>
                  <a:cubicBezTo>
                    <a:pt x="2818" y="3104"/>
                    <a:pt x="3131" y="2735"/>
                    <a:pt x="3158" y="2601"/>
                  </a:cubicBezTo>
                  <a:cubicBezTo>
                    <a:pt x="3214" y="2350"/>
                    <a:pt x="3047" y="2183"/>
                    <a:pt x="3074" y="1960"/>
                  </a:cubicBezTo>
                  <a:cubicBezTo>
                    <a:pt x="3074" y="1597"/>
                    <a:pt x="3548" y="1486"/>
                    <a:pt x="3576" y="1179"/>
                  </a:cubicBezTo>
                  <a:cubicBezTo>
                    <a:pt x="3632" y="845"/>
                    <a:pt x="3242" y="510"/>
                    <a:pt x="3019" y="399"/>
                  </a:cubicBezTo>
                  <a:cubicBezTo>
                    <a:pt x="2796" y="315"/>
                    <a:pt x="2573" y="203"/>
                    <a:pt x="2350" y="92"/>
                  </a:cubicBezTo>
                  <a:cubicBezTo>
                    <a:pt x="2273" y="46"/>
                    <a:pt x="2205" y="0"/>
                    <a:pt x="215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0019;p55"/>
            <p:cNvSpPr/>
            <p:nvPr/>
          </p:nvSpPr>
          <p:spPr>
            <a:xfrm>
              <a:off x="1663250" y="2248400"/>
              <a:ext cx="43925" cy="68750"/>
            </a:xfrm>
            <a:custGeom>
              <a:avLst/>
              <a:gdLst/>
              <a:ahLst/>
              <a:cxnLst/>
              <a:rect l="l" t="t" r="r" b="b"/>
              <a:pathLst>
                <a:path w="1757" h="2750" extrusionOk="0">
                  <a:moveTo>
                    <a:pt x="167" y="1"/>
                  </a:moveTo>
                  <a:cubicBezTo>
                    <a:pt x="167" y="307"/>
                    <a:pt x="0" y="670"/>
                    <a:pt x="84" y="948"/>
                  </a:cubicBezTo>
                  <a:cubicBezTo>
                    <a:pt x="139" y="1227"/>
                    <a:pt x="446" y="1283"/>
                    <a:pt x="530" y="1506"/>
                  </a:cubicBezTo>
                  <a:cubicBezTo>
                    <a:pt x="669" y="1868"/>
                    <a:pt x="446" y="2258"/>
                    <a:pt x="641" y="2565"/>
                  </a:cubicBezTo>
                  <a:cubicBezTo>
                    <a:pt x="709" y="2687"/>
                    <a:pt x="836" y="2750"/>
                    <a:pt x="962" y="2750"/>
                  </a:cubicBezTo>
                  <a:cubicBezTo>
                    <a:pt x="1094" y="2750"/>
                    <a:pt x="1225" y="2680"/>
                    <a:pt x="1282" y="2537"/>
                  </a:cubicBezTo>
                  <a:cubicBezTo>
                    <a:pt x="1756" y="1673"/>
                    <a:pt x="697" y="1589"/>
                    <a:pt x="502" y="948"/>
                  </a:cubicBezTo>
                  <a:cubicBezTo>
                    <a:pt x="418" y="642"/>
                    <a:pt x="502" y="112"/>
                    <a:pt x="16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20020;p55"/>
            <p:cNvSpPr/>
            <p:nvPr/>
          </p:nvSpPr>
          <p:spPr>
            <a:xfrm>
              <a:off x="1583800" y="2230275"/>
              <a:ext cx="62050" cy="69725"/>
            </a:xfrm>
            <a:custGeom>
              <a:avLst/>
              <a:gdLst/>
              <a:ahLst/>
              <a:cxnLst/>
              <a:rect l="l" t="t" r="r" b="b"/>
              <a:pathLst>
                <a:path w="2482" h="2789" extrusionOk="0">
                  <a:moveTo>
                    <a:pt x="1701" y="1"/>
                  </a:moveTo>
                  <a:cubicBezTo>
                    <a:pt x="1673" y="363"/>
                    <a:pt x="1283" y="614"/>
                    <a:pt x="1143" y="893"/>
                  </a:cubicBezTo>
                  <a:cubicBezTo>
                    <a:pt x="1087" y="1004"/>
                    <a:pt x="1032" y="1144"/>
                    <a:pt x="1004" y="1255"/>
                  </a:cubicBezTo>
                  <a:cubicBezTo>
                    <a:pt x="892" y="1645"/>
                    <a:pt x="558" y="1422"/>
                    <a:pt x="251" y="1618"/>
                  </a:cubicBezTo>
                  <a:cubicBezTo>
                    <a:pt x="0" y="1813"/>
                    <a:pt x="28" y="2203"/>
                    <a:pt x="307" y="2370"/>
                  </a:cubicBezTo>
                  <a:cubicBezTo>
                    <a:pt x="641" y="2621"/>
                    <a:pt x="1060" y="2760"/>
                    <a:pt x="1478" y="2788"/>
                  </a:cubicBezTo>
                  <a:cubicBezTo>
                    <a:pt x="1533" y="2593"/>
                    <a:pt x="1422" y="2398"/>
                    <a:pt x="1450" y="2203"/>
                  </a:cubicBezTo>
                  <a:cubicBezTo>
                    <a:pt x="1471" y="2051"/>
                    <a:pt x="1493" y="2034"/>
                    <a:pt x="1607" y="2034"/>
                  </a:cubicBezTo>
                  <a:cubicBezTo>
                    <a:pt x="1639" y="2034"/>
                    <a:pt x="1679" y="2036"/>
                    <a:pt x="1729" y="2036"/>
                  </a:cubicBezTo>
                  <a:cubicBezTo>
                    <a:pt x="2202" y="2036"/>
                    <a:pt x="2481" y="1952"/>
                    <a:pt x="2453" y="1367"/>
                  </a:cubicBezTo>
                  <a:cubicBezTo>
                    <a:pt x="2453" y="1172"/>
                    <a:pt x="2314" y="1032"/>
                    <a:pt x="2286" y="809"/>
                  </a:cubicBezTo>
                  <a:cubicBezTo>
                    <a:pt x="2286" y="726"/>
                    <a:pt x="2286" y="614"/>
                    <a:pt x="2314" y="530"/>
                  </a:cubicBezTo>
                  <a:cubicBezTo>
                    <a:pt x="2314" y="112"/>
                    <a:pt x="2007" y="112"/>
                    <a:pt x="1701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20021;p55"/>
            <p:cNvSpPr/>
            <p:nvPr/>
          </p:nvSpPr>
          <p:spPr>
            <a:xfrm>
              <a:off x="1334300" y="2145750"/>
              <a:ext cx="167275" cy="152250"/>
            </a:xfrm>
            <a:custGeom>
              <a:avLst/>
              <a:gdLst/>
              <a:ahLst/>
              <a:cxnLst/>
              <a:rect l="l" t="t" r="r" b="b"/>
              <a:pathLst>
                <a:path w="6691" h="6090" extrusionOk="0">
                  <a:moveTo>
                    <a:pt x="300" y="0"/>
                  </a:moveTo>
                  <a:cubicBezTo>
                    <a:pt x="274" y="0"/>
                    <a:pt x="249" y="3"/>
                    <a:pt x="224" y="9"/>
                  </a:cubicBezTo>
                  <a:cubicBezTo>
                    <a:pt x="1" y="65"/>
                    <a:pt x="1" y="455"/>
                    <a:pt x="140" y="650"/>
                  </a:cubicBezTo>
                  <a:cubicBezTo>
                    <a:pt x="419" y="985"/>
                    <a:pt x="865" y="1319"/>
                    <a:pt x="1004" y="1681"/>
                  </a:cubicBezTo>
                  <a:cubicBezTo>
                    <a:pt x="1088" y="1960"/>
                    <a:pt x="1172" y="2239"/>
                    <a:pt x="1227" y="2518"/>
                  </a:cubicBezTo>
                  <a:cubicBezTo>
                    <a:pt x="1311" y="2741"/>
                    <a:pt x="1367" y="2964"/>
                    <a:pt x="1423" y="3215"/>
                  </a:cubicBezTo>
                  <a:cubicBezTo>
                    <a:pt x="1478" y="3549"/>
                    <a:pt x="1311" y="4079"/>
                    <a:pt x="1590" y="4357"/>
                  </a:cubicBezTo>
                  <a:cubicBezTo>
                    <a:pt x="1952" y="4748"/>
                    <a:pt x="2677" y="4497"/>
                    <a:pt x="3123" y="4664"/>
                  </a:cubicBezTo>
                  <a:cubicBezTo>
                    <a:pt x="3430" y="4776"/>
                    <a:pt x="3653" y="5138"/>
                    <a:pt x="3820" y="5361"/>
                  </a:cubicBezTo>
                  <a:cubicBezTo>
                    <a:pt x="4099" y="5668"/>
                    <a:pt x="4433" y="5891"/>
                    <a:pt x="4823" y="6030"/>
                  </a:cubicBezTo>
                  <a:cubicBezTo>
                    <a:pt x="4943" y="6073"/>
                    <a:pt x="5047" y="6089"/>
                    <a:pt x="5144" y="6089"/>
                  </a:cubicBezTo>
                  <a:cubicBezTo>
                    <a:pt x="5366" y="6089"/>
                    <a:pt x="5556" y="6004"/>
                    <a:pt x="5827" y="5946"/>
                  </a:cubicBezTo>
                  <a:cubicBezTo>
                    <a:pt x="5827" y="5612"/>
                    <a:pt x="5660" y="5277"/>
                    <a:pt x="5381" y="5082"/>
                  </a:cubicBezTo>
                  <a:cubicBezTo>
                    <a:pt x="5469" y="4994"/>
                    <a:pt x="5588" y="4964"/>
                    <a:pt x="5721" y="4964"/>
                  </a:cubicBezTo>
                  <a:cubicBezTo>
                    <a:pt x="5987" y="4964"/>
                    <a:pt x="6306" y="5084"/>
                    <a:pt x="6534" y="5084"/>
                  </a:cubicBezTo>
                  <a:cubicBezTo>
                    <a:pt x="6549" y="5084"/>
                    <a:pt x="6565" y="5083"/>
                    <a:pt x="6579" y="5082"/>
                  </a:cubicBezTo>
                  <a:cubicBezTo>
                    <a:pt x="6691" y="4664"/>
                    <a:pt x="6496" y="4218"/>
                    <a:pt x="6078" y="4051"/>
                  </a:cubicBezTo>
                  <a:cubicBezTo>
                    <a:pt x="5604" y="3828"/>
                    <a:pt x="5241" y="3465"/>
                    <a:pt x="4768" y="3215"/>
                  </a:cubicBezTo>
                  <a:cubicBezTo>
                    <a:pt x="4705" y="3152"/>
                    <a:pt x="4611" y="3120"/>
                    <a:pt x="4509" y="3120"/>
                  </a:cubicBezTo>
                  <a:cubicBezTo>
                    <a:pt x="4475" y="3120"/>
                    <a:pt x="4440" y="3124"/>
                    <a:pt x="4405" y="3131"/>
                  </a:cubicBezTo>
                  <a:cubicBezTo>
                    <a:pt x="4210" y="3159"/>
                    <a:pt x="4043" y="3242"/>
                    <a:pt x="3903" y="3382"/>
                  </a:cubicBezTo>
                  <a:cubicBezTo>
                    <a:pt x="3848" y="3493"/>
                    <a:pt x="3876" y="3605"/>
                    <a:pt x="3792" y="3716"/>
                  </a:cubicBezTo>
                  <a:cubicBezTo>
                    <a:pt x="3729" y="3774"/>
                    <a:pt x="3654" y="3800"/>
                    <a:pt x="3573" y="3800"/>
                  </a:cubicBezTo>
                  <a:cubicBezTo>
                    <a:pt x="3190" y="3800"/>
                    <a:pt x="2672" y="3230"/>
                    <a:pt x="2649" y="2908"/>
                  </a:cubicBezTo>
                  <a:cubicBezTo>
                    <a:pt x="2621" y="2350"/>
                    <a:pt x="4433" y="1654"/>
                    <a:pt x="3346" y="1180"/>
                  </a:cubicBezTo>
                  <a:cubicBezTo>
                    <a:pt x="3067" y="1040"/>
                    <a:pt x="2928" y="789"/>
                    <a:pt x="2705" y="594"/>
                  </a:cubicBezTo>
                  <a:cubicBezTo>
                    <a:pt x="2549" y="474"/>
                    <a:pt x="2352" y="442"/>
                    <a:pt x="2142" y="442"/>
                  </a:cubicBezTo>
                  <a:cubicBezTo>
                    <a:pt x="1899" y="442"/>
                    <a:pt x="1639" y="486"/>
                    <a:pt x="1407" y="486"/>
                  </a:cubicBezTo>
                  <a:cubicBezTo>
                    <a:pt x="1374" y="486"/>
                    <a:pt x="1342" y="485"/>
                    <a:pt x="1311" y="483"/>
                  </a:cubicBezTo>
                  <a:cubicBezTo>
                    <a:pt x="974" y="483"/>
                    <a:pt x="637" y="0"/>
                    <a:pt x="300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20022;p55"/>
            <p:cNvSpPr/>
            <p:nvPr/>
          </p:nvSpPr>
          <p:spPr>
            <a:xfrm>
              <a:off x="1222800" y="2056725"/>
              <a:ext cx="78075" cy="76725"/>
            </a:xfrm>
            <a:custGeom>
              <a:avLst/>
              <a:gdLst/>
              <a:ahLst/>
              <a:cxnLst/>
              <a:rect l="l" t="t" r="r" b="b"/>
              <a:pathLst>
                <a:path w="3123" h="3069" extrusionOk="0">
                  <a:moveTo>
                    <a:pt x="1605" y="1"/>
                  </a:moveTo>
                  <a:cubicBezTo>
                    <a:pt x="1561" y="1"/>
                    <a:pt x="1518" y="10"/>
                    <a:pt x="1478" y="30"/>
                  </a:cubicBezTo>
                  <a:cubicBezTo>
                    <a:pt x="1199" y="85"/>
                    <a:pt x="1255" y="253"/>
                    <a:pt x="1144" y="448"/>
                  </a:cubicBezTo>
                  <a:cubicBezTo>
                    <a:pt x="1063" y="597"/>
                    <a:pt x="876" y="654"/>
                    <a:pt x="681" y="654"/>
                  </a:cubicBezTo>
                  <a:cubicBezTo>
                    <a:pt x="473" y="654"/>
                    <a:pt x="255" y="590"/>
                    <a:pt x="140" y="504"/>
                  </a:cubicBezTo>
                  <a:cubicBezTo>
                    <a:pt x="84" y="587"/>
                    <a:pt x="57" y="671"/>
                    <a:pt x="29" y="754"/>
                  </a:cubicBezTo>
                  <a:cubicBezTo>
                    <a:pt x="29" y="922"/>
                    <a:pt x="29" y="1089"/>
                    <a:pt x="29" y="1256"/>
                  </a:cubicBezTo>
                  <a:cubicBezTo>
                    <a:pt x="57" y="1507"/>
                    <a:pt x="29" y="1758"/>
                    <a:pt x="1" y="2009"/>
                  </a:cubicBezTo>
                  <a:cubicBezTo>
                    <a:pt x="1" y="2315"/>
                    <a:pt x="112" y="2622"/>
                    <a:pt x="363" y="2817"/>
                  </a:cubicBezTo>
                  <a:cubicBezTo>
                    <a:pt x="514" y="2936"/>
                    <a:pt x="669" y="2967"/>
                    <a:pt x="825" y="2967"/>
                  </a:cubicBezTo>
                  <a:cubicBezTo>
                    <a:pt x="997" y="2967"/>
                    <a:pt x="1171" y="2929"/>
                    <a:pt x="1341" y="2929"/>
                  </a:cubicBezTo>
                  <a:cubicBezTo>
                    <a:pt x="1416" y="2929"/>
                    <a:pt x="1489" y="2936"/>
                    <a:pt x="1562" y="2957"/>
                  </a:cubicBezTo>
                  <a:cubicBezTo>
                    <a:pt x="1673" y="2984"/>
                    <a:pt x="1701" y="3068"/>
                    <a:pt x="1841" y="3068"/>
                  </a:cubicBezTo>
                  <a:cubicBezTo>
                    <a:pt x="2175" y="3068"/>
                    <a:pt x="2454" y="2706"/>
                    <a:pt x="2593" y="2427"/>
                  </a:cubicBezTo>
                  <a:cubicBezTo>
                    <a:pt x="2677" y="2260"/>
                    <a:pt x="2733" y="2065"/>
                    <a:pt x="2816" y="1869"/>
                  </a:cubicBezTo>
                  <a:cubicBezTo>
                    <a:pt x="2900" y="1758"/>
                    <a:pt x="2956" y="1646"/>
                    <a:pt x="3011" y="1507"/>
                  </a:cubicBezTo>
                  <a:cubicBezTo>
                    <a:pt x="3123" y="1005"/>
                    <a:pt x="2649" y="950"/>
                    <a:pt x="2314" y="754"/>
                  </a:cubicBezTo>
                  <a:cubicBezTo>
                    <a:pt x="2064" y="587"/>
                    <a:pt x="2036" y="253"/>
                    <a:pt x="1841" y="85"/>
                  </a:cubicBezTo>
                  <a:cubicBezTo>
                    <a:pt x="1769" y="31"/>
                    <a:pt x="1685" y="1"/>
                    <a:pt x="1605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20023;p55"/>
            <p:cNvSpPr/>
            <p:nvPr/>
          </p:nvSpPr>
          <p:spPr>
            <a:xfrm>
              <a:off x="4735800" y="3878400"/>
              <a:ext cx="294800" cy="233875"/>
            </a:xfrm>
            <a:custGeom>
              <a:avLst/>
              <a:gdLst/>
              <a:ahLst/>
              <a:cxnLst/>
              <a:rect l="l" t="t" r="r" b="b"/>
              <a:pathLst>
                <a:path w="11792" h="9355" extrusionOk="0">
                  <a:moveTo>
                    <a:pt x="11457" y="1"/>
                  </a:moveTo>
                  <a:cubicBezTo>
                    <a:pt x="11318" y="1"/>
                    <a:pt x="11151" y="140"/>
                    <a:pt x="10955" y="307"/>
                  </a:cubicBezTo>
                  <a:cubicBezTo>
                    <a:pt x="10804" y="433"/>
                    <a:pt x="10585" y="650"/>
                    <a:pt x="10339" y="650"/>
                  </a:cubicBezTo>
                  <a:cubicBezTo>
                    <a:pt x="10313" y="650"/>
                    <a:pt x="10286" y="647"/>
                    <a:pt x="10259" y="642"/>
                  </a:cubicBezTo>
                  <a:cubicBezTo>
                    <a:pt x="10091" y="614"/>
                    <a:pt x="9924" y="503"/>
                    <a:pt x="9840" y="307"/>
                  </a:cubicBezTo>
                  <a:cubicBezTo>
                    <a:pt x="9645" y="335"/>
                    <a:pt x="9422" y="419"/>
                    <a:pt x="9255" y="558"/>
                  </a:cubicBezTo>
                  <a:cubicBezTo>
                    <a:pt x="9032" y="809"/>
                    <a:pt x="8865" y="1060"/>
                    <a:pt x="8670" y="1339"/>
                  </a:cubicBezTo>
                  <a:cubicBezTo>
                    <a:pt x="8502" y="1478"/>
                    <a:pt x="8279" y="1590"/>
                    <a:pt x="8056" y="1590"/>
                  </a:cubicBezTo>
                  <a:cubicBezTo>
                    <a:pt x="7638" y="1673"/>
                    <a:pt x="7527" y="1618"/>
                    <a:pt x="7415" y="2008"/>
                  </a:cubicBezTo>
                  <a:cubicBezTo>
                    <a:pt x="7359" y="2287"/>
                    <a:pt x="7304" y="2565"/>
                    <a:pt x="7248" y="2844"/>
                  </a:cubicBezTo>
                  <a:cubicBezTo>
                    <a:pt x="7136" y="3011"/>
                    <a:pt x="7025" y="3179"/>
                    <a:pt x="6886" y="3346"/>
                  </a:cubicBezTo>
                  <a:cubicBezTo>
                    <a:pt x="6746" y="3234"/>
                    <a:pt x="6607" y="3095"/>
                    <a:pt x="6495" y="2928"/>
                  </a:cubicBezTo>
                  <a:cubicBezTo>
                    <a:pt x="6440" y="2816"/>
                    <a:pt x="6440" y="2677"/>
                    <a:pt x="6384" y="2593"/>
                  </a:cubicBezTo>
                  <a:cubicBezTo>
                    <a:pt x="6327" y="2537"/>
                    <a:pt x="6276" y="2518"/>
                    <a:pt x="6226" y="2518"/>
                  </a:cubicBezTo>
                  <a:cubicBezTo>
                    <a:pt x="6121" y="2518"/>
                    <a:pt x="6026" y="2601"/>
                    <a:pt x="5914" y="2601"/>
                  </a:cubicBezTo>
                  <a:cubicBezTo>
                    <a:pt x="5894" y="2601"/>
                    <a:pt x="5875" y="2599"/>
                    <a:pt x="5854" y="2593"/>
                  </a:cubicBezTo>
                  <a:cubicBezTo>
                    <a:pt x="5567" y="2527"/>
                    <a:pt x="5507" y="2250"/>
                    <a:pt x="5314" y="2250"/>
                  </a:cubicBezTo>
                  <a:cubicBezTo>
                    <a:pt x="5264" y="2250"/>
                    <a:pt x="5204" y="2268"/>
                    <a:pt x="5129" y="2314"/>
                  </a:cubicBezTo>
                  <a:cubicBezTo>
                    <a:pt x="4795" y="2510"/>
                    <a:pt x="4544" y="2788"/>
                    <a:pt x="4349" y="3123"/>
                  </a:cubicBezTo>
                  <a:cubicBezTo>
                    <a:pt x="3959" y="3625"/>
                    <a:pt x="2927" y="3485"/>
                    <a:pt x="2816" y="4238"/>
                  </a:cubicBezTo>
                  <a:cubicBezTo>
                    <a:pt x="2788" y="4684"/>
                    <a:pt x="3011" y="5325"/>
                    <a:pt x="2732" y="5632"/>
                  </a:cubicBezTo>
                  <a:cubicBezTo>
                    <a:pt x="2565" y="5855"/>
                    <a:pt x="2314" y="5994"/>
                    <a:pt x="2286" y="6273"/>
                  </a:cubicBezTo>
                  <a:cubicBezTo>
                    <a:pt x="2258" y="6691"/>
                    <a:pt x="2872" y="6942"/>
                    <a:pt x="3206" y="6970"/>
                  </a:cubicBezTo>
                  <a:cubicBezTo>
                    <a:pt x="3373" y="7360"/>
                    <a:pt x="2872" y="7443"/>
                    <a:pt x="2565" y="7527"/>
                  </a:cubicBezTo>
                  <a:cubicBezTo>
                    <a:pt x="2286" y="7611"/>
                    <a:pt x="2230" y="7750"/>
                    <a:pt x="2035" y="7973"/>
                  </a:cubicBezTo>
                  <a:cubicBezTo>
                    <a:pt x="1784" y="7889"/>
                    <a:pt x="1673" y="7583"/>
                    <a:pt x="1366" y="7555"/>
                  </a:cubicBezTo>
                  <a:cubicBezTo>
                    <a:pt x="1311" y="7541"/>
                    <a:pt x="1255" y="7534"/>
                    <a:pt x="1199" y="7534"/>
                  </a:cubicBezTo>
                  <a:cubicBezTo>
                    <a:pt x="1143" y="7534"/>
                    <a:pt x="1088" y="7541"/>
                    <a:pt x="1032" y="7555"/>
                  </a:cubicBezTo>
                  <a:cubicBezTo>
                    <a:pt x="837" y="7639"/>
                    <a:pt x="948" y="7722"/>
                    <a:pt x="865" y="7889"/>
                  </a:cubicBezTo>
                  <a:cubicBezTo>
                    <a:pt x="809" y="8057"/>
                    <a:pt x="614" y="8112"/>
                    <a:pt x="446" y="8224"/>
                  </a:cubicBezTo>
                  <a:cubicBezTo>
                    <a:pt x="0" y="8503"/>
                    <a:pt x="307" y="8698"/>
                    <a:pt x="725" y="8865"/>
                  </a:cubicBezTo>
                  <a:cubicBezTo>
                    <a:pt x="851" y="8921"/>
                    <a:pt x="983" y="8949"/>
                    <a:pt x="1112" y="8949"/>
                  </a:cubicBezTo>
                  <a:cubicBezTo>
                    <a:pt x="1241" y="8949"/>
                    <a:pt x="1366" y="8921"/>
                    <a:pt x="1478" y="8865"/>
                  </a:cubicBezTo>
                  <a:cubicBezTo>
                    <a:pt x="1562" y="8812"/>
                    <a:pt x="1654" y="8788"/>
                    <a:pt x="1745" y="8788"/>
                  </a:cubicBezTo>
                  <a:cubicBezTo>
                    <a:pt x="1895" y="8788"/>
                    <a:pt x="2043" y="8855"/>
                    <a:pt x="2147" y="8977"/>
                  </a:cubicBezTo>
                  <a:cubicBezTo>
                    <a:pt x="2385" y="9215"/>
                    <a:pt x="2708" y="9354"/>
                    <a:pt x="3035" y="9354"/>
                  </a:cubicBezTo>
                  <a:cubicBezTo>
                    <a:pt x="3168" y="9354"/>
                    <a:pt x="3301" y="9331"/>
                    <a:pt x="3429" y="9283"/>
                  </a:cubicBezTo>
                  <a:cubicBezTo>
                    <a:pt x="3624" y="9200"/>
                    <a:pt x="3708" y="9032"/>
                    <a:pt x="3819" y="8865"/>
                  </a:cubicBezTo>
                  <a:cubicBezTo>
                    <a:pt x="4042" y="8642"/>
                    <a:pt x="4293" y="8503"/>
                    <a:pt x="4572" y="8391"/>
                  </a:cubicBezTo>
                  <a:cubicBezTo>
                    <a:pt x="4739" y="8308"/>
                    <a:pt x="5018" y="8280"/>
                    <a:pt x="5129" y="8140"/>
                  </a:cubicBezTo>
                  <a:cubicBezTo>
                    <a:pt x="5269" y="8029"/>
                    <a:pt x="5213" y="7889"/>
                    <a:pt x="5241" y="7694"/>
                  </a:cubicBezTo>
                  <a:cubicBezTo>
                    <a:pt x="5269" y="7471"/>
                    <a:pt x="5185" y="7499"/>
                    <a:pt x="5408" y="7416"/>
                  </a:cubicBezTo>
                  <a:cubicBezTo>
                    <a:pt x="5534" y="7374"/>
                    <a:pt x="5666" y="7353"/>
                    <a:pt x="5795" y="7353"/>
                  </a:cubicBezTo>
                  <a:cubicBezTo>
                    <a:pt x="5924" y="7353"/>
                    <a:pt x="6049" y="7374"/>
                    <a:pt x="6161" y="7416"/>
                  </a:cubicBezTo>
                  <a:cubicBezTo>
                    <a:pt x="6474" y="7541"/>
                    <a:pt x="6788" y="7604"/>
                    <a:pt x="7102" y="7604"/>
                  </a:cubicBezTo>
                  <a:cubicBezTo>
                    <a:pt x="7206" y="7604"/>
                    <a:pt x="7311" y="7597"/>
                    <a:pt x="7415" y="7583"/>
                  </a:cubicBezTo>
                  <a:cubicBezTo>
                    <a:pt x="8112" y="7360"/>
                    <a:pt x="8558" y="6635"/>
                    <a:pt x="9171" y="6273"/>
                  </a:cubicBezTo>
                  <a:cubicBezTo>
                    <a:pt x="9785" y="5910"/>
                    <a:pt x="10677" y="5436"/>
                    <a:pt x="10760" y="4572"/>
                  </a:cubicBezTo>
                  <a:cubicBezTo>
                    <a:pt x="10788" y="4405"/>
                    <a:pt x="10816" y="4210"/>
                    <a:pt x="10900" y="4043"/>
                  </a:cubicBezTo>
                  <a:cubicBezTo>
                    <a:pt x="10983" y="3931"/>
                    <a:pt x="11067" y="3820"/>
                    <a:pt x="11151" y="3736"/>
                  </a:cubicBezTo>
                  <a:cubicBezTo>
                    <a:pt x="11151" y="3625"/>
                    <a:pt x="11123" y="3485"/>
                    <a:pt x="11123" y="3346"/>
                  </a:cubicBezTo>
                  <a:cubicBezTo>
                    <a:pt x="11095" y="3151"/>
                    <a:pt x="11039" y="2928"/>
                    <a:pt x="10955" y="2760"/>
                  </a:cubicBezTo>
                  <a:cubicBezTo>
                    <a:pt x="10872" y="2649"/>
                    <a:pt x="10788" y="2565"/>
                    <a:pt x="10677" y="2482"/>
                  </a:cubicBezTo>
                  <a:cubicBezTo>
                    <a:pt x="10565" y="2398"/>
                    <a:pt x="10454" y="2287"/>
                    <a:pt x="10370" y="2147"/>
                  </a:cubicBezTo>
                  <a:cubicBezTo>
                    <a:pt x="10286" y="2036"/>
                    <a:pt x="10259" y="1868"/>
                    <a:pt x="10314" y="1701"/>
                  </a:cubicBezTo>
                  <a:cubicBezTo>
                    <a:pt x="10398" y="1534"/>
                    <a:pt x="10621" y="1478"/>
                    <a:pt x="10816" y="1422"/>
                  </a:cubicBezTo>
                  <a:cubicBezTo>
                    <a:pt x="10928" y="1395"/>
                    <a:pt x="11095" y="1367"/>
                    <a:pt x="11123" y="1311"/>
                  </a:cubicBezTo>
                  <a:lnTo>
                    <a:pt x="11095" y="1283"/>
                  </a:lnTo>
                  <a:cubicBezTo>
                    <a:pt x="11011" y="1227"/>
                    <a:pt x="10983" y="1144"/>
                    <a:pt x="11011" y="1060"/>
                  </a:cubicBezTo>
                  <a:cubicBezTo>
                    <a:pt x="11039" y="949"/>
                    <a:pt x="11178" y="865"/>
                    <a:pt x="11318" y="781"/>
                  </a:cubicBezTo>
                  <a:cubicBezTo>
                    <a:pt x="11374" y="781"/>
                    <a:pt x="11401" y="753"/>
                    <a:pt x="11429" y="726"/>
                  </a:cubicBezTo>
                  <a:cubicBezTo>
                    <a:pt x="11708" y="503"/>
                    <a:pt x="11792" y="363"/>
                    <a:pt x="11652" y="168"/>
                  </a:cubicBezTo>
                  <a:cubicBezTo>
                    <a:pt x="11597" y="112"/>
                    <a:pt x="11541" y="29"/>
                    <a:pt x="1145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20024;p55"/>
            <p:cNvSpPr/>
            <p:nvPr/>
          </p:nvSpPr>
          <p:spPr>
            <a:xfrm>
              <a:off x="1008875" y="2026800"/>
              <a:ext cx="602825" cy="593925"/>
            </a:xfrm>
            <a:custGeom>
              <a:avLst/>
              <a:gdLst/>
              <a:ahLst/>
              <a:cxnLst/>
              <a:rect l="l" t="t" r="r" b="b"/>
              <a:pathLst>
                <a:path w="24113" h="23757" extrusionOk="0">
                  <a:moveTo>
                    <a:pt x="2119" y="0"/>
                  </a:moveTo>
                  <a:cubicBezTo>
                    <a:pt x="2119" y="251"/>
                    <a:pt x="2007" y="474"/>
                    <a:pt x="1868" y="669"/>
                  </a:cubicBezTo>
                  <a:cubicBezTo>
                    <a:pt x="1784" y="753"/>
                    <a:pt x="1728" y="864"/>
                    <a:pt x="1673" y="976"/>
                  </a:cubicBezTo>
                  <a:cubicBezTo>
                    <a:pt x="1561" y="1310"/>
                    <a:pt x="1478" y="1617"/>
                    <a:pt x="1478" y="1979"/>
                  </a:cubicBezTo>
                  <a:cubicBezTo>
                    <a:pt x="1505" y="2147"/>
                    <a:pt x="1561" y="2342"/>
                    <a:pt x="1673" y="2481"/>
                  </a:cubicBezTo>
                  <a:cubicBezTo>
                    <a:pt x="1784" y="2620"/>
                    <a:pt x="1840" y="2788"/>
                    <a:pt x="1896" y="2983"/>
                  </a:cubicBezTo>
                  <a:cubicBezTo>
                    <a:pt x="1951" y="3540"/>
                    <a:pt x="1478" y="3847"/>
                    <a:pt x="1059" y="4098"/>
                  </a:cubicBezTo>
                  <a:cubicBezTo>
                    <a:pt x="725" y="4321"/>
                    <a:pt x="418" y="4488"/>
                    <a:pt x="362" y="4767"/>
                  </a:cubicBezTo>
                  <a:cubicBezTo>
                    <a:pt x="279" y="5046"/>
                    <a:pt x="613" y="5185"/>
                    <a:pt x="1143" y="5380"/>
                  </a:cubicBezTo>
                  <a:cubicBezTo>
                    <a:pt x="1728" y="5575"/>
                    <a:pt x="2453" y="5854"/>
                    <a:pt x="2481" y="6607"/>
                  </a:cubicBezTo>
                  <a:cubicBezTo>
                    <a:pt x="2537" y="7610"/>
                    <a:pt x="1533" y="7666"/>
                    <a:pt x="753" y="7722"/>
                  </a:cubicBezTo>
                  <a:cubicBezTo>
                    <a:pt x="502" y="7722"/>
                    <a:pt x="251" y="7750"/>
                    <a:pt x="0" y="7805"/>
                  </a:cubicBezTo>
                  <a:cubicBezTo>
                    <a:pt x="28" y="7917"/>
                    <a:pt x="84" y="8028"/>
                    <a:pt x="167" y="8140"/>
                  </a:cubicBezTo>
                  <a:cubicBezTo>
                    <a:pt x="335" y="8419"/>
                    <a:pt x="418" y="8781"/>
                    <a:pt x="362" y="9115"/>
                  </a:cubicBezTo>
                  <a:cubicBezTo>
                    <a:pt x="335" y="9255"/>
                    <a:pt x="279" y="9422"/>
                    <a:pt x="223" y="9561"/>
                  </a:cubicBezTo>
                  <a:cubicBezTo>
                    <a:pt x="112" y="9812"/>
                    <a:pt x="56" y="10091"/>
                    <a:pt x="139" y="10370"/>
                  </a:cubicBezTo>
                  <a:cubicBezTo>
                    <a:pt x="167" y="10453"/>
                    <a:pt x="195" y="10537"/>
                    <a:pt x="251" y="10649"/>
                  </a:cubicBezTo>
                  <a:cubicBezTo>
                    <a:pt x="362" y="10899"/>
                    <a:pt x="502" y="11206"/>
                    <a:pt x="195" y="11485"/>
                  </a:cubicBezTo>
                  <a:cubicBezTo>
                    <a:pt x="753" y="12014"/>
                    <a:pt x="976" y="12349"/>
                    <a:pt x="753" y="13102"/>
                  </a:cubicBezTo>
                  <a:cubicBezTo>
                    <a:pt x="753" y="13157"/>
                    <a:pt x="725" y="13213"/>
                    <a:pt x="697" y="13297"/>
                  </a:cubicBezTo>
                  <a:cubicBezTo>
                    <a:pt x="641" y="13380"/>
                    <a:pt x="613" y="13492"/>
                    <a:pt x="613" y="13631"/>
                  </a:cubicBezTo>
                  <a:cubicBezTo>
                    <a:pt x="613" y="13798"/>
                    <a:pt x="725" y="13966"/>
                    <a:pt x="892" y="14049"/>
                  </a:cubicBezTo>
                  <a:cubicBezTo>
                    <a:pt x="1004" y="14105"/>
                    <a:pt x="1115" y="14189"/>
                    <a:pt x="1199" y="14272"/>
                  </a:cubicBezTo>
                  <a:cubicBezTo>
                    <a:pt x="1394" y="14495"/>
                    <a:pt x="1533" y="14718"/>
                    <a:pt x="1617" y="14969"/>
                  </a:cubicBezTo>
                  <a:cubicBezTo>
                    <a:pt x="1812" y="15359"/>
                    <a:pt x="1979" y="15694"/>
                    <a:pt x="2453" y="15778"/>
                  </a:cubicBezTo>
                  <a:cubicBezTo>
                    <a:pt x="2524" y="15803"/>
                    <a:pt x="2596" y="15816"/>
                    <a:pt x="2667" y="15816"/>
                  </a:cubicBezTo>
                  <a:cubicBezTo>
                    <a:pt x="2902" y="15816"/>
                    <a:pt x="3120" y="15679"/>
                    <a:pt x="3206" y="15443"/>
                  </a:cubicBezTo>
                  <a:cubicBezTo>
                    <a:pt x="3317" y="15304"/>
                    <a:pt x="3429" y="15164"/>
                    <a:pt x="3540" y="15053"/>
                  </a:cubicBezTo>
                  <a:cubicBezTo>
                    <a:pt x="3690" y="14903"/>
                    <a:pt x="3885" y="14798"/>
                    <a:pt x="4085" y="14798"/>
                  </a:cubicBezTo>
                  <a:cubicBezTo>
                    <a:pt x="4108" y="14798"/>
                    <a:pt x="4131" y="14799"/>
                    <a:pt x="4154" y="14802"/>
                  </a:cubicBezTo>
                  <a:cubicBezTo>
                    <a:pt x="4349" y="14858"/>
                    <a:pt x="4488" y="15025"/>
                    <a:pt x="4600" y="15332"/>
                  </a:cubicBezTo>
                  <a:cubicBezTo>
                    <a:pt x="4711" y="15861"/>
                    <a:pt x="4683" y="16419"/>
                    <a:pt x="4516" y="16948"/>
                  </a:cubicBezTo>
                  <a:cubicBezTo>
                    <a:pt x="4460" y="17088"/>
                    <a:pt x="4377" y="17227"/>
                    <a:pt x="4293" y="17394"/>
                  </a:cubicBezTo>
                  <a:cubicBezTo>
                    <a:pt x="4126" y="17729"/>
                    <a:pt x="3875" y="18175"/>
                    <a:pt x="3986" y="18370"/>
                  </a:cubicBezTo>
                  <a:cubicBezTo>
                    <a:pt x="4042" y="18454"/>
                    <a:pt x="4181" y="18509"/>
                    <a:pt x="4377" y="18509"/>
                  </a:cubicBezTo>
                  <a:cubicBezTo>
                    <a:pt x="4544" y="18481"/>
                    <a:pt x="4683" y="18454"/>
                    <a:pt x="4823" y="18370"/>
                  </a:cubicBezTo>
                  <a:cubicBezTo>
                    <a:pt x="4978" y="18253"/>
                    <a:pt x="5161" y="18205"/>
                    <a:pt x="5342" y="18205"/>
                  </a:cubicBezTo>
                  <a:cubicBezTo>
                    <a:pt x="5421" y="18205"/>
                    <a:pt x="5499" y="18214"/>
                    <a:pt x="5575" y="18231"/>
                  </a:cubicBezTo>
                  <a:cubicBezTo>
                    <a:pt x="5965" y="18398"/>
                    <a:pt x="6077" y="18872"/>
                    <a:pt x="6188" y="19262"/>
                  </a:cubicBezTo>
                  <a:cubicBezTo>
                    <a:pt x="6216" y="19374"/>
                    <a:pt x="6244" y="19485"/>
                    <a:pt x="6272" y="19569"/>
                  </a:cubicBezTo>
                  <a:cubicBezTo>
                    <a:pt x="6439" y="20070"/>
                    <a:pt x="6857" y="20098"/>
                    <a:pt x="7387" y="20154"/>
                  </a:cubicBezTo>
                  <a:cubicBezTo>
                    <a:pt x="7722" y="20182"/>
                    <a:pt x="8056" y="20238"/>
                    <a:pt x="8335" y="20377"/>
                  </a:cubicBezTo>
                  <a:cubicBezTo>
                    <a:pt x="8669" y="20544"/>
                    <a:pt x="8948" y="20823"/>
                    <a:pt x="9143" y="21130"/>
                  </a:cubicBezTo>
                  <a:cubicBezTo>
                    <a:pt x="9255" y="21297"/>
                    <a:pt x="9394" y="21436"/>
                    <a:pt x="9506" y="21576"/>
                  </a:cubicBezTo>
                  <a:cubicBezTo>
                    <a:pt x="9701" y="21743"/>
                    <a:pt x="9896" y="21910"/>
                    <a:pt x="10119" y="22050"/>
                  </a:cubicBezTo>
                  <a:lnTo>
                    <a:pt x="10286" y="22161"/>
                  </a:lnTo>
                  <a:lnTo>
                    <a:pt x="10509" y="22328"/>
                  </a:lnTo>
                  <a:cubicBezTo>
                    <a:pt x="10788" y="22468"/>
                    <a:pt x="11011" y="22663"/>
                    <a:pt x="11206" y="22914"/>
                  </a:cubicBezTo>
                  <a:cubicBezTo>
                    <a:pt x="11345" y="22774"/>
                    <a:pt x="11541" y="22719"/>
                    <a:pt x="11736" y="22691"/>
                  </a:cubicBezTo>
                  <a:lnTo>
                    <a:pt x="11903" y="22663"/>
                  </a:lnTo>
                  <a:cubicBezTo>
                    <a:pt x="12070" y="22607"/>
                    <a:pt x="12265" y="22551"/>
                    <a:pt x="12433" y="22468"/>
                  </a:cubicBezTo>
                  <a:cubicBezTo>
                    <a:pt x="12700" y="22324"/>
                    <a:pt x="12998" y="22240"/>
                    <a:pt x="13304" y="22240"/>
                  </a:cubicBezTo>
                  <a:cubicBezTo>
                    <a:pt x="13413" y="22240"/>
                    <a:pt x="13522" y="22251"/>
                    <a:pt x="13631" y="22273"/>
                  </a:cubicBezTo>
                  <a:cubicBezTo>
                    <a:pt x="14021" y="22412"/>
                    <a:pt x="14384" y="22663"/>
                    <a:pt x="14690" y="22969"/>
                  </a:cubicBezTo>
                  <a:cubicBezTo>
                    <a:pt x="15145" y="23353"/>
                    <a:pt x="15601" y="23756"/>
                    <a:pt x="16020" y="23756"/>
                  </a:cubicBezTo>
                  <a:cubicBezTo>
                    <a:pt x="16089" y="23756"/>
                    <a:pt x="16157" y="23746"/>
                    <a:pt x="16224" y="23722"/>
                  </a:cubicBezTo>
                  <a:cubicBezTo>
                    <a:pt x="16502" y="23555"/>
                    <a:pt x="16725" y="23360"/>
                    <a:pt x="16920" y="23109"/>
                  </a:cubicBezTo>
                  <a:cubicBezTo>
                    <a:pt x="17060" y="22969"/>
                    <a:pt x="17199" y="22858"/>
                    <a:pt x="17339" y="22719"/>
                  </a:cubicBezTo>
                  <a:cubicBezTo>
                    <a:pt x="17617" y="22468"/>
                    <a:pt x="17840" y="22189"/>
                    <a:pt x="18035" y="21854"/>
                  </a:cubicBezTo>
                  <a:lnTo>
                    <a:pt x="18203" y="21604"/>
                  </a:lnTo>
                  <a:cubicBezTo>
                    <a:pt x="18482" y="21177"/>
                    <a:pt x="18815" y="21038"/>
                    <a:pt x="19170" y="21038"/>
                  </a:cubicBezTo>
                  <a:cubicBezTo>
                    <a:pt x="19489" y="21038"/>
                    <a:pt x="19824" y="21150"/>
                    <a:pt x="20154" y="21269"/>
                  </a:cubicBezTo>
                  <a:cubicBezTo>
                    <a:pt x="20293" y="21297"/>
                    <a:pt x="20433" y="21353"/>
                    <a:pt x="20572" y="21381"/>
                  </a:cubicBezTo>
                  <a:cubicBezTo>
                    <a:pt x="20842" y="21467"/>
                    <a:pt x="21122" y="21511"/>
                    <a:pt x="21402" y="21511"/>
                  </a:cubicBezTo>
                  <a:cubicBezTo>
                    <a:pt x="21931" y="21511"/>
                    <a:pt x="22458" y="21356"/>
                    <a:pt x="22914" y="21046"/>
                  </a:cubicBezTo>
                  <a:cubicBezTo>
                    <a:pt x="22858" y="20990"/>
                    <a:pt x="22802" y="20962"/>
                    <a:pt x="22774" y="20907"/>
                  </a:cubicBezTo>
                  <a:cubicBezTo>
                    <a:pt x="22496" y="20572"/>
                    <a:pt x="22077" y="19624"/>
                    <a:pt x="22133" y="19178"/>
                  </a:cubicBezTo>
                  <a:cubicBezTo>
                    <a:pt x="22189" y="18816"/>
                    <a:pt x="22719" y="18788"/>
                    <a:pt x="22942" y="18509"/>
                  </a:cubicBezTo>
                  <a:cubicBezTo>
                    <a:pt x="23192" y="18258"/>
                    <a:pt x="23471" y="17868"/>
                    <a:pt x="23304" y="17562"/>
                  </a:cubicBezTo>
                  <a:cubicBezTo>
                    <a:pt x="23190" y="17342"/>
                    <a:pt x="23056" y="17264"/>
                    <a:pt x="22910" y="17264"/>
                  </a:cubicBezTo>
                  <a:cubicBezTo>
                    <a:pt x="22556" y="17264"/>
                    <a:pt x="22131" y="17718"/>
                    <a:pt x="21753" y="17718"/>
                  </a:cubicBezTo>
                  <a:cubicBezTo>
                    <a:pt x="21712" y="17718"/>
                    <a:pt x="21671" y="17713"/>
                    <a:pt x="21631" y="17701"/>
                  </a:cubicBezTo>
                  <a:cubicBezTo>
                    <a:pt x="21548" y="17004"/>
                    <a:pt x="21854" y="17255"/>
                    <a:pt x="22273" y="16976"/>
                  </a:cubicBezTo>
                  <a:cubicBezTo>
                    <a:pt x="22691" y="16725"/>
                    <a:pt x="22328" y="16614"/>
                    <a:pt x="22468" y="16196"/>
                  </a:cubicBezTo>
                  <a:cubicBezTo>
                    <a:pt x="22541" y="15994"/>
                    <a:pt x="22738" y="15952"/>
                    <a:pt x="22972" y="15952"/>
                  </a:cubicBezTo>
                  <a:cubicBezTo>
                    <a:pt x="23137" y="15952"/>
                    <a:pt x="23320" y="15973"/>
                    <a:pt x="23490" y="15973"/>
                  </a:cubicBezTo>
                  <a:cubicBezTo>
                    <a:pt x="23811" y="15973"/>
                    <a:pt x="24088" y="15899"/>
                    <a:pt x="24112" y="15471"/>
                  </a:cubicBezTo>
                  <a:cubicBezTo>
                    <a:pt x="24112" y="14941"/>
                    <a:pt x="23527" y="14384"/>
                    <a:pt x="23220" y="14049"/>
                  </a:cubicBezTo>
                  <a:cubicBezTo>
                    <a:pt x="22858" y="13659"/>
                    <a:pt x="22468" y="13297"/>
                    <a:pt x="22050" y="12962"/>
                  </a:cubicBezTo>
                  <a:cubicBezTo>
                    <a:pt x="21799" y="12756"/>
                    <a:pt x="21689" y="12690"/>
                    <a:pt x="21579" y="12690"/>
                  </a:cubicBezTo>
                  <a:cubicBezTo>
                    <a:pt x="21480" y="12690"/>
                    <a:pt x="21382" y="12742"/>
                    <a:pt x="21185" y="12795"/>
                  </a:cubicBezTo>
                  <a:cubicBezTo>
                    <a:pt x="20879" y="12906"/>
                    <a:pt x="20572" y="12879"/>
                    <a:pt x="20349" y="13129"/>
                  </a:cubicBezTo>
                  <a:cubicBezTo>
                    <a:pt x="20098" y="13380"/>
                    <a:pt x="19959" y="13854"/>
                    <a:pt x="19652" y="14105"/>
                  </a:cubicBezTo>
                  <a:cubicBezTo>
                    <a:pt x="19493" y="14249"/>
                    <a:pt x="19023" y="14383"/>
                    <a:pt x="18619" y="14383"/>
                  </a:cubicBezTo>
                  <a:cubicBezTo>
                    <a:pt x="18317" y="14383"/>
                    <a:pt x="18051" y="14308"/>
                    <a:pt x="17980" y="14105"/>
                  </a:cubicBezTo>
                  <a:cubicBezTo>
                    <a:pt x="17896" y="13826"/>
                    <a:pt x="18342" y="13715"/>
                    <a:pt x="18509" y="13575"/>
                  </a:cubicBezTo>
                  <a:cubicBezTo>
                    <a:pt x="18983" y="13185"/>
                    <a:pt x="19290" y="12600"/>
                    <a:pt x="19318" y="11959"/>
                  </a:cubicBezTo>
                  <a:cubicBezTo>
                    <a:pt x="19318" y="11396"/>
                    <a:pt x="19032" y="11304"/>
                    <a:pt x="18643" y="11304"/>
                  </a:cubicBezTo>
                  <a:cubicBezTo>
                    <a:pt x="18531" y="11304"/>
                    <a:pt x="18411" y="11311"/>
                    <a:pt x="18286" y="11318"/>
                  </a:cubicBezTo>
                  <a:cubicBezTo>
                    <a:pt x="18269" y="11318"/>
                    <a:pt x="18252" y="11318"/>
                    <a:pt x="18236" y="11318"/>
                  </a:cubicBezTo>
                  <a:cubicBezTo>
                    <a:pt x="17300" y="11318"/>
                    <a:pt x="16990" y="10560"/>
                    <a:pt x="16196" y="10258"/>
                  </a:cubicBezTo>
                  <a:cubicBezTo>
                    <a:pt x="15610" y="10035"/>
                    <a:pt x="14774" y="10203"/>
                    <a:pt x="14328" y="9673"/>
                  </a:cubicBezTo>
                  <a:cubicBezTo>
                    <a:pt x="13910" y="9143"/>
                    <a:pt x="13854" y="8251"/>
                    <a:pt x="13715" y="7666"/>
                  </a:cubicBezTo>
                  <a:cubicBezTo>
                    <a:pt x="13687" y="7304"/>
                    <a:pt x="13548" y="6941"/>
                    <a:pt x="13352" y="6662"/>
                  </a:cubicBezTo>
                  <a:cubicBezTo>
                    <a:pt x="13129" y="6384"/>
                    <a:pt x="12739" y="6244"/>
                    <a:pt x="12544" y="5910"/>
                  </a:cubicBezTo>
                  <a:cubicBezTo>
                    <a:pt x="12321" y="5547"/>
                    <a:pt x="12349" y="4850"/>
                    <a:pt x="11847" y="4683"/>
                  </a:cubicBezTo>
                  <a:cubicBezTo>
                    <a:pt x="11787" y="4663"/>
                    <a:pt x="11726" y="4655"/>
                    <a:pt x="11664" y="4655"/>
                  </a:cubicBezTo>
                  <a:cubicBezTo>
                    <a:pt x="11375" y="4655"/>
                    <a:pt x="11063" y="4833"/>
                    <a:pt x="10788" y="4878"/>
                  </a:cubicBezTo>
                  <a:cubicBezTo>
                    <a:pt x="10713" y="4886"/>
                    <a:pt x="10638" y="4889"/>
                    <a:pt x="10564" y="4889"/>
                  </a:cubicBezTo>
                  <a:cubicBezTo>
                    <a:pt x="10362" y="4889"/>
                    <a:pt x="10163" y="4863"/>
                    <a:pt x="9979" y="4823"/>
                  </a:cubicBezTo>
                  <a:cubicBezTo>
                    <a:pt x="9506" y="4711"/>
                    <a:pt x="9060" y="4516"/>
                    <a:pt x="8669" y="4209"/>
                  </a:cubicBezTo>
                  <a:cubicBezTo>
                    <a:pt x="8028" y="3680"/>
                    <a:pt x="7972" y="3317"/>
                    <a:pt x="7945" y="2565"/>
                  </a:cubicBezTo>
                  <a:cubicBezTo>
                    <a:pt x="7917" y="2035"/>
                    <a:pt x="7722" y="1979"/>
                    <a:pt x="7387" y="1589"/>
                  </a:cubicBezTo>
                  <a:cubicBezTo>
                    <a:pt x="7080" y="1227"/>
                    <a:pt x="6634" y="558"/>
                    <a:pt x="6077" y="558"/>
                  </a:cubicBezTo>
                  <a:cubicBezTo>
                    <a:pt x="5742" y="558"/>
                    <a:pt x="5798" y="641"/>
                    <a:pt x="5575" y="892"/>
                  </a:cubicBezTo>
                  <a:cubicBezTo>
                    <a:pt x="5213" y="1282"/>
                    <a:pt x="5073" y="1227"/>
                    <a:pt x="4600" y="1366"/>
                  </a:cubicBezTo>
                  <a:cubicBezTo>
                    <a:pt x="4377" y="1422"/>
                    <a:pt x="4265" y="1422"/>
                    <a:pt x="4154" y="1673"/>
                  </a:cubicBezTo>
                  <a:cubicBezTo>
                    <a:pt x="4042" y="2035"/>
                    <a:pt x="4432" y="2342"/>
                    <a:pt x="4404" y="2732"/>
                  </a:cubicBezTo>
                  <a:cubicBezTo>
                    <a:pt x="3958" y="2732"/>
                    <a:pt x="3847" y="2258"/>
                    <a:pt x="3708" y="1924"/>
                  </a:cubicBezTo>
                  <a:cubicBezTo>
                    <a:pt x="3373" y="1255"/>
                    <a:pt x="2927" y="669"/>
                    <a:pt x="2370" y="195"/>
                  </a:cubicBezTo>
                  <a:cubicBezTo>
                    <a:pt x="2286" y="112"/>
                    <a:pt x="2202" y="56"/>
                    <a:pt x="2119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20025;p55"/>
            <p:cNvSpPr/>
            <p:nvPr/>
          </p:nvSpPr>
          <p:spPr>
            <a:xfrm>
              <a:off x="1168450" y="2556425"/>
              <a:ext cx="565900" cy="333825"/>
            </a:xfrm>
            <a:custGeom>
              <a:avLst/>
              <a:gdLst/>
              <a:ahLst/>
              <a:cxnLst/>
              <a:rect l="l" t="t" r="r" b="b"/>
              <a:pathLst>
                <a:path w="22636" h="13353" extrusionOk="0">
                  <a:moveTo>
                    <a:pt x="16698" y="0"/>
                  </a:moveTo>
                  <a:cubicBezTo>
                    <a:pt x="16196" y="372"/>
                    <a:pt x="15595" y="558"/>
                    <a:pt x="14986" y="558"/>
                  </a:cubicBezTo>
                  <a:cubicBezTo>
                    <a:pt x="14682" y="558"/>
                    <a:pt x="14375" y="511"/>
                    <a:pt x="14078" y="419"/>
                  </a:cubicBezTo>
                  <a:lnTo>
                    <a:pt x="13659" y="279"/>
                  </a:lnTo>
                  <a:cubicBezTo>
                    <a:pt x="13341" y="173"/>
                    <a:pt x="13041" y="73"/>
                    <a:pt x="12766" y="73"/>
                  </a:cubicBezTo>
                  <a:cubicBezTo>
                    <a:pt x="12464" y="73"/>
                    <a:pt x="12192" y="193"/>
                    <a:pt x="11959" y="558"/>
                  </a:cubicBezTo>
                  <a:cubicBezTo>
                    <a:pt x="11903" y="614"/>
                    <a:pt x="11848" y="697"/>
                    <a:pt x="11820" y="781"/>
                  </a:cubicBezTo>
                  <a:cubicBezTo>
                    <a:pt x="11625" y="1143"/>
                    <a:pt x="11346" y="1450"/>
                    <a:pt x="11067" y="1701"/>
                  </a:cubicBezTo>
                  <a:cubicBezTo>
                    <a:pt x="10956" y="1812"/>
                    <a:pt x="10816" y="1952"/>
                    <a:pt x="10677" y="2091"/>
                  </a:cubicBezTo>
                  <a:cubicBezTo>
                    <a:pt x="10482" y="2342"/>
                    <a:pt x="10203" y="2565"/>
                    <a:pt x="9924" y="2732"/>
                  </a:cubicBezTo>
                  <a:cubicBezTo>
                    <a:pt x="9831" y="2762"/>
                    <a:pt x="9738" y="2775"/>
                    <a:pt x="9646" y="2775"/>
                  </a:cubicBezTo>
                  <a:cubicBezTo>
                    <a:pt x="9126" y="2775"/>
                    <a:pt x="8613" y="2350"/>
                    <a:pt x="8140" y="1924"/>
                  </a:cubicBezTo>
                  <a:cubicBezTo>
                    <a:pt x="7861" y="1645"/>
                    <a:pt x="7527" y="1422"/>
                    <a:pt x="7165" y="1255"/>
                  </a:cubicBezTo>
                  <a:cubicBezTo>
                    <a:pt x="7118" y="1251"/>
                    <a:pt x="7072" y="1249"/>
                    <a:pt x="7027" y="1249"/>
                  </a:cubicBezTo>
                  <a:cubicBezTo>
                    <a:pt x="6711" y="1249"/>
                    <a:pt x="6401" y="1332"/>
                    <a:pt x="6133" y="1478"/>
                  </a:cubicBezTo>
                  <a:cubicBezTo>
                    <a:pt x="5938" y="1561"/>
                    <a:pt x="5743" y="1617"/>
                    <a:pt x="5548" y="1701"/>
                  </a:cubicBezTo>
                  <a:cubicBezTo>
                    <a:pt x="5492" y="1701"/>
                    <a:pt x="5436" y="1701"/>
                    <a:pt x="5381" y="1729"/>
                  </a:cubicBezTo>
                  <a:cubicBezTo>
                    <a:pt x="5130" y="1757"/>
                    <a:pt x="4962" y="1812"/>
                    <a:pt x="4879" y="2035"/>
                  </a:cubicBezTo>
                  <a:cubicBezTo>
                    <a:pt x="4823" y="2203"/>
                    <a:pt x="4879" y="2370"/>
                    <a:pt x="4990" y="2509"/>
                  </a:cubicBezTo>
                  <a:cubicBezTo>
                    <a:pt x="5074" y="2649"/>
                    <a:pt x="5130" y="2816"/>
                    <a:pt x="5158" y="2983"/>
                  </a:cubicBezTo>
                  <a:cubicBezTo>
                    <a:pt x="5158" y="3457"/>
                    <a:pt x="4907" y="3485"/>
                    <a:pt x="4628" y="3541"/>
                  </a:cubicBezTo>
                  <a:lnTo>
                    <a:pt x="4405" y="3568"/>
                  </a:lnTo>
                  <a:cubicBezTo>
                    <a:pt x="4154" y="3596"/>
                    <a:pt x="3875" y="3680"/>
                    <a:pt x="3652" y="3791"/>
                  </a:cubicBezTo>
                  <a:cubicBezTo>
                    <a:pt x="3819" y="4210"/>
                    <a:pt x="3875" y="4628"/>
                    <a:pt x="3819" y="5074"/>
                  </a:cubicBezTo>
                  <a:cubicBezTo>
                    <a:pt x="3624" y="5938"/>
                    <a:pt x="2872" y="6021"/>
                    <a:pt x="2203" y="6133"/>
                  </a:cubicBezTo>
                  <a:lnTo>
                    <a:pt x="1534" y="6133"/>
                  </a:lnTo>
                  <a:cubicBezTo>
                    <a:pt x="1392" y="6133"/>
                    <a:pt x="1237" y="6129"/>
                    <a:pt x="1082" y="6129"/>
                  </a:cubicBezTo>
                  <a:cubicBezTo>
                    <a:pt x="655" y="6129"/>
                    <a:pt x="227" y="6159"/>
                    <a:pt x="84" y="6384"/>
                  </a:cubicBezTo>
                  <a:cubicBezTo>
                    <a:pt x="1" y="6579"/>
                    <a:pt x="1" y="6774"/>
                    <a:pt x="112" y="6969"/>
                  </a:cubicBezTo>
                  <a:cubicBezTo>
                    <a:pt x="196" y="7109"/>
                    <a:pt x="279" y="7276"/>
                    <a:pt x="391" y="7415"/>
                  </a:cubicBezTo>
                  <a:cubicBezTo>
                    <a:pt x="586" y="7638"/>
                    <a:pt x="725" y="7945"/>
                    <a:pt x="753" y="8251"/>
                  </a:cubicBezTo>
                  <a:cubicBezTo>
                    <a:pt x="1394" y="8614"/>
                    <a:pt x="2119" y="9283"/>
                    <a:pt x="2147" y="10147"/>
                  </a:cubicBezTo>
                  <a:lnTo>
                    <a:pt x="2147" y="10286"/>
                  </a:lnTo>
                  <a:cubicBezTo>
                    <a:pt x="2091" y="10509"/>
                    <a:pt x="2231" y="10760"/>
                    <a:pt x="2454" y="10816"/>
                  </a:cubicBezTo>
                  <a:cubicBezTo>
                    <a:pt x="2621" y="10844"/>
                    <a:pt x="2788" y="10983"/>
                    <a:pt x="2844" y="11178"/>
                  </a:cubicBezTo>
                  <a:cubicBezTo>
                    <a:pt x="2900" y="11346"/>
                    <a:pt x="2927" y="11541"/>
                    <a:pt x="2927" y="11736"/>
                  </a:cubicBezTo>
                  <a:cubicBezTo>
                    <a:pt x="2983" y="12070"/>
                    <a:pt x="3011" y="12377"/>
                    <a:pt x="3290" y="12572"/>
                  </a:cubicBezTo>
                  <a:cubicBezTo>
                    <a:pt x="3436" y="12653"/>
                    <a:pt x="3601" y="12697"/>
                    <a:pt x="3769" y="12697"/>
                  </a:cubicBezTo>
                  <a:cubicBezTo>
                    <a:pt x="3889" y="12697"/>
                    <a:pt x="4010" y="12674"/>
                    <a:pt x="4126" y="12628"/>
                  </a:cubicBezTo>
                  <a:cubicBezTo>
                    <a:pt x="4252" y="12600"/>
                    <a:pt x="4377" y="12586"/>
                    <a:pt x="4502" y="12586"/>
                  </a:cubicBezTo>
                  <a:cubicBezTo>
                    <a:pt x="4628" y="12586"/>
                    <a:pt x="4753" y="12600"/>
                    <a:pt x="4879" y="12628"/>
                  </a:cubicBezTo>
                  <a:cubicBezTo>
                    <a:pt x="5269" y="12767"/>
                    <a:pt x="5659" y="12990"/>
                    <a:pt x="6022" y="13241"/>
                  </a:cubicBezTo>
                  <a:lnTo>
                    <a:pt x="6161" y="13353"/>
                  </a:lnTo>
                  <a:lnTo>
                    <a:pt x="6217" y="13325"/>
                  </a:lnTo>
                  <a:cubicBezTo>
                    <a:pt x="6609" y="12867"/>
                    <a:pt x="6916" y="12512"/>
                    <a:pt x="7458" y="12512"/>
                  </a:cubicBezTo>
                  <a:cubicBezTo>
                    <a:pt x="7609" y="12512"/>
                    <a:pt x="7778" y="12539"/>
                    <a:pt x="7973" y="12600"/>
                  </a:cubicBezTo>
                  <a:lnTo>
                    <a:pt x="8196" y="12684"/>
                  </a:lnTo>
                  <a:cubicBezTo>
                    <a:pt x="8335" y="12739"/>
                    <a:pt x="8503" y="12767"/>
                    <a:pt x="8670" y="12767"/>
                  </a:cubicBezTo>
                  <a:cubicBezTo>
                    <a:pt x="8781" y="12739"/>
                    <a:pt x="8865" y="12656"/>
                    <a:pt x="8949" y="12572"/>
                  </a:cubicBezTo>
                  <a:cubicBezTo>
                    <a:pt x="9032" y="12489"/>
                    <a:pt x="9116" y="12433"/>
                    <a:pt x="9199" y="12377"/>
                  </a:cubicBezTo>
                  <a:cubicBezTo>
                    <a:pt x="9283" y="12349"/>
                    <a:pt x="9395" y="12321"/>
                    <a:pt x="9478" y="12293"/>
                  </a:cubicBezTo>
                  <a:cubicBezTo>
                    <a:pt x="9590" y="12266"/>
                    <a:pt x="9673" y="12238"/>
                    <a:pt x="9757" y="12210"/>
                  </a:cubicBezTo>
                  <a:cubicBezTo>
                    <a:pt x="9896" y="11959"/>
                    <a:pt x="9952" y="11680"/>
                    <a:pt x="9952" y="11401"/>
                  </a:cubicBezTo>
                  <a:cubicBezTo>
                    <a:pt x="9952" y="11039"/>
                    <a:pt x="10036" y="10677"/>
                    <a:pt x="10175" y="10342"/>
                  </a:cubicBezTo>
                  <a:cubicBezTo>
                    <a:pt x="10362" y="10038"/>
                    <a:pt x="10618" y="9930"/>
                    <a:pt x="10908" y="9930"/>
                  </a:cubicBezTo>
                  <a:cubicBezTo>
                    <a:pt x="11308" y="9930"/>
                    <a:pt x="11773" y="10136"/>
                    <a:pt x="12210" y="10314"/>
                  </a:cubicBezTo>
                  <a:cubicBezTo>
                    <a:pt x="12572" y="10509"/>
                    <a:pt x="12990" y="10621"/>
                    <a:pt x="13409" y="10649"/>
                  </a:cubicBezTo>
                  <a:cubicBezTo>
                    <a:pt x="13409" y="10454"/>
                    <a:pt x="13381" y="10258"/>
                    <a:pt x="13325" y="10063"/>
                  </a:cubicBezTo>
                  <a:cubicBezTo>
                    <a:pt x="13213" y="9701"/>
                    <a:pt x="13213" y="9339"/>
                    <a:pt x="13353" y="9004"/>
                  </a:cubicBezTo>
                  <a:lnTo>
                    <a:pt x="13381" y="8948"/>
                  </a:lnTo>
                  <a:lnTo>
                    <a:pt x="13715" y="8948"/>
                  </a:lnTo>
                  <a:lnTo>
                    <a:pt x="13799" y="8976"/>
                  </a:lnTo>
                  <a:lnTo>
                    <a:pt x="13799" y="9060"/>
                  </a:lnTo>
                  <a:cubicBezTo>
                    <a:pt x="13910" y="9478"/>
                    <a:pt x="14133" y="9868"/>
                    <a:pt x="14440" y="10203"/>
                  </a:cubicBezTo>
                  <a:cubicBezTo>
                    <a:pt x="14488" y="10241"/>
                    <a:pt x="14555" y="10260"/>
                    <a:pt x="14638" y="10260"/>
                  </a:cubicBezTo>
                  <a:cubicBezTo>
                    <a:pt x="14796" y="10260"/>
                    <a:pt x="15010" y="10192"/>
                    <a:pt x="15248" y="10063"/>
                  </a:cubicBezTo>
                  <a:cubicBezTo>
                    <a:pt x="15750" y="9812"/>
                    <a:pt x="15722" y="9227"/>
                    <a:pt x="15694" y="8614"/>
                  </a:cubicBezTo>
                  <a:cubicBezTo>
                    <a:pt x="15667" y="8335"/>
                    <a:pt x="15667" y="8056"/>
                    <a:pt x="15722" y="7778"/>
                  </a:cubicBezTo>
                  <a:lnTo>
                    <a:pt x="15722" y="7694"/>
                  </a:lnTo>
                  <a:lnTo>
                    <a:pt x="15806" y="7694"/>
                  </a:lnTo>
                  <a:cubicBezTo>
                    <a:pt x="15890" y="7694"/>
                    <a:pt x="16057" y="7666"/>
                    <a:pt x="16196" y="7666"/>
                  </a:cubicBezTo>
                  <a:cubicBezTo>
                    <a:pt x="16475" y="7666"/>
                    <a:pt x="16782" y="7610"/>
                    <a:pt x="17032" y="7499"/>
                  </a:cubicBezTo>
                  <a:cubicBezTo>
                    <a:pt x="17060" y="7443"/>
                    <a:pt x="17088" y="7387"/>
                    <a:pt x="17116" y="7332"/>
                  </a:cubicBezTo>
                  <a:cubicBezTo>
                    <a:pt x="17144" y="7220"/>
                    <a:pt x="17200" y="7109"/>
                    <a:pt x="17255" y="7025"/>
                  </a:cubicBezTo>
                  <a:cubicBezTo>
                    <a:pt x="17729" y="6523"/>
                    <a:pt x="18733" y="6244"/>
                    <a:pt x="19430" y="6217"/>
                  </a:cubicBezTo>
                  <a:cubicBezTo>
                    <a:pt x="19876" y="6217"/>
                    <a:pt x="20294" y="6328"/>
                    <a:pt x="20656" y="6551"/>
                  </a:cubicBezTo>
                  <a:lnTo>
                    <a:pt x="20796" y="6607"/>
                  </a:lnTo>
                  <a:cubicBezTo>
                    <a:pt x="20945" y="6690"/>
                    <a:pt x="21055" y="6743"/>
                    <a:pt x="21161" y="6743"/>
                  </a:cubicBezTo>
                  <a:cubicBezTo>
                    <a:pt x="21232" y="6743"/>
                    <a:pt x="21302" y="6719"/>
                    <a:pt x="21381" y="6663"/>
                  </a:cubicBezTo>
                  <a:cubicBezTo>
                    <a:pt x="21465" y="6579"/>
                    <a:pt x="21520" y="6495"/>
                    <a:pt x="21576" y="6412"/>
                  </a:cubicBezTo>
                  <a:cubicBezTo>
                    <a:pt x="21604" y="6300"/>
                    <a:pt x="21688" y="6217"/>
                    <a:pt x="21743" y="6133"/>
                  </a:cubicBezTo>
                  <a:cubicBezTo>
                    <a:pt x="21938" y="5966"/>
                    <a:pt x="22189" y="5798"/>
                    <a:pt x="22440" y="5687"/>
                  </a:cubicBezTo>
                  <a:lnTo>
                    <a:pt x="22635" y="5575"/>
                  </a:lnTo>
                  <a:cubicBezTo>
                    <a:pt x="22607" y="5408"/>
                    <a:pt x="22524" y="5241"/>
                    <a:pt x="22384" y="5102"/>
                  </a:cubicBezTo>
                  <a:cubicBezTo>
                    <a:pt x="22078" y="4739"/>
                    <a:pt x="21855" y="4321"/>
                    <a:pt x="21688" y="3875"/>
                  </a:cubicBezTo>
                  <a:cubicBezTo>
                    <a:pt x="21492" y="3290"/>
                    <a:pt x="21688" y="3178"/>
                    <a:pt x="21938" y="2676"/>
                  </a:cubicBezTo>
                  <a:cubicBezTo>
                    <a:pt x="22106" y="2342"/>
                    <a:pt x="22050" y="2286"/>
                    <a:pt x="21938" y="1924"/>
                  </a:cubicBezTo>
                  <a:cubicBezTo>
                    <a:pt x="21755" y="1373"/>
                    <a:pt x="21392" y="1135"/>
                    <a:pt x="20904" y="1135"/>
                  </a:cubicBezTo>
                  <a:cubicBezTo>
                    <a:pt x="20726" y="1135"/>
                    <a:pt x="20531" y="1167"/>
                    <a:pt x="20322" y="1227"/>
                  </a:cubicBezTo>
                  <a:cubicBezTo>
                    <a:pt x="19982" y="1340"/>
                    <a:pt x="19822" y="1491"/>
                    <a:pt x="19615" y="1491"/>
                  </a:cubicBezTo>
                  <a:cubicBezTo>
                    <a:pt x="19516" y="1491"/>
                    <a:pt x="19407" y="1457"/>
                    <a:pt x="19262" y="1366"/>
                  </a:cubicBezTo>
                  <a:cubicBezTo>
                    <a:pt x="19151" y="1255"/>
                    <a:pt x="19067" y="1088"/>
                    <a:pt x="18928" y="1004"/>
                  </a:cubicBezTo>
                  <a:cubicBezTo>
                    <a:pt x="18677" y="837"/>
                    <a:pt x="18343" y="753"/>
                    <a:pt x="18092" y="614"/>
                  </a:cubicBezTo>
                  <a:cubicBezTo>
                    <a:pt x="17674" y="363"/>
                    <a:pt x="17116" y="251"/>
                    <a:pt x="1669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20026;p55"/>
            <p:cNvSpPr/>
            <p:nvPr/>
          </p:nvSpPr>
          <p:spPr>
            <a:xfrm>
              <a:off x="647875" y="1722225"/>
              <a:ext cx="418150" cy="660700"/>
            </a:xfrm>
            <a:custGeom>
              <a:avLst/>
              <a:gdLst/>
              <a:ahLst/>
              <a:cxnLst/>
              <a:rect l="l" t="t" r="r" b="b"/>
              <a:pathLst>
                <a:path w="16726" h="26428" extrusionOk="0">
                  <a:moveTo>
                    <a:pt x="2363" y="0"/>
                  </a:moveTo>
                  <a:cubicBezTo>
                    <a:pt x="2243" y="0"/>
                    <a:pt x="2137" y="24"/>
                    <a:pt x="2063" y="85"/>
                  </a:cubicBezTo>
                  <a:cubicBezTo>
                    <a:pt x="1924" y="253"/>
                    <a:pt x="1952" y="531"/>
                    <a:pt x="2008" y="810"/>
                  </a:cubicBezTo>
                  <a:cubicBezTo>
                    <a:pt x="2091" y="1172"/>
                    <a:pt x="2175" y="1535"/>
                    <a:pt x="1840" y="1869"/>
                  </a:cubicBezTo>
                  <a:cubicBezTo>
                    <a:pt x="1757" y="1953"/>
                    <a:pt x="1673" y="2009"/>
                    <a:pt x="1590" y="2092"/>
                  </a:cubicBezTo>
                  <a:cubicBezTo>
                    <a:pt x="1422" y="2204"/>
                    <a:pt x="1283" y="2343"/>
                    <a:pt x="1171" y="2538"/>
                  </a:cubicBezTo>
                  <a:cubicBezTo>
                    <a:pt x="1144" y="2650"/>
                    <a:pt x="1088" y="2733"/>
                    <a:pt x="1060" y="2817"/>
                  </a:cubicBezTo>
                  <a:cubicBezTo>
                    <a:pt x="976" y="3040"/>
                    <a:pt x="865" y="3263"/>
                    <a:pt x="698" y="3458"/>
                  </a:cubicBezTo>
                  <a:cubicBezTo>
                    <a:pt x="252" y="3988"/>
                    <a:pt x="419" y="4183"/>
                    <a:pt x="698" y="4518"/>
                  </a:cubicBezTo>
                  <a:cubicBezTo>
                    <a:pt x="865" y="4713"/>
                    <a:pt x="1004" y="4936"/>
                    <a:pt x="1088" y="5159"/>
                  </a:cubicBezTo>
                  <a:cubicBezTo>
                    <a:pt x="1311" y="5521"/>
                    <a:pt x="1283" y="5939"/>
                    <a:pt x="1032" y="6274"/>
                  </a:cubicBezTo>
                  <a:cubicBezTo>
                    <a:pt x="976" y="6385"/>
                    <a:pt x="865" y="6469"/>
                    <a:pt x="753" y="6525"/>
                  </a:cubicBezTo>
                  <a:cubicBezTo>
                    <a:pt x="670" y="6608"/>
                    <a:pt x="642" y="6608"/>
                    <a:pt x="614" y="6803"/>
                  </a:cubicBezTo>
                  <a:cubicBezTo>
                    <a:pt x="670" y="7026"/>
                    <a:pt x="753" y="7221"/>
                    <a:pt x="893" y="7417"/>
                  </a:cubicBezTo>
                  <a:cubicBezTo>
                    <a:pt x="1004" y="7556"/>
                    <a:pt x="1088" y="7723"/>
                    <a:pt x="1171" y="7918"/>
                  </a:cubicBezTo>
                  <a:lnTo>
                    <a:pt x="1199" y="8002"/>
                  </a:lnTo>
                  <a:lnTo>
                    <a:pt x="1116" y="8058"/>
                  </a:lnTo>
                  <a:cubicBezTo>
                    <a:pt x="921" y="8141"/>
                    <a:pt x="725" y="8197"/>
                    <a:pt x="586" y="8253"/>
                  </a:cubicBezTo>
                  <a:cubicBezTo>
                    <a:pt x="307" y="8336"/>
                    <a:pt x="56" y="8420"/>
                    <a:pt x="29" y="8532"/>
                  </a:cubicBezTo>
                  <a:cubicBezTo>
                    <a:pt x="1" y="8643"/>
                    <a:pt x="84" y="8782"/>
                    <a:pt x="530" y="9173"/>
                  </a:cubicBezTo>
                  <a:cubicBezTo>
                    <a:pt x="586" y="9228"/>
                    <a:pt x="642" y="9284"/>
                    <a:pt x="698" y="9312"/>
                  </a:cubicBezTo>
                  <a:cubicBezTo>
                    <a:pt x="921" y="9451"/>
                    <a:pt x="1060" y="9674"/>
                    <a:pt x="1088" y="9925"/>
                  </a:cubicBezTo>
                  <a:cubicBezTo>
                    <a:pt x="1088" y="10093"/>
                    <a:pt x="1032" y="10260"/>
                    <a:pt x="921" y="10399"/>
                  </a:cubicBezTo>
                  <a:cubicBezTo>
                    <a:pt x="865" y="10483"/>
                    <a:pt x="865" y="10511"/>
                    <a:pt x="1004" y="10678"/>
                  </a:cubicBezTo>
                  <a:cubicBezTo>
                    <a:pt x="1088" y="10789"/>
                    <a:pt x="1199" y="10873"/>
                    <a:pt x="1311" y="10957"/>
                  </a:cubicBezTo>
                  <a:cubicBezTo>
                    <a:pt x="1534" y="11068"/>
                    <a:pt x="1729" y="11235"/>
                    <a:pt x="1840" y="11458"/>
                  </a:cubicBezTo>
                  <a:cubicBezTo>
                    <a:pt x="1980" y="11793"/>
                    <a:pt x="1980" y="12183"/>
                    <a:pt x="1840" y="12518"/>
                  </a:cubicBezTo>
                  <a:lnTo>
                    <a:pt x="1813" y="12629"/>
                  </a:lnTo>
                  <a:cubicBezTo>
                    <a:pt x="1729" y="12880"/>
                    <a:pt x="1729" y="13131"/>
                    <a:pt x="1757" y="13382"/>
                  </a:cubicBezTo>
                  <a:cubicBezTo>
                    <a:pt x="2286" y="13633"/>
                    <a:pt x="2649" y="14218"/>
                    <a:pt x="3067" y="14803"/>
                  </a:cubicBezTo>
                  <a:cubicBezTo>
                    <a:pt x="3624" y="15556"/>
                    <a:pt x="4377" y="16169"/>
                    <a:pt x="5241" y="16532"/>
                  </a:cubicBezTo>
                  <a:cubicBezTo>
                    <a:pt x="5290" y="16549"/>
                    <a:pt x="5340" y="16556"/>
                    <a:pt x="5391" y="16556"/>
                  </a:cubicBezTo>
                  <a:cubicBezTo>
                    <a:pt x="5536" y="16556"/>
                    <a:pt x="5686" y="16504"/>
                    <a:pt x="5809" y="16504"/>
                  </a:cubicBezTo>
                  <a:cubicBezTo>
                    <a:pt x="5918" y="16504"/>
                    <a:pt x="6006" y="16545"/>
                    <a:pt x="6050" y="16699"/>
                  </a:cubicBezTo>
                  <a:cubicBezTo>
                    <a:pt x="6607" y="17145"/>
                    <a:pt x="6078" y="18511"/>
                    <a:pt x="6161" y="19096"/>
                  </a:cubicBezTo>
                  <a:cubicBezTo>
                    <a:pt x="6273" y="20016"/>
                    <a:pt x="6997" y="20629"/>
                    <a:pt x="7165" y="21466"/>
                  </a:cubicBezTo>
                  <a:cubicBezTo>
                    <a:pt x="7304" y="22163"/>
                    <a:pt x="7109" y="23194"/>
                    <a:pt x="6997" y="23891"/>
                  </a:cubicBezTo>
                  <a:cubicBezTo>
                    <a:pt x="6914" y="24393"/>
                    <a:pt x="6607" y="25480"/>
                    <a:pt x="7081" y="25842"/>
                  </a:cubicBezTo>
                  <a:cubicBezTo>
                    <a:pt x="7611" y="26288"/>
                    <a:pt x="8447" y="26037"/>
                    <a:pt x="9088" y="26427"/>
                  </a:cubicBezTo>
                  <a:cubicBezTo>
                    <a:pt x="9227" y="26316"/>
                    <a:pt x="9367" y="26177"/>
                    <a:pt x="9506" y="26009"/>
                  </a:cubicBezTo>
                  <a:cubicBezTo>
                    <a:pt x="9769" y="25641"/>
                    <a:pt x="10231" y="25422"/>
                    <a:pt x="10704" y="25422"/>
                  </a:cubicBezTo>
                  <a:cubicBezTo>
                    <a:pt x="10732" y="25422"/>
                    <a:pt x="10760" y="25422"/>
                    <a:pt x="10788" y="25424"/>
                  </a:cubicBezTo>
                  <a:cubicBezTo>
                    <a:pt x="10984" y="25424"/>
                    <a:pt x="11179" y="25452"/>
                    <a:pt x="11346" y="25563"/>
                  </a:cubicBezTo>
                  <a:cubicBezTo>
                    <a:pt x="11402" y="25591"/>
                    <a:pt x="11485" y="25647"/>
                    <a:pt x="11541" y="25675"/>
                  </a:cubicBezTo>
                  <a:cubicBezTo>
                    <a:pt x="11767" y="25779"/>
                    <a:pt x="12124" y="25862"/>
                    <a:pt x="12441" y="25862"/>
                  </a:cubicBezTo>
                  <a:cubicBezTo>
                    <a:pt x="12632" y="25862"/>
                    <a:pt x="12809" y="25832"/>
                    <a:pt x="12935" y="25758"/>
                  </a:cubicBezTo>
                  <a:cubicBezTo>
                    <a:pt x="13074" y="25675"/>
                    <a:pt x="13158" y="25535"/>
                    <a:pt x="13158" y="25368"/>
                  </a:cubicBezTo>
                  <a:cubicBezTo>
                    <a:pt x="13158" y="25089"/>
                    <a:pt x="13074" y="24811"/>
                    <a:pt x="12907" y="24588"/>
                  </a:cubicBezTo>
                  <a:cubicBezTo>
                    <a:pt x="12628" y="24197"/>
                    <a:pt x="12600" y="23696"/>
                    <a:pt x="12823" y="23278"/>
                  </a:cubicBezTo>
                  <a:lnTo>
                    <a:pt x="12851" y="23194"/>
                  </a:lnTo>
                  <a:lnTo>
                    <a:pt x="12935" y="23222"/>
                  </a:lnTo>
                  <a:cubicBezTo>
                    <a:pt x="13102" y="23250"/>
                    <a:pt x="13214" y="23305"/>
                    <a:pt x="13353" y="23361"/>
                  </a:cubicBezTo>
                  <a:cubicBezTo>
                    <a:pt x="13618" y="23475"/>
                    <a:pt x="13895" y="23601"/>
                    <a:pt x="14133" y="23601"/>
                  </a:cubicBezTo>
                  <a:cubicBezTo>
                    <a:pt x="14246" y="23601"/>
                    <a:pt x="14350" y="23572"/>
                    <a:pt x="14440" y="23501"/>
                  </a:cubicBezTo>
                  <a:cubicBezTo>
                    <a:pt x="14635" y="23361"/>
                    <a:pt x="14579" y="23194"/>
                    <a:pt x="14440" y="22915"/>
                  </a:cubicBezTo>
                  <a:cubicBezTo>
                    <a:pt x="14384" y="22804"/>
                    <a:pt x="14356" y="22692"/>
                    <a:pt x="14329" y="22581"/>
                  </a:cubicBezTo>
                  <a:cubicBezTo>
                    <a:pt x="14245" y="22274"/>
                    <a:pt x="14273" y="21940"/>
                    <a:pt x="14440" y="21661"/>
                  </a:cubicBezTo>
                  <a:cubicBezTo>
                    <a:pt x="14468" y="21521"/>
                    <a:pt x="14524" y="21382"/>
                    <a:pt x="14552" y="21243"/>
                  </a:cubicBezTo>
                  <a:cubicBezTo>
                    <a:pt x="14607" y="20964"/>
                    <a:pt x="14524" y="20657"/>
                    <a:pt x="14356" y="20434"/>
                  </a:cubicBezTo>
                  <a:cubicBezTo>
                    <a:pt x="14273" y="20267"/>
                    <a:pt x="14217" y="20100"/>
                    <a:pt x="14161" y="19933"/>
                  </a:cubicBezTo>
                  <a:lnTo>
                    <a:pt x="14133" y="19821"/>
                  </a:lnTo>
                  <a:lnTo>
                    <a:pt x="14217" y="19793"/>
                  </a:lnTo>
                  <a:cubicBezTo>
                    <a:pt x="14524" y="19710"/>
                    <a:pt x="14830" y="19654"/>
                    <a:pt x="15137" y="19654"/>
                  </a:cubicBezTo>
                  <a:cubicBezTo>
                    <a:pt x="16085" y="19598"/>
                    <a:pt x="16726" y="19514"/>
                    <a:pt x="16698" y="18790"/>
                  </a:cubicBezTo>
                  <a:cubicBezTo>
                    <a:pt x="16670" y="18176"/>
                    <a:pt x="16085" y="17981"/>
                    <a:pt x="15499" y="17786"/>
                  </a:cubicBezTo>
                  <a:cubicBezTo>
                    <a:pt x="14998" y="17591"/>
                    <a:pt x="14468" y="17396"/>
                    <a:pt x="14552" y="16894"/>
                  </a:cubicBezTo>
                  <a:cubicBezTo>
                    <a:pt x="14635" y="16532"/>
                    <a:pt x="14998" y="16309"/>
                    <a:pt x="15360" y="16086"/>
                  </a:cubicBezTo>
                  <a:cubicBezTo>
                    <a:pt x="15695" y="15863"/>
                    <a:pt x="16141" y="15584"/>
                    <a:pt x="16085" y="15166"/>
                  </a:cubicBezTo>
                  <a:cubicBezTo>
                    <a:pt x="16029" y="15026"/>
                    <a:pt x="15973" y="14887"/>
                    <a:pt x="15890" y="14776"/>
                  </a:cubicBezTo>
                  <a:cubicBezTo>
                    <a:pt x="15750" y="14580"/>
                    <a:pt x="15695" y="14385"/>
                    <a:pt x="15667" y="14134"/>
                  </a:cubicBezTo>
                  <a:cubicBezTo>
                    <a:pt x="15695" y="13800"/>
                    <a:pt x="15750" y="13438"/>
                    <a:pt x="15890" y="13103"/>
                  </a:cubicBezTo>
                  <a:cubicBezTo>
                    <a:pt x="15945" y="12964"/>
                    <a:pt x="16029" y="12824"/>
                    <a:pt x="16113" y="12713"/>
                  </a:cubicBezTo>
                  <a:cubicBezTo>
                    <a:pt x="16252" y="12573"/>
                    <a:pt x="16336" y="12378"/>
                    <a:pt x="16336" y="12183"/>
                  </a:cubicBezTo>
                  <a:lnTo>
                    <a:pt x="16336" y="12044"/>
                  </a:lnTo>
                  <a:cubicBezTo>
                    <a:pt x="16196" y="11960"/>
                    <a:pt x="16113" y="11877"/>
                    <a:pt x="16029" y="11765"/>
                  </a:cubicBezTo>
                  <a:cubicBezTo>
                    <a:pt x="15862" y="11514"/>
                    <a:pt x="15973" y="11403"/>
                    <a:pt x="15918" y="11124"/>
                  </a:cubicBezTo>
                  <a:cubicBezTo>
                    <a:pt x="15750" y="10678"/>
                    <a:pt x="15416" y="10288"/>
                    <a:pt x="14970" y="10120"/>
                  </a:cubicBezTo>
                  <a:cubicBezTo>
                    <a:pt x="14785" y="10305"/>
                    <a:pt x="14677" y="10739"/>
                    <a:pt x="14391" y="10739"/>
                  </a:cubicBezTo>
                  <a:cubicBezTo>
                    <a:pt x="14332" y="10739"/>
                    <a:pt x="14265" y="10721"/>
                    <a:pt x="14189" y="10678"/>
                  </a:cubicBezTo>
                  <a:cubicBezTo>
                    <a:pt x="13855" y="10511"/>
                    <a:pt x="13910" y="9702"/>
                    <a:pt x="13883" y="9396"/>
                  </a:cubicBezTo>
                  <a:cubicBezTo>
                    <a:pt x="13855" y="9061"/>
                    <a:pt x="13743" y="8727"/>
                    <a:pt x="13548" y="8476"/>
                  </a:cubicBezTo>
                  <a:cubicBezTo>
                    <a:pt x="13464" y="8364"/>
                    <a:pt x="13269" y="8281"/>
                    <a:pt x="13214" y="8169"/>
                  </a:cubicBezTo>
                  <a:cubicBezTo>
                    <a:pt x="13018" y="7807"/>
                    <a:pt x="13158" y="7361"/>
                    <a:pt x="12879" y="6971"/>
                  </a:cubicBezTo>
                  <a:cubicBezTo>
                    <a:pt x="12639" y="6581"/>
                    <a:pt x="12408" y="6538"/>
                    <a:pt x="12137" y="6538"/>
                  </a:cubicBezTo>
                  <a:cubicBezTo>
                    <a:pt x="12059" y="6538"/>
                    <a:pt x="11978" y="6541"/>
                    <a:pt x="11893" y="6541"/>
                  </a:cubicBezTo>
                  <a:cubicBezTo>
                    <a:pt x="11722" y="6541"/>
                    <a:pt x="11533" y="6527"/>
                    <a:pt x="11318" y="6441"/>
                  </a:cubicBezTo>
                  <a:cubicBezTo>
                    <a:pt x="10984" y="6302"/>
                    <a:pt x="10705" y="5883"/>
                    <a:pt x="10370" y="5688"/>
                  </a:cubicBezTo>
                  <a:cubicBezTo>
                    <a:pt x="9952" y="5493"/>
                    <a:pt x="9506" y="5354"/>
                    <a:pt x="9032" y="5326"/>
                  </a:cubicBezTo>
                  <a:cubicBezTo>
                    <a:pt x="8754" y="5187"/>
                    <a:pt x="8475" y="5047"/>
                    <a:pt x="8196" y="4852"/>
                  </a:cubicBezTo>
                  <a:cubicBezTo>
                    <a:pt x="7917" y="4796"/>
                    <a:pt x="7666" y="4685"/>
                    <a:pt x="7416" y="4518"/>
                  </a:cubicBezTo>
                  <a:cubicBezTo>
                    <a:pt x="7165" y="4295"/>
                    <a:pt x="7081" y="3904"/>
                    <a:pt x="6858" y="3709"/>
                  </a:cubicBezTo>
                  <a:cubicBezTo>
                    <a:pt x="6663" y="3570"/>
                    <a:pt x="6440" y="3458"/>
                    <a:pt x="6217" y="3375"/>
                  </a:cubicBezTo>
                  <a:cubicBezTo>
                    <a:pt x="5799" y="3152"/>
                    <a:pt x="5492" y="3152"/>
                    <a:pt x="5269" y="2733"/>
                  </a:cubicBezTo>
                  <a:cubicBezTo>
                    <a:pt x="4907" y="2092"/>
                    <a:pt x="5102" y="1618"/>
                    <a:pt x="5297" y="977"/>
                  </a:cubicBezTo>
                  <a:cubicBezTo>
                    <a:pt x="4600" y="810"/>
                    <a:pt x="3931" y="503"/>
                    <a:pt x="3290" y="113"/>
                  </a:cubicBezTo>
                  <a:lnTo>
                    <a:pt x="3151" y="113"/>
                  </a:lnTo>
                  <a:cubicBezTo>
                    <a:pt x="3067" y="113"/>
                    <a:pt x="2955" y="85"/>
                    <a:pt x="2844" y="85"/>
                  </a:cubicBezTo>
                  <a:cubicBezTo>
                    <a:pt x="2688" y="39"/>
                    <a:pt x="2514" y="0"/>
                    <a:pt x="2363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20027;p55"/>
            <p:cNvSpPr/>
            <p:nvPr/>
          </p:nvSpPr>
          <p:spPr>
            <a:xfrm>
              <a:off x="242300" y="1496000"/>
              <a:ext cx="480175" cy="567075"/>
            </a:xfrm>
            <a:custGeom>
              <a:avLst/>
              <a:gdLst/>
              <a:ahLst/>
              <a:cxnLst/>
              <a:rect l="l" t="t" r="r" b="b"/>
              <a:pathLst>
                <a:path w="19207" h="22683" extrusionOk="0">
                  <a:moveTo>
                    <a:pt x="1266" y="1"/>
                  </a:moveTo>
                  <a:cubicBezTo>
                    <a:pt x="795" y="1"/>
                    <a:pt x="681" y="451"/>
                    <a:pt x="363" y="883"/>
                  </a:cubicBezTo>
                  <a:cubicBezTo>
                    <a:pt x="251" y="1023"/>
                    <a:pt x="140" y="995"/>
                    <a:pt x="56" y="1190"/>
                  </a:cubicBezTo>
                  <a:cubicBezTo>
                    <a:pt x="0" y="1469"/>
                    <a:pt x="0" y="1747"/>
                    <a:pt x="28" y="2026"/>
                  </a:cubicBezTo>
                  <a:cubicBezTo>
                    <a:pt x="112" y="2444"/>
                    <a:pt x="112" y="2862"/>
                    <a:pt x="84" y="3308"/>
                  </a:cubicBezTo>
                  <a:cubicBezTo>
                    <a:pt x="28" y="3810"/>
                    <a:pt x="195" y="3866"/>
                    <a:pt x="502" y="4312"/>
                  </a:cubicBezTo>
                  <a:cubicBezTo>
                    <a:pt x="753" y="4646"/>
                    <a:pt x="920" y="5037"/>
                    <a:pt x="1032" y="5455"/>
                  </a:cubicBezTo>
                  <a:cubicBezTo>
                    <a:pt x="1227" y="6040"/>
                    <a:pt x="1729" y="7267"/>
                    <a:pt x="2314" y="7601"/>
                  </a:cubicBezTo>
                  <a:cubicBezTo>
                    <a:pt x="2593" y="7796"/>
                    <a:pt x="3206" y="7741"/>
                    <a:pt x="3540" y="7852"/>
                  </a:cubicBezTo>
                  <a:cubicBezTo>
                    <a:pt x="3986" y="8019"/>
                    <a:pt x="4377" y="8298"/>
                    <a:pt x="4711" y="8660"/>
                  </a:cubicBezTo>
                  <a:cubicBezTo>
                    <a:pt x="5129" y="9134"/>
                    <a:pt x="5520" y="9664"/>
                    <a:pt x="5854" y="10221"/>
                  </a:cubicBezTo>
                  <a:cubicBezTo>
                    <a:pt x="6300" y="10890"/>
                    <a:pt x="6941" y="11420"/>
                    <a:pt x="6969" y="12256"/>
                  </a:cubicBezTo>
                  <a:cubicBezTo>
                    <a:pt x="7220" y="12396"/>
                    <a:pt x="7471" y="12507"/>
                    <a:pt x="7722" y="12619"/>
                  </a:cubicBezTo>
                  <a:cubicBezTo>
                    <a:pt x="8056" y="12681"/>
                    <a:pt x="8391" y="12713"/>
                    <a:pt x="8725" y="12713"/>
                  </a:cubicBezTo>
                  <a:cubicBezTo>
                    <a:pt x="8837" y="12713"/>
                    <a:pt x="8948" y="12709"/>
                    <a:pt x="9060" y="12702"/>
                  </a:cubicBezTo>
                  <a:cubicBezTo>
                    <a:pt x="9322" y="12695"/>
                    <a:pt x="9533" y="12678"/>
                    <a:pt x="9709" y="12678"/>
                  </a:cubicBezTo>
                  <a:cubicBezTo>
                    <a:pt x="10170" y="12678"/>
                    <a:pt x="10394" y="12790"/>
                    <a:pt x="10677" y="13455"/>
                  </a:cubicBezTo>
                  <a:cubicBezTo>
                    <a:pt x="11067" y="14486"/>
                    <a:pt x="11596" y="15434"/>
                    <a:pt x="12182" y="16354"/>
                  </a:cubicBezTo>
                  <a:cubicBezTo>
                    <a:pt x="12656" y="17051"/>
                    <a:pt x="13408" y="17330"/>
                    <a:pt x="13938" y="17915"/>
                  </a:cubicBezTo>
                  <a:cubicBezTo>
                    <a:pt x="14440" y="18528"/>
                    <a:pt x="14272" y="19420"/>
                    <a:pt x="14077" y="20089"/>
                  </a:cubicBezTo>
                  <a:cubicBezTo>
                    <a:pt x="13743" y="21093"/>
                    <a:pt x="13966" y="21845"/>
                    <a:pt x="14969" y="22514"/>
                  </a:cubicBezTo>
                  <a:cubicBezTo>
                    <a:pt x="15164" y="22636"/>
                    <a:pt x="15359" y="22682"/>
                    <a:pt x="15554" y="22682"/>
                  </a:cubicBezTo>
                  <a:cubicBezTo>
                    <a:pt x="16028" y="22682"/>
                    <a:pt x="16502" y="22410"/>
                    <a:pt x="16976" y="22291"/>
                  </a:cubicBezTo>
                  <a:cubicBezTo>
                    <a:pt x="17102" y="22264"/>
                    <a:pt x="17227" y="22250"/>
                    <a:pt x="17349" y="22250"/>
                  </a:cubicBezTo>
                  <a:cubicBezTo>
                    <a:pt x="17471" y="22250"/>
                    <a:pt x="17590" y="22264"/>
                    <a:pt x="17701" y="22291"/>
                  </a:cubicBezTo>
                  <a:cubicBezTo>
                    <a:pt x="17673" y="22041"/>
                    <a:pt x="17701" y="21790"/>
                    <a:pt x="17785" y="21567"/>
                  </a:cubicBezTo>
                  <a:lnTo>
                    <a:pt x="17813" y="21455"/>
                  </a:lnTo>
                  <a:cubicBezTo>
                    <a:pt x="17924" y="21176"/>
                    <a:pt x="17924" y="20842"/>
                    <a:pt x="17813" y="20563"/>
                  </a:cubicBezTo>
                  <a:cubicBezTo>
                    <a:pt x="17729" y="20396"/>
                    <a:pt x="17590" y="20229"/>
                    <a:pt x="17422" y="20145"/>
                  </a:cubicBezTo>
                  <a:cubicBezTo>
                    <a:pt x="17255" y="20061"/>
                    <a:pt x="17144" y="19950"/>
                    <a:pt x="17032" y="19838"/>
                  </a:cubicBezTo>
                  <a:cubicBezTo>
                    <a:pt x="16809" y="19560"/>
                    <a:pt x="16837" y="19448"/>
                    <a:pt x="16948" y="19281"/>
                  </a:cubicBezTo>
                  <a:cubicBezTo>
                    <a:pt x="17032" y="19169"/>
                    <a:pt x="17060" y="19058"/>
                    <a:pt x="17060" y="18919"/>
                  </a:cubicBezTo>
                  <a:cubicBezTo>
                    <a:pt x="17060" y="18723"/>
                    <a:pt x="16921" y="18612"/>
                    <a:pt x="16753" y="18500"/>
                  </a:cubicBezTo>
                  <a:cubicBezTo>
                    <a:pt x="16698" y="18445"/>
                    <a:pt x="16642" y="18389"/>
                    <a:pt x="16586" y="18333"/>
                  </a:cubicBezTo>
                  <a:cubicBezTo>
                    <a:pt x="16140" y="17943"/>
                    <a:pt x="15973" y="17692"/>
                    <a:pt x="16029" y="17469"/>
                  </a:cubicBezTo>
                  <a:cubicBezTo>
                    <a:pt x="16056" y="17246"/>
                    <a:pt x="16363" y="17135"/>
                    <a:pt x="16725" y="17023"/>
                  </a:cubicBezTo>
                  <a:cubicBezTo>
                    <a:pt x="16837" y="16995"/>
                    <a:pt x="16976" y="16939"/>
                    <a:pt x="17116" y="16884"/>
                  </a:cubicBezTo>
                  <a:cubicBezTo>
                    <a:pt x="17060" y="16772"/>
                    <a:pt x="17004" y="16633"/>
                    <a:pt x="16921" y="16521"/>
                  </a:cubicBezTo>
                  <a:cubicBezTo>
                    <a:pt x="16753" y="16326"/>
                    <a:pt x="16642" y="16075"/>
                    <a:pt x="16614" y="15797"/>
                  </a:cubicBezTo>
                  <a:cubicBezTo>
                    <a:pt x="16586" y="15601"/>
                    <a:pt x="16698" y="15406"/>
                    <a:pt x="16865" y="15323"/>
                  </a:cubicBezTo>
                  <a:cubicBezTo>
                    <a:pt x="16948" y="15295"/>
                    <a:pt x="17032" y="15211"/>
                    <a:pt x="17088" y="15128"/>
                  </a:cubicBezTo>
                  <a:cubicBezTo>
                    <a:pt x="17255" y="14877"/>
                    <a:pt x="17255" y="14514"/>
                    <a:pt x="17116" y="14236"/>
                  </a:cubicBezTo>
                  <a:cubicBezTo>
                    <a:pt x="17004" y="14040"/>
                    <a:pt x="16893" y="13845"/>
                    <a:pt x="16725" y="13678"/>
                  </a:cubicBezTo>
                  <a:cubicBezTo>
                    <a:pt x="16447" y="13316"/>
                    <a:pt x="16168" y="12981"/>
                    <a:pt x="16725" y="12312"/>
                  </a:cubicBezTo>
                  <a:cubicBezTo>
                    <a:pt x="16893" y="12145"/>
                    <a:pt x="17004" y="11950"/>
                    <a:pt x="17088" y="11727"/>
                  </a:cubicBezTo>
                  <a:cubicBezTo>
                    <a:pt x="17116" y="11643"/>
                    <a:pt x="17144" y="11532"/>
                    <a:pt x="17199" y="11420"/>
                  </a:cubicBezTo>
                  <a:cubicBezTo>
                    <a:pt x="17311" y="11225"/>
                    <a:pt x="17478" y="11030"/>
                    <a:pt x="17673" y="10918"/>
                  </a:cubicBezTo>
                  <a:cubicBezTo>
                    <a:pt x="17757" y="10835"/>
                    <a:pt x="17840" y="10779"/>
                    <a:pt x="17924" y="10695"/>
                  </a:cubicBezTo>
                  <a:cubicBezTo>
                    <a:pt x="18175" y="10444"/>
                    <a:pt x="18091" y="10166"/>
                    <a:pt x="18036" y="9859"/>
                  </a:cubicBezTo>
                  <a:cubicBezTo>
                    <a:pt x="17896" y="9552"/>
                    <a:pt x="17952" y="9190"/>
                    <a:pt x="18147" y="8939"/>
                  </a:cubicBezTo>
                  <a:cubicBezTo>
                    <a:pt x="18264" y="8808"/>
                    <a:pt x="18434" y="8768"/>
                    <a:pt x="18618" y="8768"/>
                  </a:cubicBezTo>
                  <a:cubicBezTo>
                    <a:pt x="18785" y="8768"/>
                    <a:pt x="18963" y="8801"/>
                    <a:pt x="19123" y="8828"/>
                  </a:cubicBezTo>
                  <a:lnTo>
                    <a:pt x="19206" y="8828"/>
                  </a:lnTo>
                  <a:cubicBezTo>
                    <a:pt x="19039" y="8688"/>
                    <a:pt x="18872" y="8493"/>
                    <a:pt x="18760" y="8298"/>
                  </a:cubicBezTo>
                  <a:cubicBezTo>
                    <a:pt x="18593" y="7964"/>
                    <a:pt x="18705" y="7629"/>
                    <a:pt x="18537" y="7295"/>
                  </a:cubicBezTo>
                  <a:cubicBezTo>
                    <a:pt x="18454" y="7127"/>
                    <a:pt x="18342" y="6988"/>
                    <a:pt x="18203" y="6904"/>
                  </a:cubicBezTo>
                  <a:cubicBezTo>
                    <a:pt x="17729" y="6570"/>
                    <a:pt x="17394" y="6598"/>
                    <a:pt x="17088" y="6040"/>
                  </a:cubicBezTo>
                  <a:cubicBezTo>
                    <a:pt x="16670" y="5343"/>
                    <a:pt x="16029" y="4786"/>
                    <a:pt x="15638" y="4089"/>
                  </a:cubicBezTo>
                  <a:cubicBezTo>
                    <a:pt x="15527" y="3866"/>
                    <a:pt x="15555" y="3587"/>
                    <a:pt x="15387" y="3392"/>
                  </a:cubicBezTo>
                  <a:cubicBezTo>
                    <a:pt x="15025" y="3030"/>
                    <a:pt x="14551" y="2807"/>
                    <a:pt x="14022" y="2751"/>
                  </a:cubicBezTo>
                  <a:cubicBezTo>
                    <a:pt x="13854" y="2779"/>
                    <a:pt x="13687" y="3030"/>
                    <a:pt x="13492" y="3141"/>
                  </a:cubicBezTo>
                  <a:cubicBezTo>
                    <a:pt x="13181" y="3375"/>
                    <a:pt x="12652" y="3704"/>
                    <a:pt x="12221" y="3704"/>
                  </a:cubicBezTo>
                  <a:cubicBezTo>
                    <a:pt x="12189" y="3704"/>
                    <a:pt x="12157" y="3703"/>
                    <a:pt x="12126" y="3699"/>
                  </a:cubicBezTo>
                  <a:cubicBezTo>
                    <a:pt x="11680" y="3671"/>
                    <a:pt x="11569" y="3253"/>
                    <a:pt x="11178" y="3113"/>
                  </a:cubicBezTo>
                  <a:cubicBezTo>
                    <a:pt x="10874" y="3012"/>
                    <a:pt x="10628" y="2958"/>
                    <a:pt x="10412" y="2958"/>
                  </a:cubicBezTo>
                  <a:cubicBezTo>
                    <a:pt x="10036" y="2958"/>
                    <a:pt x="9749" y="3121"/>
                    <a:pt x="9394" y="3476"/>
                  </a:cubicBezTo>
                  <a:cubicBezTo>
                    <a:pt x="9007" y="3848"/>
                    <a:pt x="8620" y="3978"/>
                    <a:pt x="8215" y="3978"/>
                  </a:cubicBezTo>
                  <a:cubicBezTo>
                    <a:pt x="7831" y="3978"/>
                    <a:pt x="7430" y="3862"/>
                    <a:pt x="6997" y="3727"/>
                  </a:cubicBezTo>
                  <a:cubicBezTo>
                    <a:pt x="6189" y="3420"/>
                    <a:pt x="5464" y="2974"/>
                    <a:pt x="4878" y="2361"/>
                  </a:cubicBezTo>
                  <a:cubicBezTo>
                    <a:pt x="4628" y="2054"/>
                    <a:pt x="4321" y="1803"/>
                    <a:pt x="4014" y="1608"/>
                  </a:cubicBezTo>
                  <a:cubicBezTo>
                    <a:pt x="3763" y="1497"/>
                    <a:pt x="3485" y="1524"/>
                    <a:pt x="3262" y="1413"/>
                  </a:cubicBezTo>
                  <a:cubicBezTo>
                    <a:pt x="2648" y="1078"/>
                    <a:pt x="2342" y="298"/>
                    <a:pt x="1645" y="75"/>
                  </a:cubicBezTo>
                  <a:cubicBezTo>
                    <a:pt x="1496" y="24"/>
                    <a:pt x="1372" y="1"/>
                    <a:pt x="126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0028;p55"/>
            <p:cNvSpPr/>
            <p:nvPr/>
          </p:nvSpPr>
          <p:spPr>
            <a:xfrm>
              <a:off x="879950" y="2309025"/>
              <a:ext cx="411175" cy="526875"/>
            </a:xfrm>
            <a:custGeom>
              <a:avLst/>
              <a:gdLst/>
              <a:ahLst/>
              <a:cxnLst/>
              <a:rect l="l" t="t" r="r" b="b"/>
              <a:pathLst>
                <a:path w="16447" h="21075" extrusionOk="0">
                  <a:moveTo>
                    <a:pt x="3708" y="1"/>
                  </a:moveTo>
                  <a:lnTo>
                    <a:pt x="3708" y="1"/>
                  </a:lnTo>
                  <a:cubicBezTo>
                    <a:pt x="3596" y="335"/>
                    <a:pt x="3624" y="725"/>
                    <a:pt x="3847" y="1032"/>
                  </a:cubicBezTo>
                  <a:cubicBezTo>
                    <a:pt x="4014" y="1283"/>
                    <a:pt x="4126" y="1590"/>
                    <a:pt x="4126" y="1924"/>
                  </a:cubicBezTo>
                  <a:cubicBezTo>
                    <a:pt x="4098" y="2147"/>
                    <a:pt x="3986" y="2370"/>
                    <a:pt x="3791" y="2482"/>
                  </a:cubicBezTo>
                  <a:cubicBezTo>
                    <a:pt x="3627" y="2580"/>
                    <a:pt x="3406" y="2619"/>
                    <a:pt x="3174" y="2619"/>
                  </a:cubicBezTo>
                  <a:cubicBezTo>
                    <a:pt x="2815" y="2619"/>
                    <a:pt x="2428" y="2527"/>
                    <a:pt x="2174" y="2426"/>
                  </a:cubicBezTo>
                  <a:cubicBezTo>
                    <a:pt x="2091" y="2398"/>
                    <a:pt x="2007" y="2342"/>
                    <a:pt x="1951" y="2286"/>
                  </a:cubicBezTo>
                  <a:cubicBezTo>
                    <a:pt x="1847" y="2224"/>
                    <a:pt x="1742" y="2192"/>
                    <a:pt x="1626" y="2192"/>
                  </a:cubicBezTo>
                  <a:cubicBezTo>
                    <a:pt x="1587" y="2192"/>
                    <a:pt x="1547" y="2196"/>
                    <a:pt x="1505" y="2203"/>
                  </a:cubicBezTo>
                  <a:cubicBezTo>
                    <a:pt x="1458" y="2197"/>
                    <a:pt x="1410" y="2193"/>
                    <a:pt x="1363" y="2193"/>
                  </a:cubicBezTo>
                  <a:cubicBezTo>
                    <a:pt x="989" y="2193"/>
                    <a:pt x="613" y="2383"/>
                    <a:pt x="390" y="2705"/>
                  </a:cubicBezTo>
                  <a:cubicBezTo>
                    <a:pt x="251" y="2844"/>
                    <a:pt x="140" y="2983"/>
                    <a:pt x="0" y="3123"/>
                  </a:cubicBezTo>
                  <a:cubicBezTo>
                    <a:pt x="558" y="3597"/>
                    <a:pt x="809" y="3903"/>
                    <a:pt x="1645" y="3959"/>
                  </a:cubicBezTo>
                  <a:cubicBezTo>
                    <a:pt x="2648" y="4043"/>
                    <a:pt x="3596" y="4266"/>
                    <a:pt x="3262" y="5492"/>
                  </a:cubicBezTo>
                  <a:cubicBezTo>
                    <a:pt x="3094" y="6077"/>
                    <a:pt x="2899" y="6105"/>
                    <a:pt x="3206" y="6523"/>
                  </a:cubicBezTo>
                  <a:cubicBezTo>
                    <a:pt x="3373" y="6691"/>
                    <a:pt x="3540" y="6858"/>
                    <a:pt x="3708" y="7025"/>
                  </a:cubicBezTo>
                  <a:cubicBezTo>
                    <a:pt x="4432" y="7750"/>
                    <a:pt x="5241" y="8363"/>
                    <a:pt x="6133" y="8893"/>
                  </a:cubicBezTo>
                  <a:cubicBezTo>
                    <a:pt x="6941" y="9367"/>
                    <a:pt x="6913" y="10119"/>
                    <a:pt x="7136" y="10900"/>
                  </a:cubicBezTo>
                  <a:cubicBezTo>
                    <a:pt x="7331" y="11680"/>
                    <a:pt x="7777" y="12377"/>
                    <a:pt x="7861" y="13241"/>
                  </a:cubicBezTo>
                  <a:cubicBezTo>
                    <a:pt x="7861" y="13855"/>
                    <a:pt x="8056" y="14440"/>
                    <a:pt x="8446" y="14914"/>
                  </a:cubicBezTo>
                  <a:cubicBezTo>
                    <a:pt x="8948" y="15583"/>
                    <a:pt x="9980" y="16140"/>
                    <a:pt x="10286" y="16893"/>
                  </a:cubicBezTo>
                  <a:cubicBezTo>
                    <a:pt x="10649" y="17757"/>
                    <a:pt x="9980" y="18566"/>
                    <a:pt x="9952" y="19402"/>
                  </a:cubicBezTo>
                  <a:cubicBezTo>
                    <a:pt x="9980" y="20071"/>
                    <a:pt x="10286" y="20684"/>
                    <a:pt x="10788" y="21074"/>
                  </a:cubicBezTo>
                  <a:cubicBezTo>
                    <a:pt x="10983" y="20991"/>
                    <a:pt x="11178" y="20879"/>
                    <a:pt x="11401" y="20796"/>
                  </a:cubicBezTo>
                  <a:cubicBezTo>
                    <a:pt x="11596" y="20740"/>
                    <a:pt x="11791" y="20628"/>
                    <a:pt x="11959" y="20517"/>
                  </a:cubicBezTo>
                  <a:cubicBezTo>
                    <a:pt x="12349" y="20238"/>
                    <a:pt x="12321" y="20154"/>
                    <a:pt x="12182" y="19931"/>
                  </a:cubicBezTo>
                  <a:cubicBezTo>
                    <a:pt x="12098" y="19820"/>
                    <a:pt x="12070" y="19708"/>
                    <a:pt x="12014" y="19569"/>
                  </a:cubicBezTo>
                  <a:cubicBezTo>
                    <a:pt x="11931" y="19290"/>
                    <a:pt x="11931" y="19012"/>
                    <a:pt x="12014" y="18733"/>
                  </a:cubicBezTo>
                  <a:cubicBezTo>
                    <a:pt x="12042" y="18566"/>
                    <a:pt x="12070" y="18398"/>
                    <a:pt x="12070" y="18203"/>
                  </a:cubicBezTo>
                  <a:cubicBezTo>
                    <a:pt x="12042" y="17924"/>
                    <a:pt x="11931" y="17646"/>
                    <a:pt x="11736" y="17451"/>
                  </a:cubicBezTo>
                  <a:cubicBezTo>
                    <a:pt x="11596" y="17283"/>
                    <a:pt x="11513" y="17116"/>
                    <a:pt x="11429" y="16949"/>
                  </a:cubicBezTo>
                  <a:cubicBezTo>
                    <a:pt x="11262" y="16698"/>
                    <a:pt x="11262" y="16391"/>
                    <a:pt x="11401" y="16140"/>
                  </a:cubicBezTo>
                  <a:cubicBezTo>
                    <a:pt x="11621" y="15833"/>
                    <a:pt x="12136" y="15768"/>
                    <a:pt x="12645" y="15768"/>
                  </a:cubicBezTo>
                  <a:cubicBezTo>
                    <a:pt x="12781" y="15768"/>
                    <a:pt x="12917" y="15772"/>
                    <a:pt x="13046" y="15778"/>
                  </a:cubicBezTo>
                  <a:cubicBezTo>
                    <a:pt x="13143" y="15792"/>
                    <a:pt x="13241" y="15799"/>
                    <a:pt x="13335" y="15799"/>
                  </a:cubicBezTo>
                  <a:cubicBezTo>
                    <a:pt x="13429" y="15799"/>
                    <a:pt x="13520" y="15792"/>
                    <a:pt x="13603" y="15778"/>
                  </a:cubicBezTo>
                  <a:lnTo>
                    <a:pt x="13687" y="15778"/>
                  </a:lnTo>
                  <a:cubicBezTo>
                    <a:pt x="14328" y="15694"/>
                    <a:pt x="14969" y="15639"/>
                    <a:pt x="15081" y="14942"/>
                  </a:cubicBezTo>
                  <a:cubicBezTo>
                    <a:pt x="15136" y="14524"/>
                    <a:pt x="15053" y="14078"/>
                    <a:pt x="14886" y="13715"/>
                  </a:cubicBezTo>
                  <a:lnTo>
                    <a:pt x="14830" y="13604"/>
                  </a:lnTo>
                  <a:lnTo>
                    <a:pt x="14941" y="13548"/>
                  </a:lnTo>
                  <a:cubicBezTo>
                    <a:pt x="15220" y="13381"/>
                    <a:pt x="15555" y="13297"/>
                    <a:pt x="15889" y="13269"/>
                  </a:cubicBezTo>
                  <a:lnTo>
                    <a:pt x="16084" y="13214"/>
                  </a:lnTo>
                  <a:cubicBezTo>
                    <a:pt x="16391" y="13186"/>
                    <a:pt x="16447" y="13158"/>
                    <a:pt x="16447" y="12907"/>
                  </a:cubicBezTo>
                  <a:cubicBezTo>
                    <a:pt x="16419" y="12768"/>
                    <a:pt x="16363" y="12656"/>
                    <a:pt x="16307" y="12545"/>
                  </a:cubicBezTo>
                  <a:cubicBezTo>
                    <a:pt x="16140" y="12349"/>
                    <a:pt x="16112" y="12099"/>
                    <a:pt x="16168" y="11876"/>
                  </a:cubicBezTo>
                  <a:cubicBezTo>
                    <a:pt x="16168" y="11848"/>
                    <a:pt x="16196" y="11820"/>
                    <a:pt x="16224" y="11764"/>
                  </a:cubicBezTo>
                  <a:lnTo>
                    <a:pt x="16224" y="11764"/>
                  </a:lnTo>
                  <a:lnTo>
                    <a:pt x="16168" y="11792"/>
                  </a:lnTo>
                  <a:cubicBezTo>
                    <a:pt x="16001" y="11569"/>
                    <a:pt x="15778" y="11374"/>
                    <a:pt x="15527" y="11207"/>
                  </a:cubicBezTo>
                  <a:lnTo>
                    <a:pt x="15276" y="11067"/>
                  </a:lnTo>
                  <a:lnTo>
                    <a:pt x="15109" y="10928"/>
                  </a:lnTo>
                  <a:cubicBezTo>
                    <a:pt x="14886" y="10788"/>
                    <a:pt x="14663" y="10621"/>
                    <a:pt x="14467" y="10454"/>
                  </a:cubicBezTo>
                  <a:cubicBezTo>
                    <a:pt x="14328" y="10315"/>
                    <a:pt x="14217" y="10147"/>
                    <a:pt x="14077" y="9980"/>
                  </a:cubicBezTo>
                  <a:cubicBezTo>
                    <a:pt x="13910" y="9701"/>
                    <a:pt x="13659" y="9478"/>
                    <a:pt x="13380" y="9283"/>
                  </a:cubicBezTo>
                  <a:cubicBezTo>
                    <a:pt x="13102" y="9172"/>
                    <a:pt x="12823" y="9116"/>
                    <a:pt x="12516" y="9088"/>
                  </a:cubicBezTo>
                  <a:cubicBezTo>
                    <a:pt x="11959" y="9032"/>
                    <a:pt x="11429" y="8977"/>
                    <a:pt x="11178" y="8335"/>
                  </a:cubicBezTo>
                  <a:cubicBezTo>
                    <a:pt x="11150" y="8252"/>
                    <a:pt x="11122" y="8140"/>
                    <a:pt x="11095" y="8029"/>
                  </a:cubicBezTo>
                  <a:cubicBezTo>
                    <a:pt x="11011" y="7694"/>
                    <a:pt x="10927" y="7276"/>
                    <a:pt x="10621" y="7165"/>
                  </a:cubicBezTo>
                  <a:cubicBezTo>
                    <a:pt x="10575" y="7158"/>
                    <a:pt x="10529" y="7155"/>
                    <a:pt x="10483" y="7155"/>
                  </a:cubicBezTo>
                  <a:cubicBezTo>
                    <a:pt x="10335" y="7155"/>
                    <a:pt x="10191" y="7191"/>
                    <a:pt x="10063" y="7276"/>
                  </a:cubicBezTo>
                  <a:cubicBezTo>
                    <a:pt x="9896" y="7388"/>
                    <a:pt x="9701" y="7443"/>
                    <a:pt x="9506" y="7471"/>
                  </a:cubicBezTo>
                  <a:cubicBezTo>
                    <a:pt x="9283" y="7471"/>
                    <a:pt x="9060" y="7388"/>
                    <a:pt x="8948" y="7192"/>
                  </a:cubicBezTo>
                  <a:cubicBezTo>
                    <a:pt x="8753" y="6886"/>
                    <a:pt x="9004" y="6412"/>
                    <a:pt x="9227" y="5994"/>
                  </a:cubicBezTo>
                  <a:cubicBezTo>
                    <a:pt x="9311" y="5854"/>
                    <a:pt x="9366" y="5743"/>
                    <a:pt x="9422" y="5576"/>
                  </a:cubicBezTo>
                  <a:cubicBezTo>
                    <a:pt x="9589" y="5130"/>
                    <a:pt x="9617" y="4628"/>
                    <a:pt x="9534" y="4154"/>
                  </a:cubicBezTo>
                  <a:cubicBezTo>
                    <a:pt x="9450" y="3903"/>
                    <a:pt x="9338" y="3792"/>
                    <a:pt x="9255" y="3764"/>
                  </a:cubicBezTo>
                  <a:cubicBezTo>
                    <a:pt x="9236" y="3759"/>
                    <a:pt x="9217" y="3757"/>
                    <a:pt x="9197" y="3757"/>
                  </a:cubicBezTo>
                  <a:cubicBezTo>
                    <a:pt x="9096" y="3757"/>
                    <a:pt x="8976" y="3815"/>
                    <a:pt x="8837" y="3931"/>
                  </a:cubicBezTo>
                  <a:cubicBezTo>
                    <a:pt x="8725" y="4043"/>
                    <a:pt x="8642" y="4154"/>
                    <a:pt x="8558" y="4293"/>
                  </a:cubicBezTo>
                  <a:cubicBezTo>
                    <a:pt x="8406" y="4576"/>
                    <a:pt x="8118" y="4757"/>
                    <a:pt x="7814" y="4757"/>
                  </a:cubicBezTo>
                  <a:cubicBezTo>
                    <a:pt x="7728" y="4757"/>
                    <a:pt x="7640" y="4742"/>
                    <a:pt x="7554" y="4712"/>
                  </a:cubicBezTo>
                  <a:cubicBezTo>
                    <a:pt x="6969" y="4600"/>
                    <a:pt x="6774" y="4182"/>
                    <a:pt x="6579" y="3764"/>
                  </a:cubicBezTo>
                  <a:cubicBezTo>
                    <a:pt x="6495" y="3541"/>
                    <a:pt x="6356" y="3346"/>
                    <a:pt x="6189" y="3151"/>
                  </a:cubicBezTo>
                  <a:cubicBezTo>
                    <a:pt x="6105" y="3067"/>
                    <a:pt x="6021" y="3011"/>
                    <a:pt x="5938" y="2955"/>
                  </a:cubicBezTo>
                  <a:cubicBezTo>
                    <a:pt x="5687" y="2844"/>
                    <a:pt x="5547" y="2621"/>
                    <a:pt x="5547" y="2342"/>
                  </a:cubicBezTo>
                  <a:cubicBezTo>
                    <a:pt x="5547" y="2203"/>
                    <a:pt x="5575" y="2036"/>
                    <a:pt x="5631" y="1896"/>
                  </a:cubicBezTo>
                  <a:cubicBezTo>
                    <a:pt x="5659" y="1868"/>
                    <a:pt x="5687" y="1813"/>
                    <a:pt x="5687" y="1757"/>
                  </a:cubicBezTo>
                  <a:cubicBezTo>
                    <a:pt x="5882" y="1116"/>
                    <a:pt x="5742" y="865"/>
                    <a:pt x="5157" y="335"/>
                  </a:cubicBezTo>
                  <a:cubicBezTo>
                    <a:pt x="5077" y="369"/>
                    <a:pt x="4991" y="383"/>
                    <a:pt x="4900" y="383"/>
                  </a:cubicBezTo>
                  <a:cubicBezTo>
                    <a:pt x="4614" y="383"/>
                    <a:pt x="4290" y="239"/>
                    <a:pt x="4014" y="112"/>
                  </a:cubicBezTo>
                  <a:cubicBezTo>
                    <a:pt x="3903" y="84"/>
                    <a:pt x="3791" y="29"/>
                    <a:pt x="3708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0029;p55"/>
            <p:cNvSpPr/>
            <p:nvPr/>
          </p:nvSpPr>
          <p:spPr>
            <a:xfrm>
              <a:off x="1576825" y="3044175"/>
              <a:ext cx="377050" cy="360775"/>
            </a:xfrm>
            <a:custGeom>
              <a:avLst/>
              <a:gdLst/>
              <a:ahLst/>
              <a:cxnLst/>
              <a:rect l="l" t="t" r="r" b="b"/>
              <a:pathLst>
                <a:path w="15082" h="14431" extrusionOk="0">
                  <a:moveTo>
                    <a:pt x="11637" y="1"/>
                  </a:moveTo>
                  <a:cubicBezTo>
                    <a:pt x="11531" y="1"/>
                    <a:pt x="11424" y="10"/>
                    <a:pt x="11318" y="31"/>
                  </a:cubicBezTo>
                  <a:lnTo>
                    <a:pt x="11011" y="31"/>
                  </a:lnTo>
                  <a:cubicBezTo>
                    <a:pt x="10900" y="31"/>
                    <a:pt x="10816" y="31"/>
                    <a:pt x="10705" y="59"/>
                  </a:cubicBezTo>
                  <a:cubicBezTo>
                    <a:pt x="10677" y="87"/>
                    <a:pt x="10649" y="115"/>
                    <a:pt x="10621" y="170"/>
                  </a:cubicBezTo>
                  <a:cubicBezTo>
                    <a:pt x="10593" y="198"/>
                    <a:pt x="10565" y="254"/>
                    <a:pt x="10537" y="282"/>
                  </a:cubicBezTo>
                  <a:cubicBezTo>
                    <a:pt x="10482" y="338"/>
                    <a:pt x="10454" y="393"/>
                    <a:pt x="10398" y="449"/>
                  </a:cubicBezTo>
                  <a:cubicBezTo>
                    <a:pt x="10314" y="505"/>
                    <a:pt x="10231" y="561"/>
                    <a:pt x="10203" y="672"/>
                  </a:cubicBezTo>
                  <a:cubicBezTo>
                    <a:pt x="10175" y="811"/>
                    <a:pt x="10175" y="951"/>
                    <a:pt x="10231" y="1090"/>
                  </a:cubicBezTo>
                  <a:cubicBezTo>
                    <a:pt x="10259" y="1369"/>
                    <a:pt x="10314" y="1676"/>
                    <a:pt x="10064" y="1843"/>
                  </a:cubicBezTo>
                  <a:cubicBezTo>
                    <a:pt x="9924" y="1926"/>
                    <a:pt x="9785" y="1982"/>
                    <a:pt x="9617" y="2038"/>
                  </a:cubicBezTo>
                  <a:cubicBezTo>
                    <a:pt x="9339" y="2149"/>
                    <a:pt x="9088" y="2233"/>
                    <a:pt x="8976" y="2568"/>
                  </a:cubicBezTo>
                  <a:cubicBezTo>
                    <a:pt x="8893" y="2818"/>
                    <a:pt x="8725" y="3014"/>
                    <a:pt x="8530" y="3181"/>
                  </a:cubicBezTo>
                  <a:cubicBezTo>
                    <a:pt x="8444" y="3215"/>
                    <a:pt x="8347" y="3239"/>
                    <a:pt x="8247" y="3239"/>
                  </a:cubicBezTo>
                  <a:cubicBezTo>
                    <a:pt x="8184" y="3239"/>
                    <a:pt x="8120" y="3230"/>
                    <a:pt x="8056" y="3209"/>
                  </a:cubicBezTo>
                  <a:lnTo>
                    <a:pt x="7806" y="3209"/>
                  </a:lnTo>
                  <a:cubicBezTo>
                    <a:pt x="7610" y="3264"/>
                    <a:pt x="7555" y="3404"/>
                    <a:pt x="7499" y="3655"/>
                  </a:cubicBezTo>
                  <a:cubicBezTo>
                    <a:pt x="7471" y="3878"/>
                    <a:pt x="7332" y="4073"/>
                    <a:pt x="7137" y="4184"/>
                  </a:cubicBezTo>
                  <a:cubicBezTo>
                    <a:pt x="6958" y="4266"/>
                    <a:pt x="6760" y="4309"/>
                    <a:pt x="6560" y="4309"/>
                  </a:cubicBezTo>
                  <a:cubicBezTo>
                    <a:pt x="6417" y="4309"/>
                    <a:pt x="6273" y="4287"/>
                    <a:pt x="6133" y="4240"/>
                  </a:cubicBezTo>
                  <a:cubicBezTo>
                    <a:pt x="5959" y="4200"/>
                    <a:pt x="5785" y="4160"/>
                    <a:pt x="5620" y="4160"/>
                  </a:cubicBezTo>
                  <a:cubicBezTo>
                    <a:pt x="5442" y="4160"/>
                    <a:pt x="5274" y="4207"/>
                    <a:pt x="5130" y="4352"/>
                  </a:cubicBezTo>
                  <a:cubicBezTo>
                    <a:pt x="4795" y="4658"/>
                    <a:pt x="4934" y="5160"/>
                    <a:pt x="5074" y="5662"/>
                  </a:cubicBezTo>
                  <a:cubicBezTo>
                    <a:pt x="5102" y="5801"/>
                    <a:pt x="5130" y="5913"/>
                    <a:pt x="5157" y="6024"/>
                  </a:cubicBezTo>
                  <a:cubicBezTo>
                    <a:pt x="5241" y="6275"/>
                    <a:pt x="5213" y="6526"/>
                    <a:pt x="5102" y="6749"/>
                  </a:cubicBezTo>
                  <a:cubicBezTo>
                    <a:pt x="4934" y="6944"/>
                    <a:pt x="4684" y="6944"/>
                    <a:pt x="4405" y="6944"/>
                  </a:cubicBezTo>
                  <a:cubicBezTo>
                    <a:pt x="4238" y="6944"/>
                    <a:pt x="4042" y="6972"/>
                    <a:pt x="3875" y="7028"/>
                  </a:cubicBezTo>
                  <a:cubicBezTo>
                    <a:pt x="3764" y="7056"/>
                    <a:pt x="3680" y="7083"/>
                    <a:pt x="3569" y="7139"/>
                  </a:cubicBezTo>
                  <a:cubicBezTo>
                    <a:pt x="3401" y="7223"/>
                    <a:pt x="3206" y="7279"/>
                    <a:pt x="2983" y="7279"/>
                  </a:cubicBezTo>
                  <a:lnTo>
                    <a:pt x="2565" y="7279"/>
                  </a:lnTo>
                  <a:cubicBezTo>
                    <a:pt x="2520" y="7282"/>
                    <a:pt x="2475" y="7284"/>
                    <a:pt x="2430" y="7284"/>
                  </a:cubicBezTo>
                  <a:cubicBezTo>
                    <a:pt x="2119" y="7284"/>
                    <a:pt x="1830" y="7198"/>
                    <a:pt x="1562" y="7028"/>
                  </a:cubicBezTo>
                  <a:cubicBezTo>
                    <a:pt x="1394" y="6860"/>
                    <a:pt x="1227" y="6637"/>
                    <a:pt x="1116" y="6414"/>
                  </a:cubicBezTo>
                  <a:cubicBezTo>
                    <a:pt x="976" y="6554"/>
                    <a:pt x="781" y="6637"/>
                    <a:pt x="586" y="6637"/>
                  </a:cubicBezTo>
                  <a:cubicBezTo>
                    <a:pt x="447" y="6637"/>
                    <a:pt x="307" y="6693"/>
                    <a:pt x="196" y="6749"/>
                  </a:cubicBezTo>
                  <a:lnTo>
                    <a:pt x="112" y="6805"/>
                  </a:lnTo>
                  <a:cubicBezTo>
                    <a:pt x="251" y="6972"/>
                    <a:pt x="140" y="7139"/>
                    <a:pt x="112" y="7418"/>
                  </a:cubicBezTo>
                  <a:cubicBezTo>
                    <a:pt x="1" y="8198"/>
                    <a:pt x="28" y="9118"/>
                    <a:pt x="753" y="9481"/>
                  </a:cubicBezTo>
                  <a:cubicBezTo>
                    <a:pt x="1840" y="10010"/>
                    <a:pt x="3067" y="10345"/>
                    <a:pt x="4070" y="11014"/>
                  </a:cubicBezTo>
                  <a:cubicBezTo>
                    <a:pt x="4656" y="11404"/>
                    <a:pt x="4767" y="11962"/>
                    <a:pt x="5325" y="12435"/>
                  </a:cubicBezTo>
                  <a:cubicBezTo>
                    <a:pt x="5517" y="12627"/>
                    <a:pt x="7114" y="14431"/>
                    <a:pt x="7750" y="14431"/>
                  </a:cubicBezTo>
                  <a:cubicBezTo>
                    <a:pt x="7852" y="14431"/>
                    <a:pt x="7930" y="14384"/>
                    <a:pt x="7973" y="14275"/>
                  </a:cubicBezTo>
                  <a:cubicBezTo>
                    <a:pt x="8029" y="14136"/>
                    <a:pt x="7387" y="13160"/>
                    <a:pt x="7276" y="13021"/>
                  </a:cubicBezTo>
                  <a:cubicBezTo>
                    <a:pt x="6997" y="12714"/>
                    <a:pt x="6468" y="12658"/>
                    <a:pt x="6384" y="12240"/>
                  </a:cubicBezTo>
                  <a:cubicBezTo>
                    <a:pt x="6305" y="11925"/>
                    <a:pt x="6573" y="11313"/>
                    <a:pt x="6907" y="11313"/>
                  </a:cubicBezTo>
                  <a:cubicBezTo>
                    <a:pt x="6928" y="11313"/>
                    <a:pt x="6948" y="11316"/>
                    <a:pt x="6969" y="11320"/>
                  </a:cubicBezTo>
                  <a:cubicBezTo>
                    <a:pt x="7109" y="11348"/>
                    <a:pt x="7192" y="11543"/>
                    <a:pt x="7332" y="11599"/>
                  </a:cubicBezTo>
                  <a:cubicBezTo>
                    <a:pt x="7421" y="11644"/>
                    <a:pt x="7524" y="11653"/>
                    <a:pt x="7631" y="11653"/>
                  </a:cubicBezTo>
                  <a:cubicBezTo>
                    <a:pt x="7702" y="11653"/>
                    <a:pt x="7775" y="11649"/>
                    <a:pt x="7848" y="11649"/>
                  </a:cubicBezTo>
                  <a:cubicBezTo>
                    <a:pt x="7939" y="11649"/>
                    <a:pt x="8029" y="11655"/>
                    <a:pt x="8112" y="11683"/>
                  </a:cubicBezTo>
                  <a:cubicBezTo>
                    <a:pt x="8419" y="11850"/>
                    <a:pt x="8698" y="12073"/>
                    <a:pt x="8921" y="12352"/>
                  </a:cubicBezTo>
                  <a:cubicBezTo>
                    <a:pt x="9168" y="12544"/>
                    <a:pt x="9928" y="13412"/>
                    <a:pt x="10218" y="13412"/>
                  </a:cubicBezTo>
                  <a:cubicBezTo>
                    <a:pt x="10222" y="13412"/>
                    <a:pt x="10226" y="13412"/>
                    <a:pt x="10231" y="13411"/>
                  </a:cubicBezTo>
                  <a:cubicBezTo>
                    <a:pt x="10928" y="13327"/>
                    <a:pt x="10454" y="12463"/>
                    <a:pt x="10426" y="12129"/>
                  </a:cubicBezTo>
                  <a:cubicBezTo>
                    <a:pt x="10398" y="11571"/>
                    <a:pt x="10733" y="11181"/>
                    <a:pt x="11206" y="10902"/>
                  </a:cubicBezTo>
                  <a:cubicBezTo>
                    <a:pt x="11262" y="11293"/>
                    <a:pt x="11206" y="11516"/>
                    <a:pt x="11429" y="11794"/>
                  </a:cubicBezTo>
                  <a:cubicBezTo>
                    <a:pt x="11736" y="12185"/>
                    <a:pt x="12405" y="12185"/>
                    <a:pt x="12628" y="12658"/>
                  </a:cubicBezTo>
                  <a:cubicBezTo>
                    <a:pt x="12712" y="12909"/>
                    <a:pt x="12656" y="13160"/>
                    <a:pt x="12823" y="13411"/>
                  </a:cubicBezTo>
                  <a:cubicBezTo>
                    <a:pt x="13158" y="13829"/>
                    <a:pt x="13604" y="14164"/>
                    <a:pt x="14133" y="14359"/>
                  </a:cubicBezTo>
                  <a:cubicBezTo>
                    <a:pt x="14301" y="13578"/>
                    <a:pt x="14412" y="12798"/>
                    <a:pt x="14412" y="12017"/>
                  </a:cubicBezTo>
                  <a:cubicBezTo>
                    <a:pt x="14440" y="11599"/>
                    <a:pt x="14356" y="11181"/>
                    <a:pt x="14412" y="10791"/>
                  </a:cubicBezTo>
                  <a:cubicBezTo>
                    <a:pt x="14551" y="10205"/>
                    <a:pt x="14719" y="9648"/>
                    <a:pt x="14914" y="9090"/>
                  </a:cubicBezTo>
                  <a:cubicBezTo>
                    <a:pt x="15053" y="8449"/>
                    <a:pt x="15081" y="7808"/>
                    <a:pt x="14997" y="7167"/>
                  </a:cubicBezTo>
                  <a:cubicBezTo>
                    <a:pt x="14914" y="6275"/>
                    <a:pt x="14914" y="5355"/>
                    <a:pt x="14579" y="4519"/>
                  </a:cubicBezTo>
                  <a:cubicBezTo>
                    <a:pt x="14217" y="3710"/>
                    <a:pt x="14384" y="3264"/>
                    <a:pt x="14942" y="2623"/>
                  </a:cubicBezTo>
                  <a:lnTo>
                    <a:pt x="15053" y="2484"/>
                  </a:lnTo>
                  <a:lnTo>
                    <a:pt x="15053" y="2484"/>
                  </a:lnTo>
                  <a:cubicBezTo>
                    <a:pt x="14921" y="2495"/>
                    <a:pt x="14788" y="2503"/>
                    <a:pt x="14657" y="2503"/>
                  </a:cubicBezTo>
                  <a:cubicBezTo>
                    <a:pt x="14122" y="2503"/>
                    <a:pt x="13616" y="2374"/>
                    <a:pt x="13325" y="1815"/>
                  </a:cubicBezTo>
                  <a:cubicBezTo>
                    <a:pt x="13241" y="1648"/>
                    <a:pt x="13186" y="1453"/>
                    <a:pt x="13158" y="1257"/>
                  </a:cubicBezTo>
                  <a:cubicBezTo>
                    <a:pt x="13130" y="1118"/>
                    <a:pt x="13102" y="951"/>
                    <a:pt x="13046" y="811"/>
                  </a:cubicBezTo>
                  <a:cubicBezTo>
                    <a:pt x="12990" y="644"/>
                    <a:pt x="12851" y="477"/>
                    <a:pt x="12712" y="365"/>
                  </a:cubicBezTo>
                  <a:lnTo>
                    <a:pt x="12544" y="282"/>
                  </a:lnTo>
                  <a:cubicBezTo>
                    <a:pt x="12433" y="170"/>
                    <a:pt x="12294" y="115"/>
                    <a:pt x="12154" y="59"/>
                  </a:cubicBezTo>
                  <a:cubicBezTo>
                    <a:pt x="11982" y="24"/>
                    <a:pt x="11810" y="1"/>
                    <a:pt x="11637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0030;p55"/>
            <p:cNvSpPr/>
            <p:nvPr/>
          </p:nvSpPr>
          <p:spPr>
            <a:xfrm>
              <a:off x="1323150" y="2711825"/>
              <a:ext cx="672525" cy="508500"/>
            </a:xfrm>
            <a:custGeom>
              <a:avLst/>
              <a:gdLst/>
              <a:ahLst/>
              <a:cxnLst/>
              <a:rect l="l" t="t" r="r" b="b"/>
              <a:pathLst>
                <a:path w="26901" h="20340" extrusionOk="0">
                  <a:moveTo>
                    <a:pt x="15806" y="1"/>
                  </a:moveTo>
                  <a:lnTo>
                    <a:pt x="15723" y="56"/>
                  </a:lnTo>
                  <a:cubicBezTo>
                    <a:pt x="15667" y="140"/>
                    <a:pt x="15611" y="196"/>
                    <a:pt x="15583" y="279"/>
                  </a:cubicBezTo>
                  <a:cubicBezTo>
                    <a:pt x="15527" y="419"/>
                    <a:pt x="15444" y="530"/>
                    <a:pt x="15332" y="614"/>
                  </a:cubicBezTo>
                  <a:cubicBezTo>
                    <a:pt x="15212" y="694"/>
                    <a:pt x="15065" y="736"/>
                    <a:pt x="14921" y="736"/>
                  </a:cubicBezTo>
                  <a:cubicBezTo>
                    <a:pt x="14765" y="736"/>
                    <a:pt x="14612" y="687"/>
                    <a:pt x="14496" y="586"/>
                  </a:cubicBezTo>
                  <a:lnTo>
                    <a:pt x="14385" y="502"/>
                  </a:lnTo>
                  <a:cubicBezTo>
                    <a:pt x="14059" y="327"/>
                    <a:pt x="13734" y="219"/>
                    <a:pt x="13388" y="219"/>
                  </a:cubicBezTo>
                  <a:cubicBezTo>
                    <a:pt x="13349" y="219"/>
                    <a:pt x="13309" y="221"/>
                    <a:pt x="13270" y="224"/>
                  </a:cubicBezTo>
                  <a:cubicBezTo>
                    <a:pt x="12573" y="224"/>
                    <a:pt x="11653" y="502"/>
                    <a:pt x="11263" y="948"/>
                  </a:cubicBezTo>
                  <a:cubicBezTo>
                    <a:pt x="11207" y="1004"/>
                    <a:pt x="11179" y="1088"/>
                    <a:pt x="11151" y="1171"/>
                  </a:cubicBezTo>
                  <a:cubicBezTo>
                    <a:pt x="11123" y="1283"/>
                    <a:pt x="11067" y="1366"/>
                    <a:pt x="10984" y="1450"/>
                  </a:cubicBezTo>
                  <a:cubicBezTo>
                    <a:pt x="10717" y="1571"/>
                    <a:pt x="10450" y="1651"/>
                    <a:pt x="10164" y="1651"/>
                  </a:cubicBezTo>
                  <a:cubicBezTo>
                    <a:pt x="10122" y="1651"/>
                    <a:pt x="10079" y="1649"/>
                    <a:pt x="10036" y="1645"/>
                  </a:cubicBezTo>
                  <a:cubicBezTo>
                    <a:pt x="9925" y="1645"/>
                    <a:pt x="9813" y="1645"/>
                    <a:pt x="9729" y="1673"/>
                  </a:cubicBezTo>
                  <a:cubicBezTo>
                    <a:pt x="9702" y="1896"/>
                    <a:pt x="9702" y="2147"/>
                    <a:pt x="9729" y="2370"/>
                  </a:cubicBezTo>
                  <a:cubicBezTo>
                    <a:pt x="9757" y="3011"/>
                    <a:pt x="9785" y="3708"/>
                    <a:pt x="9144" y="4042"/>
                  </a:cubicBezTo>
                  <a:cubicBezTo>
                    <a:pt x="8944" y="4152"/>
                    <a:pt x="8684" y="4249"/>
                    <a:pt x="8450" y="4249"/>
                  </a:cubicBezTo>
                  <a:cubicBezTo>
                    <a:pt x="8326" y="4249"/>
                    <a:pt x="8209" y="4222"/>
                    <a:pt x="8113" y="4154"/>
                  </a:cubicBezTo>
                  <a:cubicBezTo>
                    <a:pt x="7778" y="3792"/>
                    <a:pt x="7527" y="3373"/>
                    <a:pt x="7388" y="2927"/>
                  </a:cubicBezTo>
                  <a:lnTo>
                    <a:pt x="7332" y="2927"/>
                  </a:lnTo>
                  <a:cubicBezTo>
                    <a:pt x="7248" y="3206"/>
                    <a:pt x="7276" y="3485"/>
                    <a:pt x="7360" y="3764"/>
                  </a:cubicBezTo>
                  <a:cubicBezTo>
                    <a:pt x="7444" y="4015"/>
                    <a:pt x="7471" y="4265"/>
                    <a:pt x="7444" y="4544"/>
                  </a:cubicBezTo>
                  <a:lnTo>
                    <a:pt x="7444" y="4628"/>
                  </a:lnTo>
                  <a:lnTo>
                    <a:pt x="7360" y="4628"/>
                  </a:lnTo>
                  <a:cubicBezTo>
                    <a:pt x="7288" y="4648"/>
                    <a:pt x="7213" y="4658"/>
                    <a:pt x="7134" y="4658"/>
                  </a:cubicBezTo>
                  <a:cubicBezTo>
                    <a:pt x="6785" y="4658"/>
                    <a:pt x="6371" y="4475"/>
                    <a:pt x="5938" y="4293"/>
                  </a:cubicBezTo>
                  <a:cubicBezTo>
                    <a:pt x="5462" y="4087"/>
                    <a:pt x="5067" y="3935"/>
                    <a:pt x="4759" y="3935"/>
                  </a:cubicBezTo>
                  <a:cubicBezTo>
                    <a:pt x="4526" y="3935"/>
                    <a:pt x="4342" y="4022"/>
                    <a:pt x="4210" y="4238"/>
                  </a:cubicBezTo>
                  <a:cubicBezTo>
                    <a:pt x="4071" y="4544"/>
                    <a:pt x="4015" y="4851"/>
                    <a:pt x="3987" y="5185"/>
                  </a:cubicBezTo>
                  <a:cubicBezTo>
                    <a:pt x="3959" y="5631"/>
                    <a:pt x="3903" y="5994"/>
                    <a:pt x="3736" y="6161"/>
                  </a:cubicBezTo>
                  <a:cubicBezTo>
                    <a:pt x="3625" y="6217"/>
                    <a:pt x="3485" y="6273"/>
                    <a:pt x="3346" y="6300"/>
                  </a:cubicBezTo>
                  <a:cubicBezTo>
                    <a:pt x="3290" y="6300"/>
                    <a:pt x="3207" y="6328"/>
                    <a:pt x="3123" y="6356"/>
                  </a:cubicBezTo>
                  <a:cubicBezTo>
                    <a:pt x="3067" y="6412"/>
                    <a:pt x="2984" y="6468"/>
                    <a:pt x="2928" y="6523"/>
                  </a:cubicBezTo>
                  <a:cubicBezTo>
                    <a:pt x="2816" y="6635"/>
                    <a:pt x="2677" y="6719"/>
                    <a:pt x="2510" y="6774"/>
                  </a:cubicBezTo>
                  <a:cubicBezTo>
                    <a:pt x="2315" y="6774"/>
                    <a:pt x="2119" y="6746"/>
                    <a:pt x="1924" y="6663"/>
                  </a:cubicBezTo>
                  <a:lnTo>
                    <a:pt x="1729" y="6579"/>
                  </a:lnTo>
                  <a:cubicBezTo>
                    <a:pt x="1562" y="6530"/>
                    <a:pt x="1418" y="6506"/>
                    <a:pt x="1290" y="6506"/>
                  </a:cubicBezTo>
                  <a:cubicBezTo>
                    <a:pt x="842" y="6506"/>
                    <a:pt x="586" y="6793"/>
                    <a:pt x="196" y="7248"/>
                  </a:cubicBezTo>
                  <a:lnTo>
                    <a:pt x="168" y="7276"/>
                  </a:lnTo>
                  <a:lnTo>
                    <a:pt x="1" y="7137"/>
                  </a:lnTo>
                  <a:lnTo>
                    <a:pt x="1" y="7137"/>
                  </a:lnTo>
                  <a:cubicBezTo>
                    <a:pt x="112" y="7248"/>
                    <a:pt x="224" y="7360"/>
                    <a:pt x="308" y="7471"/>
                  </a:cubicBezTo>
                  <a:cubicBezTo>
                    <a:pt x="531" y="7750"/>
                    <a:pt x="809" y="7973"/>
                    <a:pt x="1144" y="8112"/>
                  </a:cubicBezTo>
                  <a:cubicBezTo>
                    <a:pt x="1367" y="8140"/>
                    <a:pt x="1562" y="8168"/>
                    <a:pt x="1785" y="8196"/>
                  </a:cubicBezTo>
                  <a:cubicBezTo>
                    <a:pt x="2203" y="8196"/>
                    <a:pt x="2677" y="8224"/>
                    <a:pt x="2956" y="8558"/>
                  </a:cubicBezTo>
                  <a:cubicBezTo>
                    <a:pt x="3123" y="8865"/>
                    <a:pt x="3179" y="9227"/>
                    <a:pt x="3123" y="9562"/>
                  </a:cubicBezTo>
                  <a:cubicBezTo>
                    <a:pt x="3067" y="9841"/>
                    <a:pt x="3095" y="10119"/>
                    <a:pt x="3207" y="10370"/>
                  </a:cubicBezTo>
                  <a:cubicBezTo>
                    <a:pt x="3368" y="10596"/>
                    <a:pt x="3614" y="10663"/>
                    <a:pt x="3901" y="10663"/>
                  </a:cubicBezTo>
                  <a:cubicBezTo>
                    <a:pt x="4109" y="10663"/>
                    <a:pt x="4338" y="10628"/>
                    <a:pt x="4572" y="10593"/>
                  </a:cubicBezTo>
                  <a:cubicBezTo>
                    <a:pt x="4789" y="10568"/>
                    <a:pt x="5010" y="10537"/>
                    <a:pt x="5217" y="10537"/>
                  </a:cubicBezTo>
                  <a:cubicBezTo>
                    <a:pt x="5463" y="10537"/>
                    <a:pt x="5688" y="10581"/>
                    <a:pt x="5855" y="10733"/>
                  </a:cubicBezTo>
                  <a:cubicBezTo>
                    <a:pt x="6133" y="10928"/>
                    <a:pt x="6217" y="11151"/>
                    <a:pt x="6161" y="11346"/>
                  </a:cubicBezTo>
                  <a:cubicBezTo>
                    <a:pt x="5994" y="11820"/>
                    <a:pt x="4963" y="12015"/>
                    <a:pt x="4545" y="12071"/>
                  </a:cubicBezTo>
                  <a:cubicBezTo>
                    <a:pt x="4851" y="12851"/>
                    <a:pt x="4656" y="13130"/>
                    <a:pt x="3876" y="13492"/>
                  </a:cubicBezTo>
                  <a:lnTo>
                    <a:pt x="3736" y="13548"/>
                  </a:lnTo>
                  <a:cubicBezTo>
                    <a:pt x="3402" y="13715"/>
                    <a:pt x="3234" y="13799"/>
                    <a:pt x="3402" y="14189"/>
                  </a:cubicBezTo>
                  <a:cubicBezTo>
                    <a:pt x="3530" y="14574"/>
                    <a:pt x="4014" y="15007"/>
                    <a:pt x="4416" y="15007"/>
                  </a:cubicBezTo>
                  <a:cubicBezTo>
                    <a:pt x="4450" y="15007"/>
                    <a:pt x="4484" y="15004"/>
                    <a:pt x="4517" y="14997"/>
                  </a:cubicBezTo>
                  <a:cubicBezTo>
                    <a:pt x="4628" y="14942"/>
                    <a:pt x="4684" y="14858"/>
                    <a:pt x="4740" y="14774"/>
                  </a:cubicBezTo>
                  <a:cubicBezTo>
                    <a:pt x="4823" y="14635"/>
                    <a:pt x="4907" y="14524"/>
                    <a:pt x="5046" y="14440"/>
                  </a:cubicBezTo>
                  <a:cubicBezTo>
                    <a:pt x="5164" y="14384"/>
                    <a:pt x="5302" y="14359"/>
                    <a:pt x="5449" y="14359"/>
                  </a:cubicBezTo>
                  <a:cubicBezTo>
                    <a:pt x="6036" y="14359"/>
                    <a:pt x="6775" y="14747"/>
                    <a:pt x="6998" y="15081"/>
                  </a:cubicBezTo>
                  <a:cubicBezTo>
                    <a:pt x="7081" y="15248"/>
                    <a:pt x="7137" y="15416"/>
                    <a:pt x="7165" y="15583"/>
                  </a:cubicBezTo>
                  <a:cubicBezTo>
                    <a:pt x="7221" y="15834"/>
                    <a:pt x="7360" y="16029"/>
                    <a:pt x="7555" y="16140"/>
                  </a:cubicBezTo>
                  <a:cubicBezTo>
                    <a:pt x="7834" y="16308"/>
                    <a:pt x="8168" y="16391"/>
                    <a:pt x="8475" y="16391"/>
                  </a:cubicBezTo>
                  <a:cubicBezTo>
                    <a:pt x="8977" y="16391"/>
                    <a:pt x="9423" y="16614"/>
                    <a:pt x="9729" y="17004"/>
                  </a:cubicBezTo>
                  <a:cubicBezTo>
                    <a:pt x="9925" y="17283"/>
                    <a:pt x="10036" y="17618"/>
                    <a:pt x="10092" y="17952"/>
                  </a:cubicBezTo>
                  <a:cubicBezTo>
                    <a:pt x="10231" y="18510"/>
                    <a:pt x="10315" y="18928"/>
                    <a:pt x="11263" y="18984"/>
                  </a:cubicBezTo>
                  <a:lnTo>
                    <a:pt x="11374" y="18984"/>
                  </a:lnTo>
                  <a:lnTo>
                    <a:pt x="11374" y="19095"/>
                  </a:lnTo>
                  <a:cubicBezTo>
                    <a:pt x="11430" y="19485"/>
                    <a:pt x="11625" y="19848"/>
                    <a:pt x="11904" y="20127"/>
                  </a:cubicBezTo>
                  <a:cubicBezTo>
                    <a:pt x="12113" y="20298"/>
                    <a:pt x="12401" y="20339"/>
                    <a:pt x="12687" y="20339"/>
                  </a:cubicBezTo>
                  <a:cubicBezTo>
                    <a:pt x="12819" y="20339"/>
                    <a:pt x="12951" y="20330"/>
                    <a:pt x="13074" y="20322"/>
                  </a:cubicBezTo>
                  <a:lnTo>
                    <a:pt x="13158" y="20322"/>
                  </a:lnTo>
                  <a:cubicBezTo>
                    <a:pt x="13353" y="20322"/>
                    <a:pt x="13520" y="20294"/>
                    <a:pt x="13660" y="20210"/>
                  </a:cubicBezTo>
                  <a:cubicBezTo>
                    <a:pt x="13771" y="20154"/>
                    <a:pt x="13883" y="20099"/>
                    <a:pt x="13994" y="20071"/>
                  </a:cubicBezTo>
                  <a:cubicBezTo>
                    <a:pt x="14189" y="20015"/>
                    <a:pt x="14385" y="19987"/>
                    <a:pt x="14580" y="19987"/>
                  </a:cubicBezTo>
                  <a:cubicBezTo>
                    <a:pt x="14803" y="19987"/>
                    <a:pt x="14998" y="19987"/>
                    <a:pt x="15081" y="19876"/>
                  </a:cubicBezTo>
                  <a:cubicBezTo>
                    <a:pt x="15165" y="19792"/>
                    <a:pt x="15165" y="19625"/>
                    <a:pt x="15109" y="19346"/>
                  </a:cubicBezTo>
                  <a:cubicBezTo>
                    <a:pt x="15081" y="19235"/>
                    <a:pt x="15054" y="19123"/>
                    <a:pt x="15026" y="19011"/>
                  </a:cubicBezTo>
                  <a:cubicBezTo>
                    <a:pt x="14886" y="18510"/>
                    <a:pt x="14719" y="17869"/>
                    <a:pt x="15137" y="17478"/>
                  </a:cubicBezTo>
                  <a:cubicBezTo>
                    <a:pt x="15343" y="17273"/>
                    <a:pt x="15584" y="17211"/>
                    <a:pt x="15826" y="17211"/>
                  </a:cubicBezTo>
                  <a:cubicBezTo>
                    <a:pt x="16010" y="17211"/>
                    <a:pt x="16195" y="17247"/>
                    <a:pt x="16364" y="17283"/>
                  </a:cubicBezTo>
                  <a:cubicBezTo>
                    <a:pt x="16503" y="17339"/>
                    <a:pt x="16649" y="17367"/>
                    <a:pt x="16792" y="17367"/>
                  </a:cubicBezTo>
                  <a:cubicBezTo>
                    <a:pt x="16935" y="17367"/>
                    <a:pt x="17075" y="17339"/>
                    <a:pt x="17200" y="17283"/>
                  </a:cubicBezTo>
                  <a:cubicBezTo>
                    <a:pt x="17339" y="17200"/>
                    <a:pt x="17423" y="17032"/>
                    <a:pt x="17451" y="16893"/>
                  </a:cubicBezTo>
                  <a:cubicBezTo>
                    <a:pt x="17507" y="16670"/>
                    <a:pt x="17590" y="16391"/>
                    <a:pt x="17925" y="16308"/>
                  </a:cubicBezTo>
                  <a:cubicBezTo>
                    <a:pt x="17980" y="16294"/>
                    <a:pt x="18043" y="16287"/>
                    <a:pt x="18106" y="16287"/>
                  </a:cubicBezTo>
                  <a:cubicBezTo>
                    <a:pt x="18169" y="16287"/>
                    <a:pt x="18231" y="16294"/>
                    <a:pt x="18287" y="16308"/>
                  </a:cubicBezTo>
                  <a:cubicBezTo>
                    <a:pt x="18312" y="16316"/>
                    <a:pt x="18338" y="16319"/>
                    <a:pt x="18367" y="16319"/>
                  </a:cubicBezTo>
                  <a:cubicBezTo>
                    <a:pt x="18436" y="16319"/>
                    <a:pt x="18515" y="16299"/>
                    <a:pt x="18594" y="16280"/>
                  </a:cubicBezTo>
                  <a:cubicBezTo>
                    <a:pt x="18761" y="16168"/>
                    <a:pt x="18872" y="16001"/>
                    <a:pt x="18928" y="15806"/>
                  </a:cubicBezTo>
                  <a:cubicBezTo>
                    <a:pt x="19068" y="15443"/>
                    <a:pt x="19374" y="15193"/>
                    <a:pt x="19709" y="15137"/>
                  </a:cubicBezTo>
                  <a:cubicBezTo>
                    <a:pt x="19848" y="15081"/>
                    <a:pt x="19988" y="15025"/>
                    <a:pt x="20127" y="14942"/>
                  </a:cubicBezTo>
                  <a:cubicBezTo>
                    <a:pt x="20238" y="14886"/>
                    <a:pt x="20211" y="14663"/>
                    <a:pt x="20155" y="14440"/>
                  </a:cubicBezTo>
                  <a:cubicBezTo>
                    <a:pt x="20127" y="14245"/>
                    <a:pt x="20127" y="14078"/>
                    <a:pt x="20155" y="13910"/>
                  </a:cubicBezTo>
                  <a:cubicBezTo>
                    <a:pt x="20211" y="13771"/>
                    <a:pt x="20294" y="13632"/>
                    <a:pt x="20434" y="13548"/>
                  </a:cubicBezTo>
                  <a:cubicBezTo>
                    <a:pt x="20461" y="13520"/>
                    <a:pt x="20517" y="13464"/>
                    <a:pt x="20545" y="13436"/>
                  </a:cubicBezTo>
                  <a:cubicBezTo>
                    <a:pt x="20573" y="13409"/>
                    <a:pt x="20601" y="13381"/>
                    <a:pt x="20601" y="13353"/>
                  </a:cubicBezTo>
                  <a:cubicBezTo>
                    <a:pt x="20657" y="13269"/>
                    <a:pt x="20712" y="13186"/>
                    <a:pt x="20796" y="13130"/>
                  </a:cubicBezTo>
                  <a:cubicBezTo>
                    <a:pt x="20894" y="13110"/>
                    <a:pt x="20993" y="13090"/>
                    <a:pt x="21082" y="13090"/>
                  </a:cubicBezTo>
                  <a:cubicBezTo>
                    <a:pt x="21118" y="13090"/>
                    <a:pt x="21153" y="13094"/>
                    <a:pt x="21186" y="13102"/>
                  </a:cubicBezTo>
                  <a:lnTo>
                    <a:pt x="21493" y="13102"/>
                  </a:lnTo>
                  <a:cubicBezTo>
                    <a:pt x="21631" y="13077"/>
                    <a:pt x="21768" y="13063"/>
                    <a:pt x="21904" y="13063"/>
                  </a:cubicBezTo>
                  <a:cubicBezTo>
                    <a:pt x="22069" y="13063"/>
                    <a:pt x="22231" y="13084"/>
                    <a:pt x="22385" y="13130"/>
                  </a:cubicBezTo>
                  <a:cubicBezTo>
                    <a:pt x="22552" y="13186"/>
                    <a:pt x="22719" y="13269"/>
                    <a:pt x="22859" y="13353"/>
                  </a:cubicBezTo>
                  <a:lnTo>
                    <a:pt x="22998" y="13464"/>
                  </a:lnTo>
                  <a:cubicBezTo>
                    <a:pt x="23221" y="13604"/>
                    <a:pt x="23360" y="13771"/>
                    <a:pt x="23444" y="14022"/>
                  </a:cubicBezTo>
                  <a:cubicBezTo>
                    <a:pt x="23528" y="14161"/>
                    <a:pt x="23556" y="14328"/>
                    <a:pt x="23583" y="14496"/>
                  </a:cubicBezTo>
                  <a:cubicBezTo>
                    <a:pt x="23611" y="14691"/>
                    <a:pt x="23639" y="14858"/>
                    <a:pt x="23723" y="14997"/>
                  </a:cubicBezTo>
                  <a:cubicBezTo>
                    <a:pt x="23971" y="15452"/>
                    <a:pt x="24386" y="15554"/>
                    <a:pt x="24869" y="15554"/>
                  </a:cubicBezTo>
                  <a:cubicBezTo>
                    <a:pt x="25037" y="15554"/>
                    <a:pt x="25215" y="15542"/>
                    <a:pt x="25395" y="15527"/>
                  </a:cubicBezTo>
                  <a:cubicBezTo>
                    <a:pt x="25702" y="15025"/>
                    <a:pt x="26036" y="14273"/>
                    <a:pt x="25897" y="13827"/>
                  </a:cubicBezTo>
                  <a:cubicBezTo>
                    <a:pt x="25786" y="13381"/>
                    <a:pt x="25144" y="13297"/>
                    <a:pt x="24866" y="13018"/>
                  </a:cubicBezTo>
                  <a:cubicBezTo>
                    <a:pt x="24420" y="12600"/>
                    <a:pt x="24698" y="12461"/>
                    <a:pt x="24977" y="12043"/>
                  </a:cubicBezTo>
                  <a:cubicBezTo>
                    <a:pt x="25256" y="11625"/>
                    <a:pt x="25228" y="11095"/>
                    <a:pt x="25479" y="10760"/>
                  </a:cubicBezTo>
                  <a:cubicBezTo>
                    <a:pt x="25786" y="10370"/>
                    <a:pt x="26622" y="10342"/>
                    <a:pt x="26901" y="9896"/>
                  </a:cubicBezTo>
                  <a:cubicBezTo>
                    <a:pt x="26650" y="9645"/>
                    <a:pt x="26259" y="9339"/>
                    <a:pt x="26204" y="8976"/>
                  </a:cubicBezTo>
                  <a:cubicBezTo>
                    <a:pt x="26204" y="8809"/>
                    <a:pt x="26343" y="8614"/>
                    <a:pt x="26343" y="8503"/>
                  </a:cubicBezTo>
                  <a:cubicBezTo>
                    <a:pt x="26315" y="8196"/>
                    <a:pt x="26036" y="7973"/>
                    <a:pt x="25674" y="7778"/>
                  </a:cubicBezTo>
                  <a:cubicBezTo>
                    <a:pt x="25563" y="7583"/>
                    <a:pt x="25590" y="7499"/>
                    <a:pt x="25451" y="7304"/>
                  </a:cubicBezTo>
                  <a:cubicBezTo>
                    <a:pt x="25284" y="7081"/>
                    <a:pt x="25033" y="7165"/>
                    <a:pt x="24782" y="7053"/>
                  </a:cubicBezTo>
                  <a:cubicBezTo>
                    <a:pt x="24197" y="6746"/>
                    <a:pt x="24002" y="6105"/>
                    <a:pt x="23946" y="5520"/>
                  </a:cubicBezTo>
                  <a:cubicBezTo>
                    <a:pt x="23891" y="4727"/>
                    <a:pt x="24024" y="4014"/>
                    <a:pt x="22976" y="4014"/>
                  </a:cubicBezTo>
                  <a:cubicBezTo>
                    <a:pt x="22956" y="4014"/>
                    <a:pt x="22935" y="4014"/>
                    <a:pt x="22914" y="4015"/>
                  </a:cubicBezTo>
                  <a:cubicBezTo>
                    <a:pt x="22864" y="4018"/>
                    <a:pt x="22813" y="4020"/>
                    <a:pt x="22762" y="4020"/>
                  </a:cubicBezTo>
                  <a:cubicBezTo>
                    <a:pt x="22028" y="4020"/>
                    <a:pt x="21271" y="3679"/>
                    <a:pt x="20515" y="3679"/>
                  </a:cubicBezTo>
                  <a:cubicBezTo>
                    <a:pt x="20488" y="3679"/>
                    <a:pt x="20461" y="3679"/>
                    <a:pt x="20434" y="3680"/>
                  </a:cubicBezTo>
                  <a:cubicBezTo>
                    <a:pt x="20228" y="3680"/>
                    <a:pt x="20046" y="3698"/>
                    <a:pt x="19876" y="3698"/>
                  </a:cubicBezTo>
                  <a:cubicBezTo>
                    <a:pt x="19679" y="3698"/>
                    <a:pt x="19499" y="3674"/>
                    <a:pt x="19318" y="3569"/>
                  </a:cubicBezTo>
                  <a:cubicBezTo>
                    <a:pt x="19207" y="3513"/>
                    <a:pt x="19207" y="3318"/>
                    <a:pt x="19095" y="3262"/>
                  </a:cubicBezTo>
                  <a:cubicBezTo>
                    <a:pt x="19080" y="3254"/>
                    <a:pt x="19058" y="3251"/>
                    <a:pt x="19031" y="3251"/>
                  </a:cubicBezTo>
                  <a:cubicBezTo>
                    <a:pt x="18871" y="3251"/>
                    <a:pt x="18542" y="3377"/>
                    <a:pt x="18399" y="3401"/>
                  </a:cubicBezTo>
                  <a:cubicBezTo>
                    <a:pt x="18343" y="2927"/>
                    <a:pt x="19291" y="2900"/>
                    <a:pt x="18900" y="2258"/>
                  </a:cubicBezTo>
                  <a:cubicBezTo>
                    <a:pt x="18705" y="2035"/>
                    <a:pt x="18454" y="1896"/>
                    <a:pt x="18148" y="1868"/>
                  </a:cubicBezTo>
                  <a:cubicBezTo>
                    <a:pt x="18085" y="1856"/>
                    <a:pt x="18029" y="1851"/>
                    <a:pt x="17980" y="1851"/>
                  </a:cubicBezTo>
                  <a:cubicBezTo>
                    <a:pt x="17680" y="1851"/>
                    <a:pt x="17599" y="2039"/>
                    <a:pt x="17311" y="2063"/>
                  </a:cubicBezTo>
                  <a:cubicBezTo>
                    <a:pt x="17291" y="2065"/>
                    <a:pt x="17271" y="2065"/>
                    <a:pt x="17251" y="2065"/>
                  </a:cubicBezTo>
                  <a:cubicBezTo>
                    <a:pt x="16423" y="2065"/>
                    <a:pt x="17082" y="912"/>
                    <a:pt x="16810" y="530"/>
                  </a:cubicBezTo>
                  <a:cubicBezTo>
                    <a:pt x="16587" y="224"/>
                    <a:pt x="15918" y="447"/>
                    <a:pt x="15806" y="1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20031;p55"/>
            <p:cNvSpPr/>
            <p:nvPr/>
          </p:nvSpPr>
          <p:spPr>
            <a:xfrm>
              <a:off x="1153125" y="2769675"/>
              <a:ext cx="449500" cy="441150"/>
            </a:xfrm>
            <a:custGeom>
              <a:avLst/>
              <a:gdLst/>
              <a:ahLst/>
              <a:cxnLst/>
              <a:rect l="l" t="t" r="r" b="b"/>
              <a:pathLst>
                <a:path w="17980" h="17646" extrusionOk="0">
                  <a:moveTo>
                    <a:pt x="1338" y="0"/>
                  </a:moveTo>
                  <a:cubicBezTo>
                    <a:pt x="1338" y="140"/>
                    <a:pt x="1283" y="251"/>
                    <a:pt x="1283" y="390"/>
                  </a:cubicBezTo>
                  <a:cubicBezTo>
                    <a:pt x="1199" y="613"/>
                    <a:pt x="1199" y="864"/>
                    <a:pt x="1283" y="1087"/>
                  </a:cubicBezTo>
                  <a:cubicBezTo>
                    <a:pt x="1310" y="1199"/>
                    <a:pt x="1366" y="1282"/>
                    <a:pt x="1422" y="1394"/>
                  </a:cubicBezTo>
                  <a:cubicBezTo>
                    <a:pt x="1589" y="1701"/>
                    <a:pt x="1645" y="1896"/>
                    <a:pt x="1143" y="2286"/>
                  </a:cubicBezTo>
                  <a:cubicBezTo>
                    <a:pt x="948" y="2397"/>
                    <a:pt x="725" y="2509"/>
                    <a:pt x="502" y="2593"/>
                  </a:cubicBezTo>
                  <a:cubicBezTo>
                    <a:pt x="335" y="2648"/>
                    <a:pt x="140" y="2732"/>
                    <a:pt x="0" y="2816"/>
                  </a:cubicBezTo>
                  <a:cubicBezTo>
                    <a:pt x="558" y="3150"/>
                    <a:pt x="1283" y="3317"/>
                    <a:pt x="1645" y="3847"/>
                  </a:cubicBezTo>
                  <a:cubicBezTo>
                    <a:pt x="2063" y="4544"/>
                    <a:pt x="2342" y="5324"/>
                    <a:pt x="2481" y="6133"/>
                  </a:cubicBezTo>
                  <a:cubicBezTo>
                    <a:pt x="2509" y="6356"/>
                    <a:pt x="2565" y="6607"/>
                    <a:pt x="2676" y="6830"/>
                  </a:cubicBezTo>
                  <a:cubicBezTo>
                    <a:pt x="2983" y="7220"/>
                    <a:pt x="3708" y="7415"/>
                    <a:pt x="4098" y="7722"/>
                  </a:cubicBezTo>
                  <a:cubicBezTo>
                    <a:pt x="4488" y="8056"/>
                    <a:pt x="4767" y="8363"/>
                    <a:pt x="5324" y="8419"/>
                  </a:cubicBezTo>
                  <a:lnTo>
                    <a:pt x="5910" y="8419"/>
                  </a:lnTo>
                  <a:cubicBezTo>
                    <a:pt x="6663" y="8586"/>
                    <a:pt x="7248" y="9143"/>
                    <a:pt x="7778" y="9673"/>
                  </a:cubicBezTo>
                  <a:cubicBezTo>
                    <a:pt x="8196" y="10091"/>
                    <a:pt x="8168" y="10426"/>
                    <a:pt x="8251" y="11039"/>
                  </a:cubicBezTo>
                  <a:cubicBezTo>
                    <a:pt x="8419" y="12098"/>
                    <a:pt x="8837" y="12990"/>
                    <a:pt x="10063" y="13129"/>
                  </a:cubicBezTo>
                  <a:cubicBezTo>
                    <a:pt x="11178" y="13213"/>
                    <a:pt x="11680" y="13018"/>
                    <a:pt x="11680" y="14244"/>
                  </a:cubicBezTo>
                  <a:cubicBezTo>
                    <a:pt x="11680" y="14746"/>
                    <a:pt x="11596" y="14746"/>
                    <a:pt x="11931" y="15025"/>
                  </a:cubicBezTo>
                  <a:cubicBezTo>
                    <a:pt x="12405" y="15415"/>
                    <a:pt x="12907" y="15415"/>
                    <a:pt x="13297" y="15917"/>
                  </a:cubicBezTo>
                  <a:cubicBezTo>
                    <a:pt x="13687" y="16502"/>
                    <a:pt x="14272" y="16976"/>
                    <a:pt x="14941" y="17227"/>
                  </a:cubicBezTo>
                  <a:cubicBezTo>
                    <a:pt x="15443" y="17394"/>
                    <a:pt x="16307" y="17339"/>
                    <a:pt x="16753" y="17590"/>
                  </a:cubicBezTo>
                  <a:lnTo>
                    <a:pt x="16837" y="17645"/>
                  </a:lnTo>
                  <a:lnTo>
                    <a:pt x="16893" y="17617"/>
                  </a:lnTo>
                  <a:lnTo>
                    <a:pt x="17004" y="17562"/>
                  </a:lnTo>
                  <a:cubicBezTo>
                    <a:pt x="17172" y="17478"/>
                    <a:pt x="17339" y="17422"/>
                    <a:pt x="17506" y="17422"/>
                  </a:cubicBezTo>
                  <a:cubicBezTo>
                    <a:pt x="17729" y="17367"/>
                    <a:pt x="17896" y="17339"/>
                    <a:pt x="17980" y="17171"/>
                  </a:cubicBezTo>
                  <a:cubicBezTo>
                    <a:pt x="17952" y="17088"/>
                    <a:pt x="17924" y="17004"/>
                    <a:pt x="17924" y="16893"/>
                  </a:cubicBezTo>
                  <a:cubicBezTo>
                    <a:pt x="16893" y="16809"/>
                    <a:pt x="16781" y="16279"/>
                    <a:pt x="16642" y="15722"/>
                  </a:cubicBezTo>
                  <a:cubicBezTo>
                    <a:pt x="16586" y="15387"/>
                    <a:pt x="16475" y="15109"/>
                    <a:pt x="16307" y="14830"/>
                  </a:cubicBezTo>
                  <a:cubicBezTo>
                    <a:pt x="16046" y="14517"/>
                    <a:pt x="15687" y="14325"/>
                    <a:pt x="15299" y="14325"/>
                  </a:cubicBezTo>
                  <a:cubicBezTo>
                    <a:pt x="15273" y="14325"/>
                    <a:pt x="15247" y="14326"/>
                    <a:pt x="15220" y="14328"/>
                  </a:cubicBezTo>
                  <a:cubicBezTo>
                    <a:pt x="14858" y="14328"/>
                    <a:pt x="14495" y="14217"/>
                    <a:pt x="14189" y="14049"/>
                  </a:cubicBezTo>
                  <a:cubicBezTo>
                    <a:pt x="13938" y="13910"/>
                    <a:pt x="13771" y="13631"/>
                    <a:pt x="13715" y="13352"/>
                  </a:cubicBezTo>
                  <a:cubicBezTo>
                    <a:pt x="13687" y="13185"/>
                    <a:pt x="13631" y="13046"/>
                    <a:pt x="13548" y="12906"/>
                  </a:cubicBezTo>
                  <a:cubicBezTo>
                    <a:pt x="13392" y="12640"/>
                    <a:pt x="12743" y="12303"/>
                    <a:pt x="12245" y="12303"/>
                  </a:cubicBezTo>
                  <a:cubicBezTo>
                    <a:pt x="12118" y="12303"/>
                    <a:pt x="12000" y="12326"/>
                    <a:pt x="11903" y="12377"/>
                  </a:cubicBezTo>
                  <a:cubicBezTo>
                    <a:pt x="11819" y="12405"/>
                    <a:pt x="11764" y="12488"/>
                    <a:pt x="11708" y="12600"/>
                  </a:cubicBezTo>
                  <a:cubicBezTo>
                    <a:pt x="11624" y="12739"/>
                    <a:pt x="11485" y="12879"/>
                    <a:pt x="11318" y="12906"/>
                  </a:cubicBezTo>
                  <a:cubicBezTo>
                    <a:pt x="11257" y="12926"/>
                    <a:pt x="11194" y="12935"/>
                    <a:pt x="11130" y="12935"/>
                  </a:cubicBezTo>
                  <a:cubicBezTo>
                    <a:pt x="10635" y="12935"/>
                    <a:pt x="10072" y="12406"/>
                    <a:pt x="9924" y="11987"/>
                  </a:cubicBezTo>
                  <a:cubicBezTo>
                    <a:pt x="9729" y="11373"/>
                    <a:pt x="10063" y="11234"/>
                    <a:pt x="10398" y="11067"/>
                  </a:cubicBezTo>
                  <a:lnTo>
                    <a:pt x="10537" y="10983"/>
                  </a:lnTo>
                  <a:cubicBezTo>
                    <a:pt x="11234" y="10649"/>
                    <a:pt x="11346" y="10509"/>
                    <a:pt x="11039" y="9729"/>
                  </a:cubicBezTo>
                  <a:lnTo>
                    <a:pt x="10955" y="9561"/>
                  </a:lnTo>
                  <a:lnTo>
                    <a:pt x="11123" y="9561"/>
                  </a:lnTo>
                  <a:cubicBezTo>
                    <a:pt x="11485" y="9561"/>
                    <a:pt x="12572" y="9338"/>
                    <a:pt x="12711" y="9004"/>
                  </a:cubicBezTo>
                  <a:cubicBezTo>
                    <a:pt x="12739" y="8892"/>
                    <a:pt x="12656" y="8781"/>
                    <a:pt x="12488" y="8614"/>
                  </a:cubicBezTo>
                  <a:cubicBezTo>
                    <a:pt x="12363" y="8516"/>
                    <a:pt x="12196" y="8481"/>
                    <a:pt x="12001" y="8481"/>
                  </a:cubicBezTo>
                  <a:cubicBezTo>
                    <a:pt x="11806" y="8481"/>
                    <a:pt x="11583" y="8516"/>
                    <a:pt x="11346" y="8558"/>
                  </a:cubicBezTo>
                  <a:cubicBezTo>
                    <a:pt x="11132" y="8579"/>
                    <a:pt x="10901" y="8609"/>
                    <a:pt x="10680" y="8609"/>
                  </a:cubicBezTo>
                  <a:cubicBezTo>
                    <a:pt x="10324" y="8609"/>
                    <a:pt x="9991" y="8533"/>
                    <a:pt x="9785" y="8223"/>
                  </a:cubicBezTo>
                  <a:cubicBezTo>
                    <a:pt x="9617" y="7917"/>
                    <a:pt x="9589" y="7582"/>
                    <a:pt x="9645" y="7276"/>
                  </a:cubicBezTo>
                  <a:cubicBezTo>
                    <a:pt x="9701" y="6969"/>
                    <a:pt x="9673" y="6690"/>
                    <a:pt x="9534" y="6439"/>
                  </a:cubicBezTo>
                  <a:cubicBezTo>
                    <a:pt x="9339" y="6161"/>
                    <a:pt x="8920" y="6161"/>
                    <a:pt x="8530" y="6133"/>
                  </a:cubicBezTo>
                  <a:cubicBezTo>
                    <a:pt x="8279" y="6133"/>
                    <a:pt x="8056" y="6105"/>
                    <a:pt x="7833" y="6049"/>
                  </a:cubicBezTo>
                  <a:cubicBezTo>
                    <a:pt x="7471" y="5910"/>
                    <a:pt x="7136" y="5659"/>
                    <a:pt x="6886" y="5352"/>
                  </a:cubicBezTo>
                  <a:cubicBezTo>
                    <a:pt x="6774" y="5185"/>
                    <a:pt x="6607" y="5046"/>
                    <a:pt x="6467" y="4906"/>
                  </a:cubicBezTo>
                  <a:cubicBezTo>
                    <a:pt x="6133" y="4683"/>
                    <a:pt x="5771" y="4460"/>
                    <a:pt x="5380" y="4321"/>
                  </a:cubicBezTo>
                  <a:cubicBezTo>
                    <a:pt x="5288" y="4309"/>
                    <a:pt x="5196" y="4303"/>
                    <a:pt x="5105" y="4303"/>
                  </a:cubicBezTo>
                  <a:cubicBezTo>
                    <a:pt x="4977" y="4303"/>
                    <a:pt x="4853" y="4316"/>
                    <a:pt x="4739" y="4349"/>
                  </a:cubicBezTo>
                  <a:cubicBezTo>
                    <a:pt x="4621" y="4388"/>
                    <a:pt x="4499" y="4407"/>
                    <a:pt x="4376" y="4407"/>
                  </a:cubicBezTo>
                  <a:cubicBezTo>
                    <a:pt x="4151" y="4407"/>
                    <a:pt x="3924" y="4345"/>
                    <a:pt x="3708" y="4237"/>
                  </a:cubicBezTo>
                  <a:cubicBezTo>
                    <a:pt x="3401" y="3986"/>
                    <a:pt x="3234" y="3624"/>
                    <a:pt x="3262" y="3234"/>
                  </a:cubicBezTo>
                  <a:cubicBezTo>
                    <a:pt x="3262" y="3066"/>
                    <a:pt x="3234" y="2899"/>
                    <a:pt x="3178" y="2732"/>
                  </a:cubicBezTo>
                  <a:cubicBezTo>
                    <a:pt x="3150" y="2620"/>
                    <a:pt x="3039" y="2537"/>
                    <a:pt x="2927" y="2509"/>
                  </a:cubicBezTo>
                  <a:cubicBezTo>
                    <a:pt x="2816" y="2453"/>
                    <a:pt x="2704" y="2397"/>
                    <a:pt x="2621" y="2286"/>
                  </a:cubicBezTo>
                  <a:cubicBezTo>
                    <a:pt x="2481" y="2147"/>
                    <a:pt x="2453" y="1951"/>
                    <a:pt x="2453" y="1756"/>
                  </a:cubicBezTo>
                  <a:lnTo>
                    <a:pt x="2453" y="1617"/>
                  </a:lnTo>
                  <a:cubicBezTo>
                    <a:pt x="2453" y="920"/>
                    <a:pt x="1868" y="335"/>
                    <a:pt x="1338" y="0"/>
                  </a:cubicBezTo>
                  <a:close/>
                </a:path>
              </a:pathLst>
            </a:custGeom>
            <a:grpFill/>
            <a:ln w="9050" cap="flat" cmpd="sng">
              <a:solidFill>
                <a:srgbClr val="FFFFFF"/>
              </a:solidFill>
              <a:prstDash val="solid"/>
              <a:miter lim="278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" name="Google Shape;1408;p56"/>
          <p:cNvSpPr/>
          <p:nvPr/>
        </p:nvSpPr>
        <p:spPr>
          <a:xfrm>
            <a:off x="543333" y="1421709"/>
            <a:ext cx="158121" cy="1908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759" y="1373100"/>
            <a:ext cx="6777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effectLst/>
                <a:latin typeface="DM Sans" pitchFamily="2" charset="77"/>
              </a:rPr>
              <a:t>Membahas</a:t>
            </a:r>
            <a:r>
              <a:rPr lang="en-US" sz="1600" dirty="0">
                <a:effectLst/>
                <a:latin typeface="DM Sans" pitchFamily="2" charset="77"/>
              </a:rPr>
              <a:t> Indonesia </a:t>
            </a:r>
            <a:r>
              <a:rPr lang="en-US" sz="1600" dirty="0" err="1">
                <a:effectLst/>
                <a:latin typeface="DM Sans" pitchFamily="2" charset="77"/>
              </a:rPr>
              <a:t>sebagai</a:t>
            </a:r>
            <a:r>
              <a:rPr lang="en-US" sz="1600" dirty="0">
                <a:effectLst/>
                <a:latin typeface="DM Sans" pitchFamily="2" charset="77"/>
              </a:rPr>
              <a:t> negara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artinya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membahas</a:t>
            </a:r>
            <a:r>
              <a:rPr lang="en-US" sz="1600" dirty="0">
                <a:effectLst/>
                <a:latin typeface="DM Sans" pitchFamily="2" charset="77"/>
              </a:rPr>
              <a:t> Indonesia </a:t>
            </a:r>
            <a:r>
              <a:rPr lang="en-US" sz="1600" dirty="0" err="1">
                <a:effectLst/>
                <a:latin typeface="DM Sans" pitchFamily="2" charset="77"/>
              </a:rPr>
              <a:t>dari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sudut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pandang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pemerintahannya</a:t>
            </a:r>
            <a:r>
              <a:rPr lang="en-US" sz="1600" dirty="0">
                <a:effectLst/>
                <a:latin typeface="DM Sans" pitchFamily="2" charset="77"/>
              </a:rPr>
              <a:t>. Ada </a:t>
            </a:r>
            <a:r>
              <a:rPr lang="en-US" sz="1600" dirty="0" err="1">
                <a:effectLst/>
                <a:latin typeface="DM Sans" pitchFamily="2" charset="77"/>
              </a:rPr>
              <a:t>tiga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makna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dalam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istilah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memiliki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kekuasaan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eksekutif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untuk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mengatur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semua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warganya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membentuk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konstitusi</a:t>
            </a:r>
            <a:r>
              <a:rPr lang="en-US" sz="1600" dirty="0"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effectLst/>
                <a:latin typeface="DM Sans" pitchFamily="2" charset="77"/>
              </a:rPr>
              <a:t>dapat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diterima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publik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effectLst/>
              <a:latin typeface="DM Sans" pitchFamily="2" charset="77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effectLst/>
                <a:latin typeface="DM Sans" pitchFamily="2" charset="77"/>
              </a:rPr>
              <a:t>Tujuan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adalah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kepentingan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umum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atau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kemaslahatan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bersama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  <a:p>
            <a:pPr algn="just"/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merupakan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 yang </a:t>
            </a:r>
            <a:r>
              <a:rPr lang="en-US" sz="1600" dirty="0" err="1">
                <a:effectLst/>
                <a:latin typeface="DM Sans" pitchFamily="2" charset="77"/>
              </a:rPr>
              <a:t>mandat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kekuasaannya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berasal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dari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rakyat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melalui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mekanisme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pemilihan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umum</a:t>
            </a:r>
            <a:r>
              <a:rPr lang="en-US" sz="1600" dirty="0">
                <a:effectLst/>
                <a:latin typeface="DM Sans" pitchFamily="2" charset="77"/>
              </a:rPr>
              <a:t> dan </a:t>
            </a:r>
            <a:r>
              <a:rPr lang="en-US" sz="1600" dirty="0" err="1">
                <a:effectLst/>
                <a:latin typeface="DM Sans" pitchFamily="2" charset="77"/>
              </a:rPr>
              <a:t>biasanya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dipimpin</a:t>
            </a:r>
            <a:r>
              <a:rPr lang="en-US" sz="1600" dirty="0"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effectLst/>
                <a:latin typeface="DM Sans" pitchFamily="2" charset="77"/>
              </a:rPr>
              <a:t>seorang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presiden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r>
              <a:rPr lang="en-US" sz="1600" dirty="0" err="1">
                <a:effectLst/>
                <a:latin typeface="DM Sans" pitchFamily="2" charset="77"/>
              </a:rPr>
              <a:t>Bentuk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 Negara Indonesia </a:t>
            </a:r>
            <a:r>
              <a:rPr lang="en-US" sz="1600" dirty="0" err="1">
                <a:effectLst/>
                <a:latin typeface="DM Sans" pitchFamily="2" charset="77"/>
              </a:rPr>
              <a:t>adalah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konstitusional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r>
              <a:rPr lang="en-US" sz="1600" dirty="0" err="1">
                <a:effectLst/>
                <a:latin typeface="DM Sans" pitchFamily="2" charset="77"/>
              </a:rPr>
              <a:t>Dalam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pemerintahan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republik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konstitusional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kekuasaan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presiden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tidak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bersifat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mutlak</a:t>
            </a:r>
            <a:r>
              <a:rPr lang="en-US" sz="1600" dirty="0">
                <a:effectLst/>
                <a:latin typeface="DM Sans" pitchFamily="2" charset="77"/>
              </a:rPr>
              <a:t>, </a:t>
            </a:r>
            <a:r>
              <a:rPr lang="en-US" sz="1600" dirty="0" err="1">
                <a:effectLst/>
                <a:latin typeface="DM Sans" pitchFamily="2" charset="77"/>
              </a:rPr>
              <a:t>tetapi</a:t>
            </a:r>
            <a:r>
              <a:rPr lang="en-US" sz="1600" dirty="0">
                <a:effectLst/>
                <a:latin typeface="DM Sans" pitchFamily="2" charset="77"/>
              </a:rPr>
              <a:t> </a:t>
            </a:r>
            <a:r>
              <a:rPr lang="en-US" sz="1600" dirty="0" err="1">
                <a:effectLst/>
                <a:latin typeface="DM Sans" pitchFamily="2" charset="77"/>
              </a:rPr>
              <a:t>dibatasi</a:t>
            </a:r>
            <a:r>
              <a:rPr lang="en-US" sz="1600" dirty="0">
                <a:effectLst/>
                <a:latin typeface="DM Sans" pitchFamily="2" charset="77"/>
              </a:rPr>
              <a:t> oleh </a:t>
            </a:r>
            <a:r>
              <a:rPr lang="en-US" sz="1600" dirty="0" err="1">
                <a:effectLst/>
                <a:latin typeface="DM Sans" pitchFamily="2" charset="77"/>
              </a:rPr>
              <a:t>konstitusi</a:t>
            </a:r>
            <a:r>
              <a:rPr lang="en-US" sz="1600" dirty="0">
                <a:effectLst/>
                <a:latin typeface="DM Sans" pitchFamily="2" charset="77"/>
              </a:rPr>
              <a:t>. </a:t>
            </a:r>
            <a:endParaRPr lang="en-US" sz="1600" dirty="0">
              <a:latin typeface="DM Sans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7373</Words>
  <Application>WPS Presentation</Application>
  <PresentationFormat>Widescreen</PresentationFormat>
  <Paragraphs>128</Paragraphs>
  <Slides>15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SimSun</vt:lpstr>
      <vt:lpstr>Wingdings</vt:lpstr>
      <vt:lpstr>Cambria</vt:lpstr>
      <vt:lpstr>Candara</vt:lpstr>
      <vt:lpstr>Arial</vt:lpstr>
      <vt:lpstr>Eras Bold ITC</vt:lpstr>
      <vt:lpstr>Baghdad</vt:lpstr>
      <vt:lpstr>Segoe Print</vt:lpstr>
      <vt:lpstr>Oriya MN</vt:lpstr>
      <vt:lpstr>Quire Sans</vt:lpstr>
      <vt:lpstr>Yu Gothic UI</vt:lpstr>
      <vt:lpstr>Cooper Black</vt:lpstr>
      <vt:lpstr>DM Sans</vt:lpstr>
      <vt:lpstr>DM Sans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Riadhotul Firda Iskandar</dc:creator>
  <cp:lastModifiedBy>Dinta Kartikasari</cp:lastModifiedBy>
  <cp:revision>8</cp:revision>
  <dcterms:created xsi:type="dcterms:W3CDTF">2023-05-17T10:27:00Z</dcterms:created>
  <dcterms:modified xsi:type="dcterms:W3CDTF">2025-07-21T01:55:26Z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0D9F0D29E6F7439A9A5D64464FAFF9FE_12</vt:lpwstr>
  </property>
  <property fmtid="{D5CDD505-2E9C-101B-9397-08002B2CF9AE}" pid="3" name="KSOProductBuildVer">
    <vt:lpwstr>1033-12.2.0.21931</vt:lpwstr>
  </property>
</Properties>
</file>