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0.jpg" ContentType="image/jpeg"/>
  <Override PartName="/ppt/media/image31.jpg" ContentType="image/jpeg"/>
  <Override PartName="/ppt/media/image32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7.jpg" ContentType="image/jpeg"/>
  <Override PartName="/ppt/media/image48.jpg" ContentType="image/jpeg"/>
  <Override PartName="/ppt/media/image49.jpg" ContentType="image/jpeg"/>
  <Override PartName="/ppt/media/image50.jpg" ContentType="image/jpeg"/>
  <Override PartName="/ppt/notesSlides/notesSlide2.xml" ContentType="application/vnd.openxmlformats-officedocument.presentationml.notesSlide+xml"/>
  <Override PartName="/ppt/media/image51.jpg" ContentType="image/jpeg"/>
  <Override PartName="/ppt/media/image52.jpg" ContentType="image/jpeg"/>
  <Override PartName="/ppt/media/image53.jpg" ContentType="image/jpeg"/>
  <Override PartName="/ppt/media/image54.jpg" ContentType="image/jpeg"/>
  <Override PartName="/ppt/media/image55.jpg" ContentType="image/jpeg"/>
  <Override PartName="/ppt/media/image56.jpg" ContentType="image/jpeg"/>
  <Override PartName="/ppt/media/image57.jpg" ContentType="image/jpeg"/>
  <Override PartName="/ppt/media/image58.jpg" ContentType="image/jpeg"/>
  <Override PartName="/ppt/media/image59.jpg" ContentType="image/jpeg"/>
  <Override PartName="/ppt/media/image60.jpg" ContentType="image/jpeg"/>
  <Override PartName="/ppt/media/image61.jpg" ContentType="image/jpeg"/>
  <Override PartName="/ppt/media/image6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90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4" r:id="rId10"/>
    <p:sldId id="273" r:id="rId11"/>
    <p:sldId id="260" r:id="rId12"/>
    <p:sldId id="276" r:id="rId13"/>
    <p:sldId id="277" r:id="rId14"/>
    <p:sldId id="278" r:id="rId15"/>
    <p:sldId id="280" r:id="rId16"/>
    <p:sldId id="291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79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267" r:id="rId41"/>
    <p:sldId id="322" r:id="rId42"/>
    <p:sldId id="306" r:id="rId43"/>
    <p:sldId id="307" r:id="rId44"/>
    <p:sldId id="323" r:id="rId45"/>
    <p:sldId id="324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FE2"/>
    <a:srgbClr val="D5F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B8FBE-68F7-4F01-A0AD-66822D3C9803}" type="datetimeFigureOut">
              <a:rPr lang="en-ID" smtClean="0"/>
              <a:t>20/01/2025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CF7A-1D39-4E13-8F1C-00B443DF93F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971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D4CF7A-1D39-4E13-8F1C-00B443DF93F7}" type="slidenum">
              <a:rPr lang="en-ID" smtClean="0"/>
              <a:t>47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177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1413" y="-117218"/>
            <a:ext cx="8212042" cy="4689479"/>
            <a:chOff x="451413" y="-117218"/>
            <a:chExt cx="8212042" cy="4689479"/>
          </a:xfrm>
        </p:grpSpPr>
        <p:sp>
          <p:nvSpPr>
            <p:cNvPr id="10" name="Google Shape;10;p2"/>
            <p:cNvSpPr/>
            <p:nvPr/>
          </p:nvSpPr>
          <p:spPr>
            <a:xfrm>
              <a:off x="3249493" y="-74952"/>
              <a:ext cx="308013" cy="299559"/>
            </a:xfrm>
            <a:custGeom>
              <a:avLst/>
              <a:gdLst/>
              <a:ahLst/>
              <a:cxnLst/>
              <a:rect l="l" t="t" r="r" b="b"/>
              <a:pathLst>
                <a:path w="10749" h="10454" extrusionOk="0">
                  <a:moveTo>
                    <a:pt x="5228" y="0"/>
                  </a:moveTo>
                  <a:cubicBezTo>
                    <a:pt x="5113" y="0"/>
                    <a:pt x="4995" y="71"/>
                    <a:pt x="4878" y="248"/>
                  </a:cubicBezTo>
                  <a:cubicBezTo>
                    <a:pt x="4426" y="880"/>
                    <a:pt x="4155" y="1603"/>
                    <a:pt x="4155" y="2415"/>
                  </a:cubicBezTo>
                  <a:cubicBezTo>
                    <a:pt x="3975" y="3138"/>
                    <a:pt x="3433" y="3770"/>
                    <a:pt x="2710" y="3951"/>
                  </a:cubicBezTo>
                  <a:cubicBezTo>
                    <a:pt x="1807" y="4222"/>
                    <a:pt x="1085" y="4493"/>
                    <a:pt x="272" y="4854"/>
                  </a:cubicBezTo>
                  <a:cubicBezTo>
                    <a:pt x="91" y="4944"/>
                    <a:pt x="1" y="5125"/>
                    <a:pt x="1" y="5305"/>
                  </a:cubicBezTo>
                  <a:cubicBezTo>
                    <a:pt x="1" y="5396"/>
                    <a:pt x="91" y="5576"/>
                    <a:pt x="181" y="5667"/>
                  </a:cubicBezTo>
                  <a:cubicBezTo>
                    <a:pt x="362" y="5667"/>
                    <a:pt x="452" y="5757"/>
                    <a:pt x="543" y="5847"/>
                  </a:cubicBezTo>
                  <a:lnTo>
                    <a:pt x="723" y="5938"/>
                  </a:lnTo>
                  <a:cubicBezTo>
                    <a:pt x="904" y="5938"/>
                    <a:pt x="1085" y="6118"/>
                    <a:pt x="1265" y="6118"/>
                  </a:cubicBezTo>
                  <a:cubicBezTo>
                    <a:pt x="1626" y="6209"/>
                    <a:pt x="1988" y="6299"/>
                    <a:pt x="2349" y="6299"/>
                  </a:cubicBezTo>
                  <a:cubicBezTo>
                    <a:pt x="3704" y="6660"/>
                    <a:pt x="4155" y="7834"/>
                    <a:pt x="4517" y="9008"/>
                  </a:cubicBezTo>
                  <a:lnTo>
                    <a:pt x="4517" y="9099"/>
                  </a:lnTo>
                  <a:cubicBezTo>
                    <a:pt x="4607" y="9550"/>
                    <a:pt x="4878" y="10453"/>
                    <a:pt x="5329" y="10453"/>
                  </a:cubicBezTo>
                  <a:cubicBezTo>
                    <a:pt x="5691" y="10453"/>
                    <a:pt x="5871" y="9911"/>
                    <a:pt x="6052" y="9550"/>
                  </a:cubicBezTo>
                  <a:cubicBezTo>
                    <a:pt x="6142" y="9189"/>
                    <a:pt x="6232" y="8828"/>
                    <a:pt x="6413" y="8466"/>
                  </a:cubicBezTo>
                  <a:cubicBezTo>
                    <a:pt x="6503" y="7654"/>
                    <a:pt x="7045" y="7021"/>
                    <a:pt x="7677" y="6570"/>
                  </a:cubicBezTo>
                  <a:cubicBezTo>
                    <a:pt x="8400" y="6299"/>
                    <a:pt x="9122" y="6209"/>
                    <a:pt x="9755" y="5938"/>
                  </a:cubicBezTo>
                  <a:cubicBezTo>
                    <a:pt x="10297" y="5667"/>
                    <a:pt x="10748" y="5305"/>
                    <a:pt x="10297" y="4854"/>
                  </a:cubicBezTo>
                  <a:lnTo>
                    <a:pt x="10116" y="4764"/>
                  </a:lnTo>
                  <a:cubicBezTo>
                    <a:pt x="10026" y="4673"/>
                    <a:pt x="9935" y="4583"/>
                    <a:pt x="9755" y="4583"/>
                  </a:cubicBezTo>
                  <a:cubicBezTo>
                    <a:pt x="9122" y="4312"/>
                    <a:pt x="8581" y="4131"/>
                    <a:pt x="7948" y="4041"/>
                  </a:cubicBezTo>
                  <a:cubicBezTo>
                    <a:pt x="7226" y="3860"/>
                    <a:pt x="6594" y="3409"/>
                    <a:pt x="6413" y="2777"/>
                  </a:cubicBezTo>
                  <a:cubicBezTo>
                    <a:pt x="6232" y="2325"/>
                    <a:pt x="6232" y="1874"/>
                    <a:pt x="6142" y="1512"/>
                  </a:cubicBezTo>
                  <a:cubicBezTo>
                    <a:pt x="6142" y="1241"/>
                    <a:pt x="6052" y="970"/>
                    <a:pt x="5962" y="790"/>
                  </a:cubicBezTo>
                  <a:lnTo>
                    <a:pt x="5871" y="609"/>
                  </a:lnTo>
                  <a:cubicBezTo>
                    <a:pt x="5689" y="305"/>
                    <a:pt x="5465" y="0"/>
                    <a:pt x="5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239880" y="608369"/>
              <a:ext cx="257831" cy="241489"/>
            </a:xfrm>
            <a:custGeom>
              <a:avLst/>
              <a:gdLst/>
              <a:ahLst/>
              <a:cxnLst/>
              <a:rect l="l" t="t" r="r" b="b"/>
              <a:pathLst>
                <a:path w="11296" h="10580" extrusionOk="0">
                  <a:moveTo>
                    <a:pt x="8237" y="1"/>
                  </a:moveTo>
                  <a:cubicBezTo>
                    <a:pt x="8081" y="1"/>
                    <a:pt x="7917" y="41"/>
                    <a:pt x="7789" y="106"/>
                  </a:cubicBezTo>
                  <a:cubicBezTo>
                    <a:pt x="6737" y="807"/>
                    <a:pt x="5947" y="2561"/>
                    <a:pt x="5334" y="3788"/>
                  </a:cubicBezTo>
                  <a:cubicBezTo>
                    <a:pt x="4281" y="3262"/>
                    <a:pt x="3229" y="2648"/>
                    <a:pt x="2265" y="2035"/>
                  </a:cubicBezTo>
                  <a:cubicBezTo>
                    <a:pt x="2074" y="1926"/>
                    <a:pt x="1883" y="1878"/>
                    <a:pt x="1702" y="1878"/>
                  </a:cubicBezTo>
                  <a:cubicBezTo>
                    <a:pt x="715" y="1878"/>
                    <a:pt x="1" y="3284"/>
                    <a:pt x="1037" y="3876"/>
                  </a:cubicBezTo>
                  <a:cubicBezTo>
                    <a:pt x="2177" y="4577"/>
                    <a:pt x="3142" y="5103"/>
                    <a:pt x="4194" y="5630"/>
                  </a:cubicBezTo>
                  <a:cubicBezTo>
                    <a:pt x="3580" y="6769"/>
                    <a:pt x="2966" y="7822"/>
                    <a:pt x="2265" y="8874"/>
                  </a:cubicBezTo>
                  <a:cubicBezTo>
                    <a:pt x="1821" y="9635"/>
                    <a:pt x="2570" y="10579"/>
                    <a:pt x="3316" y="10579"/>
                  </a:cubicBezTo>
                  <a:cubicBezTo>
                    <a:pt x="3602" y="10579"/>
                    <a:pt x="3888" y="10441"/>
                    <a:pt x="4106" y="10101"/>
                  </a:cubicBezTo>
                  <a:cubicBezTo>
                    <a:pt x="4808" y="8961"/>
                    <a:pt x="5421" y="7822"/>
                    <a:pt x="6123" y="6682"/>
                  </a:cubicBezTo>
                  <a:cubicBezTo>
                    <a:pt x="7474" y="7357"/>
                    <a:pt x="9070" y="8440"/>
                    <a:pt x="10596" y="8440"/>
                  </a:cubicBezTo>
                  <a:cubicBezTo>
                    <a:pt x="10654" y="8440"/>
                    <a:pt x="10712" y="8438"/>
                    <a:pt x="10770" y="8435"/>
                  </a:cubicBezTo>
                  <a:cubicBezTo>
                    <a:pt x="11208" y="8435"/>
                    <a:pt x="11296" y="7822"/>
                    <a:pt x="11121" y="7471"/>
                  </a:cubicBezTo>
                  <a:cubicBezTo>
                    <a:pt x="10331" y="6243"/>
                    <a:pt x="8402" y="5542"/>
                    <a:pt x="7087" y="4840"/>
                  </a:cubicBezTo>
                  <a:cubicBezTo>
                    <a:pt x="7876" y="3525"/>
                    <a:pt x="8841" y="1947"/>
                    <a:pt x="8753" y="456"/>
                  </a:cubicBezTo>
                  <a:cubicBezTo>
                    <a:pt x="8753" y="123"/>
                    <a:pt x="8507" y="1"/>
                    <a:pt x="8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451413" y="2019726"/>
              <a:ext cx="290989" cy="263917"/>
              <a:chOff x="3585650" y="3681640"/>
              <a:chExt cx="315640" cy="2862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639726" y="3681640"/>
                <a:ext cx="185329" cy="286275"/>
              </a:xfrm>
              <a:custGeom>
                <a:avLst/>
                <a:gdLst/>
                <a:ahLst/>
                <a:cxnLst/>
                <a:rect l="l" t="t" r="r" b="b"/>
                <a:pathLst>
                  <a:path w="7485" h="11562" extrusionOk="0">
                    <a:moveTo>
                      <a:pt x="6383" y="0"/>
                    </a:moveTo>
                    <a:cubicBezTo>
                      <a:pt x="6124" y="0"/>
                      <a:pt x="5865" y="119"/>
                      <a:pt x="5696" y="400"/>
                    </a:cubicBezTo>
                    <a:cubicBezTo>
                      <a:pt x="3504" y="3381"/>
                      <a:pt x="2014" y="6888"/>
                      <a:pt x="348" y="10132"/>
                    </a:cubicBezTo>
                    <a:cubicBezTo>
                      <a:pt x="1" y="10942"/>
                      <a:pt x="532" y="11562"/>
                      <a:pt x="1134" y="11562"/>
                    </a:cubicBezTo>
                    <a:cubicBezTo>
                      <a:pt x="1445" y="11562"/>
                      <a:pt x="1775" y="11397"/>
                      <a:pt x="2014" y="11009"/>
                    </a:cubicBezTo>
                    <a:cubicBezTo>
                      <a:pt x="3767" y="7853"/>
                      <a:pt x="5959" y="4609"/>
                      <a:pt x="7187" y="1189"/>
                    </a:cubicBezTo>
                    <a:cubicBezTo>
                      <a:pt x="7485" y="534"/>
                      <a:pt x="6933" y="0"/>
                      <a:pt x="63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585650" y="3715413"/>
                <a:ext cx="131599" cy="109142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08" extrusionOk="0">
                    <a:moveTo>
                      <a:pt x="2356" y="1281"/>
                    </a:moveTo>
                    <a:cubicBezTo>
                      <a:pt x="2902" y="1281"/>
                      <a:pt x="3409" y="1732"/>
                      <a:pt x="3409" y="2368"/>
                    </a:cubicBezTo>
                    <a:cubicBezTo>
                      <a:pt x="3295" y="2879"/>
                      <a:pt x="2813" y="3206"/>
                      <a:pt x="2321" y="3206"/>
                    </a:cubicBezTo>
                    <a:cubicBezTo>
                      <a:pt x="2054" y="3206"/>
                      <a:pt x="1783" y="3110"/>
                      <a:pt x="1567" y="2894"/>
                    </a:cubicBezTo>
                    <a:cubicBezTo>
                      <a:pt x="1217" y="2456"/>
                      <a:pt x="1304" y="1842"/>
                      <a:pt x="1743" y="1491"/>
                    </a:cubicBezTo>
                    <a:cubicBezTo>
                      <a:pt x="1936" y="1346"/>
                      <a:pt x="2149" y="1281"/>
                      <a:pt x="2356" y="1281"/>
                    </a:cubicBezTo>
                    <a:close/>
                    <a:moveTo>
                      <a:pt x="2409" y="1"/>
                    </a:moveTo>
                    <a:cubicBezTo>
                      <a:pt x="1946" y="1"/>
                      <a:pt x="1470" y="159"/>
                      <a:pt x="1041" y="527"/>
                    </a:cubicBezTo>
                    <a:cubicBezTo>
                      <a:pt x="603" y="877"/>
                      <a:pt x="340" y="1316"/>
                      <a:pt x="340" y="1754"/>
                    </a:cubicBezTo>
                    <a:cubicBezTo>
                      <a:pt x="1" y="3336"/>
                      <a:pt x="1227" y="4408"/>
                      <a:pt x="2494" y="4408"/>
                    </a:cubicBezTo>
                    <a:cubicBezTo>
                      <a:pt x="3193" y="4408"/>
                      <a:pt x="3905" y="4081"/>
                      <a:pt x="4373" y="3332"/>
                    </a:cubicBezTo>
                    <a:cubicBezTo>
                      <a:pt x="5315" y="1718"/>
                      <a:pt x="3935" y="1"/>
                      <a:pt x="24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69443" y="3819628"/>
                <a:ext cx="131847" cy="109241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4412" extrusionOk="0">
                    <a:moveTo>
                      <a:pt x="2443" y="1312"/>
                    </a:moveTo>
                    <a:cubicBezTo>
                      <a:pt x="2966" y="1312"/>
                      <a:pt x="3438" y="1754"/>
                      <a:pt x="3438" y="2367"/>
                    </a:cubicBezTo>
                    <a:cubicBezTo>
                      <a:pt x="3383" y="2922"/>
                      <a:pt x="2906" y="3267"/>
                      <a:pt x="2430" y="3267"/>
                    </a:cubicBezTo>
                    <a:cubicBezTo>
                      <a:pt x="2154" y="3267"/>
                      <a:pt x="1878" y="3151"/>
                      <a:pt x="1685" y="2894"/>
                    </a:cubicBezTo>
                    <a:cubicBezTo>
                      <a:pt x="1509" y="2806"/>
                      <a:pt x="1422" y="2631"/>
                      <a:pt x="1422" y="2455"/>
                    </a:cubicBezTo>
                    <a:cubicBezTo>
                      <a:pt x="1422" y="2104"/>
                      <a:pt x="1509" y="1754"/>
                      <a:pt x="1772" y="1578"/>
                    </a:cubicBezTo>
                    <a:cubicBezTo>
                      <a:pt x="1983" y="1394"/>
                      <a:pt x="2218" y="1312"/>
                      <a:pt x="2443" y="1312"/>
                    </a:cubicBezTo>
                    <a:close/>
                    <a:moveTo>
                      <a:pt x="2438" y="0"/>
                    </a:moveTo>
                    <a:cubicBezTo>
                      <a:pt x="1976" y="0"/>
                      <a:pt x="1500" y="159"/>
                      <a:pt x="1071" y="526"/>
                    </a:cubicBezTo>
                    <a:cubicBezTo>
                      <a:pt x="633" y="877"/>
                      <a:pt x="370" y="1315"/>
                      <a:pt x="282" y="1841"/>
                    </a:cubicBezTo>
                    <a:cubicBezTo>
                      <a:pt x="0" y="3361"/>
                      <a:pt x="1237" y="4412"/>
                      <a:pt x="2483" y="4412"/>
                    </a:cubicBezTo>
                    <a:cubicBezTo>
                      <a:pt x="3178" y="4412"/>
                      <a:pt x="3876" y="4085"/>
                      <a:pt x="4315" y="3332"/>
                    </a:cubicBezTo>
                    <a:cubicBezTo>
                      <a:pt x="5324" y="1718"/>
                      <a:pt x="3960" y="0"/>
                      <a:pt x="24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-2095817">
              <a:off x="3097772" y="3728274"/>
              <a:ext cx="544726" cy="314720"/>
              <a:chOff x="897575" y="241000"/>
              <a:chExt cx="1194100" cy="6899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986400" y="241000"/>
                <a:ext cx="192050" cy="463750"/>
              </a:xfrm>
              <a:custGeom>
                <a:avLst/>
                <a:gdLst/>
                <a:ahLst/>
                <a:cxnLst/>
                <a:rect l="l" t="t" r="r" b="b"/>
                <a:pathLst>
                  <a:path w="7682" h="18550" extrusionOk="0">
                    <a:moveTo>
                      <a:pt x="926" y="0"/>
                    </a:moveTo>
                    <a:cubicBezTo>
                      <a:pt x="452" y="0"/>
                      <a:pt x="0" y="370"/>
                      <a:pt x="110" y="972"/>
                    </a:cubicBezTo>
                    <a:cubicBezTo>
                      <a:pt x="1558" y="6677"/>
                      <a:pt x="3822" y="12382"/>
                      <a:pt x="5815" y="17996"/>
                    </a:cubicBezTo>
                    <a:cubicBezTo>
                      <a:pt x="5954" y="18381"/>
                      <a:pt x="6269" y="18549"/>
                      <a:pt x="6598" y="18549"/>
                    </a:cubicBezTo>
                    <a:cubicBezTo>
                      <a:pt x="7122" y="18549"/>
                      <a:pt x="7681" y="18121"/>
                      <a:pt x="7626" y="17453"/>
                    </a:cubicBezTo>
                    <a:cubicBezTo>
                      <a:pt x="5724" y="11839"/>
                      <a:pt x="4094" y="5952"/>
                      <a:pt x="1740" y="519"/>
                    </a:cubicBezTo>
                    <a:cubicBezTo>
                      <a:pt x="1560" y="160"/>
                      <a:pt x="1238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97575" y="301875"/>
                <a:ext cx="385250" cy="353500"/>
              </a:xfrm>
              <a:custGeom>
                <a:avLst/>
                <a:gdLst/>
                <a:ahLst/>
                <a:cxnLst/>
                <a:rect l="l" t="t" r="r" b="b"/>
                <a:pathLst>
                  <a:path w="15410" h="14140" extrusionOk="0">
                    <a:moveTo>
                      <a:pt x="14367" y="1"/>
                    </a:moveTo>
                    <a:cubicBezTo>
                      <a:pt x="14212" y="1"/>
                      <a:pt x="14050" y="51"/>
                      <a:pt x="13895" y="167"/>
                    </a:cubicBezTo>
                    <a:cubicBezTo>
                      <a:pt x="9187" y="3880"/>
                      <a:pt x="5021" y="8317"/>
                      <a:pt x="765" y="12483"/>
                    </a:cubicBezTo>
                    <a:cubicBezTo>
                      <a:pt x="0" y="13178"/>
                      <a:pt x="676" y="14140"/>
                      <a:pt x="1441" y="14140"/>
                    </a:cubicBezTo>
                    <a:cubicBezTo>
                      <a:pt x="1673" y="14140"/>
                      <a:pt x="1913" y="14051"/>
                      <a:pt x="2123" y="13841"/>
                    </a:cubicBezTo>
                    <a:cubicBezTo>
                      <a:pt x="6470" y="9675"/>
                      <a:pt x="11088" y="5781"/>
                      <a:pt x="14982" y="1253"/>
                    </a:cubicBezTo>
                    <a:cubicBezTo>
                      <a:pt x="15410" y="683"/>
                      <a:pt x="14940" y="1"/>
                      <a:pt x="143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97925" y="339625"/>
                <a:ext cx="1323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11788" extrusionOk="0">
                    <a:moveTo>
                      <a:pt x="1017" y="0"/>
                    </a:moveTo>
                    <a:cubicBezTo>
                      <a:pt x="517" y="0"/>
                      <a:pt x="0" y="405"/>
                      <a:pt x="221" y="1011"/>
                    </a:cubicBezTo>
                    <a:cubicBezTo>
                      <a:pt x="945" y="3909"/>
                      <a:pt x="1851" y="6716"/>
                      <a:pt x="2847" y="9614"/>
                    </a:cubicBezTo>
                    <a:cubicBezTo>
                      <a:pt x="3028" y="10339"/>
                      <a:pt x="3299" y="11063"/>
                      <a:pt x="3571" y="11788"/>
                    </a:cubicBezTo>
                    <a:cubicBezTo>
                      <a:pt x="4114" y="11244"/>
                      <a:pt x="4748" y="10701"/>
                      <a:pt x="5292" y="10158"/>
                    </a:cubicBezTo>
                    <a:cubicBezTo>
                      <a:pt x="5020" y="9433"/>
                      <a:pt x="4748" y="8618"/>
                      <a:pt x="4567" y="7894"/>
                    </a:cubicBezTo>
                    <a:cubicBezTo>
                      <a:pt x="3662" y="5449"/>
                      <a:pt x="2847" y="3003"/>
                      <a:pt x="1760" y="558"/>
                    </a:cubicBezTo>
                    <a:cubicBezTo>
                      <a:pt x="1654" y="168"/>
                      <a:pt x="1339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311350" y="401025"/>
                <a:ext cx="388900" cy="356225"/>
              </a:xfrm>
              <a:custGeom>
                <a:avLst/>
                <a:gdLst/>
                <a:ahLst/>
                <a:cxnLst/>
                <a:rect l="l" t="t" r="r" b="b"/>
                <a:pathLst>
                  <a:path w="15556" h="14249" extrusionOk="0">
                    <a:moveTo>
                      <a:pt x="14388" y="1"/>
                    </a:moveTo>
                    <a:cubicBezTo>
                      <a:pt x="14196" y="1"/>
                      <a:pt x="13998" y="82"/>
                      <a:pt x="13826" y="276"/>
                    </a:cubicBezTo>
                    <a:cubicBezTo>
                      <a:pt x="11834" y="1906"/>
                      <a:pt x="9841" y="3717"/>
                      <a:pt x="8030" y="5438"/>
                    </a:cubicBezTo>
                    <a:cubicBezTo>
                      <a:pt x="7396" y="5981"/>
                      <a:pt x="6853" y="6615"/>
                      <a:pt x="6310" y="7158"/>
                    </a:cubicBezTo>
                    <a:cubicBezTo>
                      <a:pt x="4408" y="8969"/>
                      <a:pt x="2597" y="10780"/>
                      <a:pt x="695" y="12592"/>
                    </a:cubicBezTo>
                    <a:cubicBezTo>
                      <a:pt x="0" y="13287"/>
                      <a:pt x="639" y="14249"/>
                      <a:pt x="1383" y="14249"/>
                    </a:cubicBezTo>
                    <a:cubicBezTo>
                      <a:pt x="1608" y="14249"/>
                      <a:pt x="1843" y="14160"/>
                      <a:pt x="2053" y="13950"/>
                    </a:cubicBezTo>
                    <a:cubicBezTo>
                      <a:pt x="3684" y="12411"/>
                      <a:pt x="5404" y="10871"/>
                      <a:pt x="7034" y="9332"/>
                    </a:cubicBezTo>
                    <a:cubicBezTo>
                      <a:pt x="7577" y="8788"/>
                      <a:pt x="8211" y="8245"/>
                      <a:pt x="8755" y="7792"/>
                    </a:cubicBezTo>
                    <a:cubicBezTo>
                      <a:pt x="10928" y="5709"/>
                      <a:pt x="13011" y="3717"/>
                      <a:pt x="15003" y="1453"/>
                    </a:cubicBezTo>
                    <a:cubicBezTo>
                      <a:pt x="15555" y="832"/>
                      <a:pt x="15003" y="1"/>
                      <a:pt x="143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16250" y="835675"/>
                <a:ext cx="275425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11017" h="3809" extrusionOk="0">
                    <a:moveTo>
                      <a:pt x="1233" y="1"/>
                    </a:moveTo>
                    <a:cubicBezTo>
                      <a:pt x="309" y="1"/>
                      <a:pt x="1" y="1285"/>
                      <a:pt x="965" y="1635"/>
                    </a:cubicBezTo>
                    <a:lnTo>
                      <a:pt x="3138" y="2269"/>
                    </a:lnTo>
                    <a:lnTo>
                      <a:pt x="4225" y="2541"/>
                    </a:lnTo>
                    <a:lnTo>
                      <a:pt x="4497" y="2631"/>
                    </a:lnTo>
                    <a:lnTo>
                      <a:pt x="5312" y="2812"/>
                    </a:lnTo>
                    <a:lnTo>
                      <a:pt x="5493" y="2903"/>
                    </a:lnTo>
                    <a:lnTo>
                      <a:pt x="6399" y="3084"/>
                    </a:lnTo>
                    <a:lnTo>
                      <a:pt x="6580" y="3084"/>
                    </a:lnTo>
                    <a:lnTo>
                      <a:pt x="7666" y="3356"/>
                    </a:lnTo>
                    <a:lnTo>
                      <a:pt x="9930" y="3809"/>
                    </a:lnTo>
                    <a:cubicBezTo>
                      <a:pt x="10836" y="3718"/>
                      <a:pt x="11017" y="2631"/>
                      <a:pt x="10292" y="2269"/>
                    </a:cubicBezTo>
                    <a:cubicBezTo>
                      <a:pt x="9115" y="1816"/>
                      <a:pt x="8029" y="1454"/>
                      <a:pt x="6851" y="1092"/>
                    </a:cubicBezTo>
                    <a:lnTo>
                      <a:pt x="5855" y="820"/>
                    </a:lnTo>
                    <a:lnTo>
                      <a:pt x="4950" y="639"/>
                    </a:lnTo>
                    <a:cubicBezTo>
                      <a:pt x="3772" y="367"/>
                      <a:pt x="2505" y="186"/>
                      <a:pt x="1327" y="5"/>
                    </a:cubicBezTo>
                    <a:cubicBezTo>
                      <a:pt x="1295" y="2"/>
                      <a:pt x="1264" y="1"/>
                      <a:pt x="12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905825" y="493925"/>
                <a:ext cx="16547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3020" extrusionOk="0">
                    <a:moveTo>
                      <a:pt x="5351" y="1"/>
                    </a:moveTo>
                    <a:cubicBezTo>
                      <a:pt x="3902" y="454"/>
                      <a:pt x="2453" y="907"/>
                      <a:pt x="1004" y="1359"/>
                    </a:cubicBezTo>
                    <a:cubicBezTo>
                      <a:pt x="1" y="1610"/>
                      <a:pt x="233" y="3020"/>
                      <a:pt x="1130" y="3020"/>
                    </a:cubicBezTo>
                    <a:cubicBezTo>
                      <a:pt x="1205" y="3020"/>
                      <a:pt x="1284" y="3010"/>
                      <a:pt x="1367" y="2989"/>
                    </a:cubicBezTo>
                    <a:cubicBezTo>
                      <a:pt x="2182" y="2899"/>
                      <a:pt x="2906" y="2718"/>
                      <a:pt x="3631" y="2537"/>
                    </a:cubicBezTo>
                    <a:lnTo>
                      <a:pt x="4264" y="2446"/>
                    </a:lnTo>
                    <a:lnTo>
                      <a:pt x="4717" y="2355"/>
                    </a:lnTo>
                    <a:lnTo>
                      <a:pt x="5804" y="2084"/>
                    </a:lnTo>
                    <a:lnTo>
                      <a:pt x="5985" y="2084"/>
                    </a:lnTo>
                    <a:lnTo>
                      <a:pt x="6347" y="1993"/>
                    </a:lnTo>
                    <a:lnTo>
                      <a:pt x="6438" y="907"/>
                    </a:lnTo>
                    <a:cubicBezTo>
                      <a:pt x="6619" y="454"/>
                      <a:pt x="6257" y="1"/>
                      <a:pt x="57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933175" y="493925"/>
                <a:ext cx="138125" cy="418875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16755" extrusionOk="0">
                    <a:moveTo>
                      <a:pt x="4619" y="1"/>
                    </a:moveTo>
                    <a:cubicBezTo>
                      <a:pt x="4529" y="1"/>
                      <a:pt x="4438" y="1"/>
                      <a:pt x="4348" y="92"/>
                    </a:cubicBezTo>
                    <a:cubicBezTo>
                      <a:pt x="4076" y="182"/>
                      <a:pt x="3895" y="363"/>
                      <a:pt x="3804" y="635"/>
                    </a:cubicBezTo>
                    <a:cubicBezTo>
                      <a:pt x="3623" y="1269"/>
                      <a:pt x="3442" y="1903"/>
                      <a:pt x="3261" y="2446"/>
                    </a:cubicBezTo>
                    <a:cubicBezTo>
                      <a:pt x="2718" y="4348"/>
                      <a:pt x="2265" y="6249"/>
                      <a:pt x="1812" y="8242"/>
                    </a:cubicBezTo>
                    <a:cubicBezTo>
                      <a:pt x="1631" y="8966"/>
                      <a:pt x="1450" y="9781"/>
                      <a:pt x="1269" y="10506"/>
                    </a:cubicBezTo>
                    <a:cubicBezTo>
                      <a:pt x="997" y="11773"/>
                      <a:pt x="725" y="13041"/>
                      <a:pt x="363" y="14309"/>
                    </a:cubicBezTo>
                    <a:lnTo>
                      <a:pt x="1" y="16301"/>
                    </a:lnTo>
                    <a:lnTo>
                      <a:pt x="725" y="16482"/>
                    </a:lnTo>
                    <a:lnTo>
                      <a:pt x="997" y="16573"/>
                    </a:lnTo>
                    <a:lnTo>
                      <a:pt x="1812" y="16754"/>
                    </a:lnTo>
                    <a:cubicBezTo>
                      <a:pt x="1993" y="16120"/>
                      <a:pt x="2174" y="15396"/>
                      <a:pt x="2355" y="14762"/>
                    </a:cubicBezTo>
                    <a:cubicBezTo>
                      <a:pt x="2627" y="13856"/>
                      <a:pt x="2808" y="12860"/>
                      <a:pt x="3080" y="11955"/>
                    </a:cubicBezTo>
                    <a:cubicBezTo>
                      <a:pt x="3261" y="11140"/>
                      <a:pt x="3442" y="10415"/>
                      <a:pt x="3623" y="9691"/>
                    </a:cubicBezTo>
                    <a:cubicBezTo>
                      <a:pt x="4167" y="7155"/>
                      <a:pt x="4800" y="4529"/>
                      <a:pt x="5253" y="1993"/>
                    </a:cubicBezTo>
                    <a:lnTo>
                      <a:pt x="5344" y="907"/>
                    </a:lnTo>
                    <a:cubicBezTo>
                      <a:pt x="5525" y="454"/>
                      <a:pt x="5163" y="1"/>
                      <a:pt x="4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222300" y="680500"/>
                <a:ext cx="67000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071" extrusionOk="0">
                    <a:moveTo>
                      <a:pt x="1214" y="1"/>
                    </a:moveTo>
                    <a:cubicBezTo>
                      <a:pt x="659" y="1"/>
                      <a:pt x="128" y="414"/>
                      <a:pt x="1" y="1050"/>
                    </a:cubicBezTo>
                    <a:cubicBezTo>
                      <a:pt x="38" y="1782"/>
                      <a:pt x="518" y="2071"/>
                      <a:pt x="1041" y="2071"/>
                    </a:cubicBezTo>
                    <a:cubicBezTo>
                      <a:pt x="1813" y="2071"/>
                      <a:pt x="2679" y="1444"/>
                      <a:pt x="2355" y="688"/>
                    </a:cubicBezTo>
                    <a:cubicBezTo>
                      <a:pt x="2265" y="507"/>
                      <a:pt x="2084" y="326"/>
                      <a:pt x="1903" y="235"/>
                    </a:cubicBezTo>
                    <a:cubicBezTo>
                      <a:pt x="1688" y="74"/>
                      <a:pt x="1449" y="1"/>
                      <a:pt x="12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72825" y="559600"/>
                <a:ext cx="2015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2989" extrusionOk="0">
                    <a:moveTo>
                      <a:pt x="816" y="0"/>
                    </a:moveTo>
                    <a:cubicBezTo>
                      <a:pt x="182" y="0"/>
                      <a:pt x="1" y="815"/>
                      <a:pt x="544" y="1177"/>
                    </a:cubicBezTo>
                    <a:cubicBezTo>
                      <a:pt x="2536" y="2174"/>
                      <a:pt x="4800" y="2807"/>
                      <a:pt x="7064" y="2989"/>
                    </a:cubicBezTo>
                    <a:cubicBezTo>
                      <a:pt x="7879" y="2989"/>
                      <a:pt x="8060" y="1902"/>
                      <a:pt x="7427" y="1540"/>
                    </a:cubicBezTo>
                    <a:cubicBezTo>
                      <a:pt x="5344" y="544"/>
                      <a:pt x="3080" y="0"/>
                      <a:pt x="8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650200" y="650150"/>
                <a:ext cx="201500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2989" extrusionOk="0">
                    <a:moveTo>
                      <a:pt x="815" y="0"/>
                    </a:moveTo>
                    <a:cubicBezTo>
                      <a:pt x="181" y="0"/>
                      <a:pt x="0" y="906"/>
                      <a:pt x="544" y="1178"/>
                    </a:cubicBezTo>
                    <a:cubicBezTo>
                      <a:pt x="2536" y="2264"/>
                      <a:pt x="4800" y="2808"/>
                      <a:pt x="7064" y="2989"/>
                    </a:cubicBezTo>
                    <a:cubicBezTo>
                      <a:pt x="7879" y="2989"/>
                      <a:pt x="8060" y="1902"/>
                      <a:pt x="7426" y="1540"/>
                    </a:cubicBezTo>
                    <a:cubicBezTo>
                      <a:pt x="5343" y="634"/>
                      <a:pt x="3079" y="91"/>
                      <a:pt x="8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6051259" y="4389242"/>
              <a:ext cx="191530" cy="183019"/>
            </a:xfrm>
            <a:custGeom>
              <a:avLst/>
              <a:gdLst/>
              <a:ahLst/>
              <a:cxnLst/>
              <a:rect l="l" t="t" r="r" b="b"/>
              <a:pathLst>
                <a:path w="6684" h="6387" extrusionOk="0">
                  <a:moveTo>
                    <a:pt x="3260" y="0"/>
                  </a:moveTo>
                  <a:cubicBezTo>
                    <a:pt x="3192" y="0"/>
                    <a:pt x="3127" y="43"/>
                    <a:pt x="3071" y="155"/>
                  </a:cubicBezTo>
                  <a:cubicBezTo>
                    <a:pt x="2800" y="516"/>
                    <a:pt x="2620" y="968"/>
                    <a:pt x="2620" y="1419"/>
                  </a:cubicBezTo>
                  <a:cubicBezTo>
                    <a:pt x="2529" y="1961"/>
                    <a:pt x="2168" y="2322"/>
                    <a:pt x="1717" y="2413"/>
                  </a:cubicBezTo>
                  <a:cubicBezTo>
                    <a:pt x="1175" y="2593"/>
                    <a:pt x="633" y="2774"/>
                    <a:pt x="181" y="2954"/>
                  </a:cubicBezTo>
                  <a:cubicBezTo>
                    <a:pt x="91" y="3045"/>
                    <a:pt x="1" y="3135"/>
                    <a:pt x="1" y="3225"/>
                  </a:cubicBezTo>
                  <a:cubicBezTo>
                    <a:pt x="1" y="3316"/>
                    <a:pt x="91" y="3406"/>
                    <a:pt x="91" y="3496"/>
                  </a:cubicBezTo>
                  <a:cubicBezTo>
                    <a:pt x="181" y="3496"/>
                    <a:pt x="272" y="3587"/>
                    <a:pt x="362" y="3587"/>
                  </a:cubicBezTo>
                  <a:lnTo>
                    <a:pt x="452" y="3587"/>
                  </a:lnTo>
                  <a:lnTo>
                    <a:pt x="723" y="3677"/>
                  </a:lnTo>
                  <a:cubicBezTo>
                    <a:pt x="994" y="3767"/>
                    <a:pt x="1175" y="3858"/>
                    <a:pt x="1446" y="3858"/>
                  </a:cubicBezTo>
                  <a:cubicBezTo>
                    <a:pt x="2168" y="4128"/>
                    <a:pt x="2620" y="4761"/>
                    <a:pt x="2710" y="5483"/>
                  </a:cubicBezTo>
                  <a:lnTo>
                    <a:pt x="2710" y="5573"/>
                  </a:lnTo>
                  <a:cubicBezTo>
                    <a:pt x="2800" y="5844"/>
                    <a:pt x="2981" y="6386"/>
                    <a:pt x="3252" y="6386"/>
                  </a:cubicBezTo>
                  <a:cubicBezTo>
                    <a:pt x="3523" y="6386"/>
                    <a:pt x="3613" y="6115"/>
                    <a:pt x="3704" y="5844"/>
                  </a:cubicBezTo>
                  <a:cubicBezTo>
                    <a:pt x="3794" y="5664"/>
                    <a:pt x="3794" y="5393"/>
                    <a:pt x="3884" y="5212"/>
                  </a:cubicBezTo>
                  <a:cubicBezTo>
                    <a:pt x="3974" y="4670"/>
                    <a:pt x="4336" y="4309"/>
                    <a:pt x="4697" y="4038"/>
                  </a:cubicBezTo>
                  <a:cubicBezTo>
                    <a:pt x="5149" y="3858"/>
                    <a:pt x="5600" y="3767"/>
                    <a:pt x="5961" y="3677"/>
                  </a:cubicBezTo>
                  <a:cubicBezTo>
                    <a:pt x="6323" y="3496"/>
                    <a:pt x="6684" y="3316"/>
                    <a:pt x="6323" y="3045"/>
                  </a:cubicBezTo>
                  <a:lnTo>
                    <a:pt x="6232" y="2954"/>
                  </a:lnTo>
                  <a:cubicBezTo>
                    <a:pt x="6142" y="2864"/>
                    <a:pt x="6052" y="2864"/>
                    <a:pt x="6052" y="2774"/>
                  </a:cubicBezTo>
                  <a:cubicBezTo>
                    <a:pt x="5690" y="2683"/>
                    <a:pt x="5239" y="2503"/>
                    <a:pt x="4878" y="2503"/>
                  </a:cubicBezTo>
                  <a:cubicBezTo>
                    <a:pt x="4426" y="2413"/>
                    <a:pt x="4065" y="2142"/>
                    <a:pt x="3974" y="1690"/>
                  </a:cubicBezTo>
                  <a:cubicBezTo>
                    <a:pt x="3884" y="1419"/>
                    <a:pt x="3794" y="1148"/>
                    <a:pt x="3794" y="877"/>
                  </a:cubicBezTo>
                  <a:cubicBezTo>
                    <a:pt x="3794" y="787"/>
                    <a:pt x="3704" y="606"/>
                    <a:pt x="3704" y="426"/>
                  </a:cubicBezTo>
                  <a:lnTo>
                    <a:pt x="3704" y="335"/>
                  </a:lnTo>
                  <a:cubicBezTo>
                    <a:pt x="3579" y="211"/>
                    <a:pt x="3411" y="0"/>
                    <a:pt x="3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674843" y="1538451"/>
              <a:ext cx="308013" cy="300419"/>
            </a:xfrm>
            <a:custGeom>
              <a:avLst/>
              <a:gdLst/>
              <a:ahLst/>
              <a:cxnLst/>
              <a:rect l="l" t="t" r="r" b="b"/>
              <a:pathLst>
                <a:path w="10749" h="10484" extrusionOk="0">
                  <a:moveTo>
                    <a:pt x="5209" y="1"/>
                  </a:moveTo>
                  <a:cubicBezTo>
                    <a:pt x="5097" y="1"/>
                    <a:pt x="4984" y="56"/>
                    <a:pt x="4878" y="188"/>
                  </a:cubicBezTo>
                  <a:cubicBezTo>
                    <a:pt x="4426" y="820"/>
                    <a:pt x="4246" y="1543"/>
                    <a:pt x="4155" y="2355"/>
                  </a:cubicBezTo>
                  <a:cubicBezTo>
                    <a:pt x="3975" y="3168"/>
                    <a:pt x="3433" y="3800"/>
                    <a:pt x="2710" y="3981"/>
                  </a:cubicBezTo>
                  <a:cubicBezTo>
                    <a:pt x="1807" y="4162"/>
                    <a:pt x="1085" y="4433"/>
                    <a:pt x="272" y="4794"/>
                  </a:cubicBezTo>
                  <a:cubicBezTo>
                    <a:pt x="91" y="4884"/>
                    <a:pt x="1" y="5065"/>
                    <a:pt x="1" y="5245"/>
                  </a:cubicBezTo>
                  <a:cubicBezTo>
                    <a:pt x="1" y="5426"/>
                    <a:pt x="91" y="5516"/>
                    <a:pt x="182" y="5607"/>
                  </a:cubicBezTo>
                  <a:cubicBezTo>
                    <a:pt x="272" y="5697"/>
                    <a:pt x="362" y="5787"/>
                    <a:pt x="543" y="5787"/>
                  </a:cubicBezTo>
                  <a:lnTo>
                    <a:pt x="633" y="5878"/>
                  </a:lnTo>
                  <a:cubicBezTo>
                    <a:pt x="814" y="5968"/>
                    <a:pt x="994" y="6058"/>
                    <a:pt x="1175" y="6058"/>
                  </a:cubicBezTo>
                  <a:cubicBezTo>
                    <a:pt x="1536" y="6149"/>
                    <a:pt x="1898" y="6239"/>
                    <a:pt x="2349" y="6329"/>
                  </a:cubicBezTo>
                  <a:cubicBezTo>
                    <a:pt x="3613" y="6600"/>
                    <a:pt x="4155" y="7864"/>
                    <a:pt x="4426" y="8948"/>
                  </a:cubicBezTo>
                  <a:cubicBezTo>
                    <a:pt x="4426" y="9039"/>
                    <a:pt x="4426" y="9039"/>
                    <a:pt x="4426" y="9129"/>
                  </a:cubicBezTo>
                  <a:cubicBezTo>
                    <a:pt x="4517" y="9580"/>
                    <a:pt x="4788" y="10484"/>
                    <a:pt x="5239" y="10484"/>
                  </a:cubicBezTo>
                  <a:cubicBezTo>
                    <a:pt x="5691" y="10484"/>
                    <a:pt x="5781" y="9942"/>
                    <a:pt x="5962" y="9580"/>
                  </a:cubicBezTo>
                  <a:cubicBezTo>
                    <a:pt x="6052" y="9219"/>
                    <a:pt x="6142" y="8858"/>
                    <a:pt x="6323" y="8497"/>
                  </a:cubicBezTo>
                  <a:cubicBezTo>
                    <a:pt x="6503" y="7684"/>
                    <a:pt x="6955" y="6961"/>
                    <a:pt x="7587" y="6600"/>
                  </a:cubicBezTo>
                  <a:cubicBezTo>
                    <a:pt x="8310" y="6329"/>
                    <a:pt x="9032" y="6239"/>
                    <a:pt x="9664" y="5968"/>
                  </a:cubicBezTo>
                  <a:cubicBezTo>
                    <a:pt x="10297" y="5697"/>
                    <a:pt x="10748" y="5336"/>
                    <a:pt x="10297" y="4884"/>
                  </a:cubicBezTo>
                  <a:cubicBezTo>
                    <a:pt x="10206" y="4884"/>
                    <a:pt x="10206" y="4794"/>
                    <a:pt x="10116" y="4794"/>
                  </a:cubicBezTo>
                  <a:cubicBezTo>
                    <a:pt x="10026" y="4704"/>
                    <a:pt x="9845" y="4613"/>
                    <a:pt x="9755" y="4523"/>
                  </a:cubicBezTo>
                  <a:cubicBezTo>
                    <a:pt x="9123" y="4252"/>
                    <a:pt x="8581" y="4071"/>
                    <a:pt x="7948" y="3981"/>
                  </a:cubicBezTo>
                  <a:cubicBezTo>
                    <a:pt x="7226" y="3891"/>
                    <a:pt x="6594" y="3439"/>
                    <a:pt x="6413" y="2717"/>
                  </a:cubicBezTo>
                  <a:cubicBezTo>
                    <a:pt x="6323" y="2265"/>
                    <a:pt x="6233" y="1904"/>
                    <a:pt x="6142" y="1452"/>
                  </a:cubicBezTo>
                  <a:cubicBezTo>
                    <a:pt x="6142" y="1181"/>
                    <a:pt x="6052" y="1001"/>
                    <a:pt x="5962" y="730"/>
                  </a:cubicBezTo>
                  <a:lnTo>
                    <a:pt x="5871" y="639"/>
                  </a:lnTo>
                  <a:cubicBezTo>
                    <a:pt x="5744" y="320"/>
                    <a:pt x="5480" y="1"/>
                    <a:pt x="5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485911" y="1963608"/>
              <a:ext cx="188951" cy="184395"/>
            </a:xfrm>
            <a:custGeom>
              <a:avLst/>
              <a:gdLst/>
              <a:ahLst/>
              <a:cxnLst/>
              <a:rect l="l" t="t" r="r" b="b"/>
              <a:pathLst>
                <a:path w="6594" h="6435" extrusionOk="0">
                  <a:moveTo>
                    <a:pt x="3198" y="1"/>
                  </a:moveTo>
                  <a:cubicBezTo>
                    <a:pt x="3132" y="1"/>
                    <a:pt x="3060" y="34"/>
                    <a:pt x="2981" y="113"/>
                  </a:cubicBezTo>
                  <a:cubicBezTo>
                    <a:pt x="2710" y="564"/>
                    <a:pt x="2529" y="1016"/>
                    <a:pt x="2529" y="1468"/>
                  </a:cubicBezTo>
                  <a:cubicBezTo>
                    <a:pt x="2439" y="2009"/>
                    <a:pt x="2078" y="2371"/>
                    <a:pt x="1626" y="2461"/>
                  </a:cubicBezTo>
                  <a:cubicBezTo>
                    <a:pt x="1084" y="2642"/>
                    <a:pt x="633" y="2822"/>
                    <a:pt x="181" y="3003"/>
                  </a:cubicBezTo>
                  <a:cubicBezTo>
                    <a:pt x="0" y="3093"/>
                    <a:pt x="0" y="3184"/>
                    <a:pt x="0" y="3274"/>
                  </a:cubicBezTo>
                  <a:cubicBezTo>
                    <a:pt x="0" y="3364"/>
                    <a:pt x="0" y="3454"/>
                    <a:pt x="91" y="3545"/>
                  </a:cubicBezTo>
                  <a:lnTo>
                    <a:pt x="271" y="3635"/>
                  </a:lnTo>
                  <a:lnTo>
                    <a:pt x="362" y="3635"/>
                  </a:lnTo>
                  <a:lnTo>
                    <a:pt x="723" y="3725"/>
                  </a:lnTo>
                  <a:lnTo>
                    <a:pt x="1355" y="3906"/>
                  </a:lnTo>
                  <a:cubicBezTo>
                    <a:pt x="2168" y="4087"/>
                    <a:pt x="2529" y="4809"/>
                    <a:pt x="2710" y="5532"/>
                  </a:cubicBezTo>
                  <a:cubicBezTo>
                    <a:pt x="2710" y="5532"/>
                    <a:pt x="2710" y="5622"/>
                    <a:pt x="2710" y="5622"/>
                  </a:cubicBezTo>
                  <a:cubicBezTo>
                    <a:pt x="2800" y="5893"/>
                    <a:pt x="2890" y="6435"/>
                    <a:pt x="3161" y="6435"/>
                  </a:cubicBezTo>
                  <a:cubicBezTo>
                    <a:pt x="3432" y="6435"/>
                    <a:pt x="3523" y="6164"/>
                    <a:pt x="3613" y="5893"/>
                  </a:cubicBezTo>
                  <a:cubicBezTo>
                    <a:pt x="3703" y="5712"/>
                    <a:pt x="3794" y="5441"/>
                    <a:pt x="3884" y="5170"/>
                  </a:cubicBezTo>
                  <a:cubicBezTo>
                    <a:pt x="3974" y="4719"/>
                    <a:pt x="4245" y="4267"/>
                    <a:pt x="4697" y="4087"/>
                  </a:cubicBezTo>
                  <a:cubicBezTo>
                    <a:pt x="5058" y="3906"/>
                    <a:pt x="5510" y="3816"/>
                    <a:pt x="5961" y="3635"/>
                  </a:cubicBezTo>
                  <a:cubicBezTo>
                    <a:pt x="6322" y="3454"/>
                    <a:pt x="6593" y="3274"/>
                    <a:pt x="6322" y="3003"/>
                  </a:cubicBezTo>
                  <a:lnTo>
                    <a:pt x="6142" y="3003"/>
                  </a:lnTo>
                  <a:lnTo>
                    <a:pt x="5961" y="2822"/>
                  </a:lnTo>
                  <a:cubicBezTo>
                    <a:pt x="5600" y="2642"/>
                    <a:pt x="5239" y="2551"/>
                    <a:pt x="4787" y="2461"/>
                  </a:cubicBezTo>
                  <a:cubicBezTo>
                    <a:pt x="4335" y="2461"/>
                    <a:pt x="3974" y="2100"/>
                    <a:pt x="3884" y="1739"/>
                  </a:cubicBezTo>
                  <a:cubicBezTo>
                    <a:pt x="3794" y="1468"/>
                    <a:pt x="3794" y="1197"/>
                    <a:pt x="3703" y="926"/>
                  </a:cubicBezTo>
                  <a:cubicBezTo>
                    <a:pt x="3703" y="745"/>
                    <a:pt x="3703" y="655"/>
                    <a:pt x="3613" y="474"/>
                  </a:cubicBezTo>
                  <a:lnTo>
                    <a:pt x="3613" y="384"/>
                  </a:lnTo>
                  <a:cubicBezTo>
                    <a:pt x="3485" y="192"/>
                    <a:pt x="3358" y="1"/>
                    <a:pt x="31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13566" y="439277"/>
              <a:ext cx="307984" cy="299559"/>
            </a:xfrm>
            <a:custGeom>
              <a:avLst/>
              <a:gdLst/>
              <a:ahLst/>
              <a:cxnLst/>
              <a:rect l="l" t="t" r="r" b="b"/>
              <a:pathLst>
                <a:path w="10748" h="10454" extrusionOk="0">
                  <a:moveTo>
                    <a:pt x="5227" y="0"/>
                  </a:moveTo>
                  <a:cubicBezTo>
                    <a:pt x="5113" y="0"/>
                    <a:pt x="4995" y="71"/>
                    <a:pt x="4877" y="248"/>
                  </a:cubicBezTo>
                  <a:cubicBezTo>
                    <a:pt x="4426" y="880"/>
                    <a:pt x="4155" y="1602"/>
                    <a:pt x="4155" y="2415"/>
                  </a:cubicBezTo>
                  <a:cubicBezTo>
                    <a:pt x="3974" y="3138"/>
                    <a:pt x="3432" y="3770"/>
                    <a:pt x="2620" y="3951"/>
                  </a:cubicBezTo>
                  <a:cubicBezTo>
                    <a:pt x="1807" y="4221"/>
                    <a:pt x="1084" y="4492"/>
                    <a:pt x="272" y="4854"/>
                  </a:cubicBezTo>
                  <a:cubicBezTo>
                    <a:pt x="91" y="4944"/>
                    <a:pt x="1" y="5125"/>
                    <a:pt x="1" y="5305"/>
                  </a:cubicBezTo>
                  <a:cubicBezTo>
                    <a:pt x="1" y="5396"/>
                    <a:pt x="1" y="5576"/>
                    <a:pt x="181" y="5666"/>
                  </a:cubicBezTo>
                  <a:cubicBezTo>
                    <a:pt x="272" y="5757"/>
                    <a:pt x="362" y="5847"/>
                    <a:pt x="452" y="5847"/>
                  </a:cubicBezTo>
                  <a:lnTo>
                    <a:pt x="633" y="5937"/>
                  </a:lnTo>
                  <a:cubicBezTo>
                    <a:pt x="813" y="6028"/>
                    <a:pt x="994" y="6028"/>
                    <a:pt x="1175" y="6118"/>
                  </a:cubicBezTo>
                  <a:cubicBezTo>
                    <a:pt x="1536" y="6208"/>
                    <a:pt x="1897" y="6299"/>
                    <a:pt x="2258" y="6389"/>
                  </a:cubicBezTo>
                  <a:cubicBezTo>
                    <a:pt x="3613" y="6660"/>
                    <a:pt x="4155" y="7834"/>
                    <a:pt x="4426" y="9008"/>
                  </a:cubicBezTo>
                  <a:lnTo>
                    <a:pt x="4426" y="9098"/>
                  </a:lnTo>
                  <a:cubicBezTo>
                    <a:pt x="4516" y="9640"/>
                    <a:pt x="4787" y="10453"/>
                    <a:pt x="5239" y="10453"/>
                  </a:cubicBezTo>
                  <a:cubicBezTo>
                    <a:pt x="5690" y="10453"/>
                    <a:pt x="5781" y="10001"/>
                    <a:pt x="5961" y="9640"/>
                  </a:cubicBezTo>
                  <a:cubicBezTo>
                    <a:pt x="6052" y="9279"/>
                    <a:pt x="6142" y="8918"/>
                    <a:pt x="6322" y="8466"/>
                  </a:cubicBezTo>
                  <a:cubicBezTo>
                    <a:pt x="6413" y="7744"/>
                    <a:pt x="6955" y="7021"/>
                    <a:pt x="7587" y="6660"/>
                  </a:cubicBezTo>
                  <a:cubicBezTo>
                    <a:pt x="8309" y="6389"/>
                    <a:pt x="9032" y="6299"/>
                    <a:pt x="9664" y="5937"/>
                  </a:cubicBezTo>
                  <a:cubicBezTo>
                    <a:pt x="10296" y="5757"/>
                    <a:pt x="10748" y="5305"/>
                    <a:pt x="10206" y="4854"/>
                  </a:cubicBezTo>
                  <a:cubicBezTo>
                    <a:pt x="10206" y="4854"/>
                    <a:pt x="10116" y="4854"/>
                    <a:pt x="10116" y="4763"/>
                  </a:cubicBezTo>
                  <a:cubicBezTo>
                    <a:pt x="9935" y="4673"/>
                    <a:pt x="9845" y="4583"/>
                    <a:pt x="9664" y="4583"/>
                  </a:cubicBezTo>
                  <a:cubicBezTo>
                    <a:pt x="9122" y="4312"/>
                    <a:pt x="8490" y="4131"/>
                    <a:pt x="7858" y="4041"/>
                  </a:cubicBezTo>
                  <a:cubicBezTo>
                    <a:pt x="7226" y="3951"/>
                    <a:pt x="6593" y="3409"/>
                    <a:pt x="6322" y="2776"/>
                  </a:cubicBezTo>
                  <a:cubicBezTo>
                    <a:pt x="6232" y="2325"/>
                    <a:pt x="6232" y="1964"/>
                    <a:pt x="6142" y="1512"/>
                  </a:cubicBezTo>
                  <a:cubicBezTo>
                    <a:pt x="6142" y="1241"/>
                    <a:pt x="6052" y="970"/>
                    <a:pt x="5961" y="790"/>
                  </a:cubicBezTo>
                  <a:lnTo>
                    <a:pt x="5871" y="609"/>
                  </a:lnTo>
                  <a:cubicBezTo>
                    <a:pt x="5688" y="305"/>
                    <a:pt x="5465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52863" y="-117218"/>
              <a:ext cx="310592" cy="300419"/>
            </a:xfrm>
            <a:custGeom>
              <a:avLst/>
              <a:gdLst/>
              <a:ahLst/>
              <a:cxnLst/>
              <a:rect l="l" t="t" r="r" b="b"/>
              <a:pathLst>
                <a:path w="10839" h="10484" extrusionOk="0">
                  <a:moveTo>
                    <a:pt x="5283" y="1"/>
                  </a:moveTo>
                  <a:cubicBezTo>
                    <a:pt x="5180" y="1"/>
                    <a:pt x="5074" y="55"/>
                    <a:pt x="4968" y="188"/>
                  </a:cubicBezTo>
                  <a:cubicBezTo>
                    <a:pt x="4517" y="820"/>
                    <a:pt x="4246" y="1633"/>
                    <a:pt x="4155" y="2355"/>
                  </a:cubicBezTo>
                  <a:cubicBezTo>
                    <a:pt x="4065" y="3168"/>
                    <a:pt x="3523" y="3800"/>
                    <a:pt x="2710" y="3981"/>
                  </a:cubicBezTo>
                  <a:cubicBezTo>
                    <a:pt x="1897" y="4161"/>
                    <a:pt x="1085" y="4432"/>
                    <a:pt x="362" y="4884"/>
                  </a:cubicBezTo>
                  <a:cubicBezTo>
                    <a:pt x="182" y="4884"/>
                    <a:pt x="91" y="5065"/>
                    <a:pt x="1" y="5245"/>
                  </a:cubicBezTo>
                  <a:cubicBezTo>
                    <a:pt x="1" y="5426"/>
                    <a:pt x="91" y="5516"/>
                    <a:pt x="182" y="5606"/>
                  </a:cubicBezTo>
                  <a:cubicBezTo>
                    <a:pt x="362" y="5697"/>
                    <a:pt x="452" y="5787"/>
                    <a:pt x="543" y="5787"/>
                  </a:cubicBezTo>
                  <a:lnTo>
                    <a:pt x="723" y="5877"/>
                  </a:lnTo>
                  <a:cubicBezTo>
                    <a:pt x="904" y="5968"/>
                    <a:pt x="1085" y="6058"/>
                    <a:pt x="1265" y="6058"/>
                  </a:cubicBezTo>
                  <a:cubicBezTo>
                    <a:pt x="1627" y="6148"/>
                    <a:pt x="1988" y="6239"/>
                    <a:pt x="2349" y="6329"/>
                  </a:cubicBezTo>
                  <a:cubicBezTo>
                    <a:pt x="3704" y="6600"/>
                    <a:pt x="4155" y="7864"/>
                    <a:pt x="4517" y="8948"/>
                  </a:cubicBezTo>
                  <a:lnTo>
                    <a:pt x="4517" y="9129"/>
                  </a:lnTo>
                  <a:cubicBezTo>
                    <a:pt x="4607" y="9580"/>
                    <a:pt x="4878" y="10483"/>
                    <a:pt x="5329" y="10483"/>
                  </a:cubicBezTo>
                  <a:cubicBezTo>
                    <a:pt x="5691" y="10483"/>
                    <a:pt x="5871" y="9941"/>
                    <a:pt x="6052" y="9580"/>
                  </a:cubicBezTo>
                  <a:cubicBezTo>
                    <a:pt x="6142" y="9219"/>
                    <a:pt x="6232" y="8858"/>
                    <a:pt x="6413" y="8496"/>
                  </a:cubicBezTo>
                  <a:cubicBezTo>
                    <a:pt x="6503" y="7684"/>
                    <a:pt x="7045" y="7051"/>
                    <a:pt x="7677" y="6600"/>
                  </a:cubicBezTo>
                  <a:cubicBezTo>
                    <a:pt x="8400" y="6329"/>
                    <a:pt x="9123" y="6239"/>
                    <a:pt x="9755" y="5968"/>
                  </a:cubicBezTo>
                  <a:cubicBezTo>
                    <a:pt x="10297" y="5697"/>
                    <a:pt x="10838" y="5335"/>
                    <a:pt x="10297" y="4884"/>
                  </a:cubicBezTo>
                  <a:lnTo>
                    <a:pt x="10116" y="4794"/>
                  </a:lnTo>
                  <a:lnTo>
                    <a:pt x="9755" y="4523"/>
                  </a:lnTo>
                  <a:cubicBezTo>
                    <a:pt x="9213" y="4252"/>
                    <a:pt x="8581" y="4071"/>
                    <a:pt x="7948" y="3981"/>
                  </a:cubicBezTo>
                  <a:cubicBezTo>
                    <a:pt x="7226" y="3890"/>
                    <a:pt x="6684" y="3439"/>
                    <a:pt x="6413" y="2716"/>
                  </a:cubicBezTo>
                  <a:cubicBezTo>
                    <a:pt x="6323" y="2355"/>
                    <a:pt x="6232" y="1904"/>
                    <a:pt x="6232" y="1452"/>
                  </a:cubicBezTo>
                  <a:cubicBezTo>
                    <a:pt x="6232" y="1271"/>
                    <a:pt x="6142" y="1000"/>
                    <a:pt x="5962" y="730"/>
                  </a:cubicBezTo>
                  <a:lnTo>
                    <a:pt x="5962" y="639"/>
                  </a:lnTo>
                  <a:cubicBezTo>
                    <a:pt x="5770" y="320"/>
                    <a:pt x="5533" y="1"/>
                    <a:pt x="52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16512" y="3376341"/>
              <a:ext cx="235515" cy="224340"/>
            </a:xfrm>
            <a:custGeom>
              <a:avLst/>
              <a:gdLst/>
              <a:ahLst/>
              <a:cxnLst/>
              <a:rect l="l" t="t" r="r" b="b"/>
              <a:pathLst>
                <a:path w="8219" h="7829" extrusionOk="0">
                  <a:moveTo>
                    <a:pt x="4055" y="0"/>
                  </a:moveTo>
                  <a:cubicBezTo>
                    <a:pt x="3965" y="0"/>
                    <a:pt x="3875" y="44"/>
                    <a:pt x="3794" y="152"/>
                  </a:cubicBezTo>
                  <a:cubicBezTo>
                    <a:pt x="3523" y="604"/>
                    <a:pt x="3342" y="1146"/>
                    <a:pt x="3252" y="1778"/>
                  </a:cubicBezTo>
                  <a:cubicBezTo>
                    <a:pt x="3161" y="2320"/>
                    <a:pt x="2710" y="2862"/>
                    <a:pt x="2168" y="2952"/>
                  </a:cubicBezTo>
                  <a:cubicBezTo>
                    <a:pt x="1536" y="3133"/>
                    <a:pt x="904" y="3313"/>
                    <a:pt x="362" y="3675"/>
                  </a:cubicBezTo>
                  <a:cubicBezTo>
                    <a:pt x="91" y="3765"/>
                    <a:pt x="1" y="4036"/>
                    <a:pt x="271" y="4217"/>
                  </a:cubicBezTo>
                  <a:cubicBezTo>
                    <a:pt x="271" y="4307"/>
                    <a:pt x="362" y="4307"/>
                    <a:pt x="452" y="4397"/>
                  </a:cubicBezTo>
                  <a:lnTo>
                    <a:pt x="633" y="4397"/>
                  </a:lnTo>
                  <a:lnTo>
                    <a:pt x="994" y="4578"/>
                  </a:lnTo>
                  <a:cubicBezTo>
                    <a:pt x="1265" y="4578"/>
                    <a:pt x="1536" y="4668"/>
                    <a:pt x="1807" y="4758"/>
                  </a:cubicBezTo>
                  <a:cubicBezTo>
                    <a:pt x="2800" y="4939"/>
                    <a:pt x="3252" y="5842"/>
                    <a:pt x="3432" y="6745"/>
                  </a:cubicBezTo>
                  <a:lnTo>
                    <a:pt x="3432" y="6836"/>
                  </a:lnTo>
                  <a:cubicBezTo>
                    <a:pt x="3523" y="7197"/>
                    <a:pt x="3703" y="7829"/>
                    <a:pt x="4065" y="7829"/>
                  </a:cubicBezTo>
                  <a:cubicBezTo>
                    <a:pt x="4336" y="7829"/>
                    <a:pt x="4516" y="7468"/>
                    <a:pt x="4606" y="7197"/>
                  </a:cubicBezTo>
                  <a:cubicBezTo>
                    <a:pt x="4697" y="6926"/>
                    <a:pt x="4787" y="6565"/>
                    <a:pt x="4877" y="6294"/>
                  </a:cubicBezTo>
                  <a:cubicBezTo>
                    <a:pt x="4968" y="5752"/>
                    <a:pt x="5329" y="5210"/>
                    <a:pt x="5871" y="4939"/>
                  </a:cubicBezTo>
                  <a:cubicBezTo>
                    <a:pt x="6322" y="4668"/>
                    <a:pt x="6864" y="4668"/>
                    <a:pt x="7406" y="4397"/>
                  </a:cubicBezTo>
                  <a:cubicBezTo>
                    <a:pt x="7858" y="4307"/>
                    <a:pt x="8219" y="3946"/>
                    <a:pt x="7767" y="3675"/>
                  </a:cubicBezTo>
                  <a:lnTo>
                    <a:pt x="7677" y="3584"/>
                  </a:lnTo>
                  <a:cubicBezTo>
                    <a:pt x="7587" y="3494"/>
                    <a:pt x="7496" y="3494"/>
                    <a:pt x="7406" y="3404"/>
                  </a:cubicBezTo>
                  <a:cubicBezTo>
                    <a:pt x="6955" y="3223"/>
                    <a:pt x="6503" y="3042"/>
                    <a:pt x="6051" y="2952"/>
                  </a:cubicBezTo>
                  <a:cubicBezTo>
                    <a:pt x="5510" y="2952"/>
                    <a:pt x="5058" y="2501"/>
                    <a:pt x="4877" y="2049"/>
                  </a:cubicBezTo>
                  <a:cubicBezTo>
                    <a:pt x="4787" y="1688"/>
                    <a:pt x="4787" y="1417"/>
                    <a:pt x="4697" y="1056"/>
                  </a:cubicBezTo>
                  <a:cubicBezTo>
                    <a:pt x="4697" y="875"/>
                    <a:pt x="4606" y="694"/>
                    <a:pt x="4606" y="514"/>
                  </a:cubicBezTo>
                  <a:cubicBezTo>
                    <a:pt x="4516" y="514"/>
                    <a:pt x="4516" y="514"/>
                    <a:pt x="4606" y="423"/>
                  </a:cubicBezTo>
                  <a:cubicBezTo>
                    <a:pt x="4480" y="234"/>
                    <a:pt x="4266" y="0"/>
                    <a:pt x="40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23454" y="1005914"/>
              <a:ext cx="232936" cy="222907"/>
            </a:xfrm>
            <a:custGeom>
              <a:avLst/>
              <a:gdLst/>
              <a:ahLst/>
              <a:cxnLst/>
              <a:rect l="l" t="t" r="r" b="b"/>
              <a:pathLst>
                <a:path w="8129" h="7779" extrusionOk="0">
                  <a:moveTo>
                    <a:pt x="4040" y="0"/>
                  </a:moveTo>
                  <a:cubicBezTo>
                    <a:pt x="3959" y="0"/>
                    <a:pt x="3876" y="54"/>
                    <a:pt x="3793" y="192"/>
                  </a:cubicBezTo>
                  <a:cubicBezTo>
                    <a:pt x="3432" y="644"/>
                    <a:pt x="3251" y="1186"/>
                    <a:pt x="3161" y="1818"/>
                  </a:cubicBezTo>
                  <a:cubicBezTo>
                    <a:pt x="3071" y="2360"/>
                    <a:pt x="2619" y="2811"/>
                    <a:pt x="2077" y="2902"/>
                  </a:cubicBezTo>
                  <a:cubicBezTo>
                    <a:pt x="1445" y="3082"/>
                    <a:pt x="813" y="3263"/>
                    <a:pt x="271" y="3624"/>
                  </a:cubicBezTo>
                  <a:cubicBezTo>
                    <a:pt x="90" y="3624"/>
                    <a:pt x="0" y="3805"/>
                    <a:pt x="0" y="3895"/>
                  </a:cubicBezTo>
                  <a:cubicBezTo>
                    <a:pt x="0" y="3985"/>
                    <a:pt x="90" y="4076"/>
                    <a:pt x="181" y="4166"/>
                  </a:cubicBezTo>
                  <a:cubicBezTo>
                    <a:pt x="271" y="4256"/>
                    <a:pt x="361" y="4256"/>
                    <a:pt x="452" y="4347"/>
                  </a:cubicBezTo>
                  <a:lnTo>
                    <a:pt x="542" y="4347"/>
                  </a:lnTo>
                  <a:lnTo>
                    <a:pt x="994" y="4527"/>
                  </a:lnTo>
                  <a:cubicBezTo>
                    <a:pt x="1264" y="4527"/>
                    <a:pt x="1535" y="4618"/>
                    <a:pt x="1806" y="4708"/>
                  </a:cubicBezTo>
                  <a:cubicBezTo>
                    <a:pt x="2800" y="4889"/>
                    <a:pt x="3161" y="5792"/>
                    <a:pt x="3342" y="6695"/>
                  </a:cubicBezTo>
                  <a:cubicBezTo>
                    <a:pt x="3342" y="6695"/>
                    <a:pt x="3342" y="6695"/>
                    <a:pt x="3342" y="6785"/>
                  </a:cubicBezTo>
                  <a:cubicBezTo>
                    <a:pt x="3432" y="7146"/>
                    <a:pt x="3703" y="7779"/>
                    <a:pt x="3974" y="7779"/>
                  </a:cubicBezTo>
                  <a:cubicBezTo>
                    <a:pt x="4335" y="7779"/>
                    <a:pt x="4425" y="7417"/>
                    <a:pt x="4516" y="7146"/>
                  </a:cubicBezTo>
                  <a:cubicBezTo>
                    <a:pt x="4606" y="6875"/>
                    <a:pt x="4696" y="6514"/>
                    <a:pt x="4787" y="6243"/>
                  </a:cubicBezTo>
                  <a:cubicBezTo>
                    <a:pt x="4877" y="5701"/>
                    <a:pt x="5238" y="5159"/>
                    <a:pt x="5780" y="4889"/>
                  </a:cubicBezTo>
                  <a:cubicBezTo>
                    <a:pt x="6322" y="4618"/>
                    <a:pt x="6864" y="4618"/>
                    <a:pt x="7406" y="4347"/>
                  </a:cubicBezTo>
                  <a:cubicBezTo>
                    <a:pt x="7767" y="4166"/>
                    <a:pt x="8128" y="3895"/>
                    <a:pt x="7767" y="3714"/>
                  </a:cubicBezTo>
                  <a:lnTo>
                    <a:pt x="7586" y="3624"/>
                  </a:lnTo>
                  <a:cubicBezTo>
                    <a:pt x="7496" y="3534"/>
                    <a:pt x="7406" y="3444"/>
                    <a:pt x="7315" y="3444"/>
                  </a:cubicBezTo>
                  <a:cubicBezTo>
                    <a:pt x="6864" y="3263"/>
                    <a:pt x="6412" y="3082"/>
                    <a:pt x="5961" y="2992"/>
                  </a:cubicBezTo>
                  <a:cubicBezTo>
                    <a:pt x="5419" y="2902"/>
                    <a:pt x="4967" y="2540"/>
                    <a:pt x="4877" y="2089"/>
                  </a:cubicBezTo>
                  <a:cubicBezTo>
                    <a:pt x="4787" y="1728"/>
                    <a:pt x="4696" y="1457"/>
                    <a:pt x="4696" y="1095"/>
                  </a:cubicBezTo>
                  <a:cubicBezTo>
                    <a:pt x="4696" y="915"/>
                    <a:pt x="4606" y="734"/>
                    <a:pt x="4516" y="554"/>
                  </a:cubicBezTo>
                  <a:cubicBezTo>
                    <a:pt x="4516" y="554"/>
                    <a:pt x="4516" y="463"/>
                    <a:pt x="4516" y="463"/>
                  </a:cubicBezTo>
                  <a:cubicBezTo>
                    <a:pt x="4390" y="275"/>
                    <a:pt x="4222" y="0"/>
                    <a:pt x="4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71993" y="497519"/>
              <a:ext cx="191530" cy="183048"/>
            </a:xfrm>
            <a:custGeom>
              <a:avLst/>
              <a:gdLst/>
              <a:ahLst/>
              <a:cxnLst/>
              <a:rect l="l" t="t" r="r" b="b"/>
              <a:pathLst>
                <a:path w="6684" h="6388" extrusionOk="0">
                  <a:moveTo>
                    <a:pt x="3260" y="1"/>
                  </a:moveTo>
                  <a:cubicBezTo>
                    <a:pt x="3192" y="1"/>
                    <a:pt x="3127" y="43"/>
                    <a:pt x="3071" y="156"/>
                  </a:cubicBezTo>
                  <a:cubicBezTo>
                    <a:pt x="2800" y="517"/>
                    <a:pt x="2619" y="968"/>
                    <a:pt x="2619" y="1420"/>
                  </a:cubicBezTo>
                  <a:cubicBezTo>
                    <a:pt x="2529" y="1962"/>
                    <a:pt x="2168" y="2323"/>
                    <a:pt x="1716" y="2413"/>
                  </a:cubicBezTo>
                  <a:cubicBezTo>
                    <a:pt x="1174" y="2594"/>
                    <a:pt x="632" y="2775"/>
                    <a:pt x="181" y="2955"/>
                  </a:cubicBezTo>
                  <a:cubicBezTo>
                    <a:pt x="91" y="3046"/>
                    <a:pt x="0" y="3136"/>
                    <a:pt x="0" y="3226"/>
                  </a:cubicBezTo>
                  <a:cubicBezTo>
                    <a:pt x="0" y="3316"/>
                    <a:pt x="91" y="3407"/>
                    <a:pt x="91" y="3497"/>
                  </a:cubicBezTo>
                  <a:cubicBezTo>
                    <a:pt x="181" y="3497"/>
                    <a:pt x="271" y="3587"/>
                    <a:pt x="362" y="3587"/>
                  </a:cubicBezTo>
                  <a:lnTo>
                    <a:pt x="452" y="3587"/>
                  </a:lnTo>
                  <a:lnTo>
                    <a:pt x="723" y="3678"/>
                  </a:lnTo>
                  <a:cubicBezTo>
                    <a:pt x="994" y="3768"/>
                    <a:pt x="1174" y="3858"/>
                    <a:pt x="1445" y="3858"/>
                  </a:cubicBezTo>
                  <a:cubicBezTo>
                    <a:pt x="2258" y="4039"/>
                    <a:pt x="2529" y="4761"/>
                    <a:pt x="2710" y="5484"/>
                  </a:cubicBezTo>
                  <a:cubicBezTo>
                    <a:pt x="2710" y="5484"/>
                    <a:pt x="2710" y="5574"/>
                    <a:pt x="2710" y="5574"/>
                  </a:cubicBezTo>
                  <a:cubicBezTo>
                    <a:pt x="2800" y="5845"/>
                    <a:pt x="2981" y="6387"/>
                    <a:pt x="3252" y="6387"/>
                  </a:cubicBezTo>
                  <a:cubicBezTo>
                    <a:pt x="3522" y="6387"/>
                    <a:pt x="3613" y="6116"/>
                    <a:pt x="3703" y="5845"/>
                  </a:cubicBezTo>
                  <a:cubicBezTo>
                    <a:pt x="3793" y="5665"/>
                    <a:pt x="3884" y="5394"/>
                    <a:pt x="3884" y="5123"/>
                  </a:cubicBezTo>
                  <a:cubicBezTo>
                    <a:pt x="3974" y="4671"/>
                    <a:pt x="4335" y="4310"/>
                    <a:pt x="4697" y="4039"/>
                  </a:cubicBezTo>
                  <a:cubicBezTo>
                    <a:pt x="5148" y="3858"/>
                    <a:pt x="5600" y="3768"/>
                    <a:pt x="6051" y="3587"/>
                  </a:cubicBezTo>
                  <a:cubicBezTo>
                    <a:pt x="6322" y="3497"/>
                    <a:pt x="6683" y="3226"/>
                    <a:pt x="6322" y="3046"/>
                  </a:cubicBezTo>
                  <a:lnTo>
                    <a:pt x="6232" y="2955"/>
                  </a:lnTo>
                  <a:cubicBezTo>
                    <a:pt x="6142" y="2865"/>
                    <a:pt x="6051" y="2865"/>
                    <a:pt x="5961" y="2775"/>
                  </a:cubicBezTo>
                  <a:cubicBezTo>
                    <a:pt x="5600" y="2684"/>
                    <a:pt x="5238" y="2504"/>
                    <a:pt x="4877" y="2504"/>
                  </a:cubicBezTo>
                  <a:cubicBezTo>
                    <a:pt x="4426" y="2413"/>
                    <a:pt x="4064" y="2142"/>
                    <a:pt x="3884" y="1691"/>
                  </a:cubicBezTo>
                  <a:cubicBezTo>
                    <a:pt x="3884" y="1420"/>
                    <a:pt x="3793" y="1149"/>
                    <a:pt x="3793" y="878"/>
                  </a:cubicBezTo>
                  <a:cubicBezTo>
                    <a:pt x="3793" y="788"/>
                    <a:pt x="3703" y="607"/>
                    <a:pt x="3703" y="426"/>
                  </a:cubicBezTo>
                  <a:cubicBezTo>
                    <a:pt x="3613" y="426"/>
                    <a:pt x="3613" y="426"/>
                    <a:pt x="3703" y="336"/>
                  </a:cubicBezTo>
                  <a:cubicBezTo>
                    <a:pt x="3578" y="212"/>
                    <a:pt x="3411" y="1"/>
                    <a:pt x="3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882429" y="1160515"/>
              <a:ext cx="188951" cy="186974"/>
            </a:xfrm>
            <a:custGeom>
              <a:avLst/>
              <a:gdLst/>
              <a:ahLst/>
              <a:cxnLst/>
              <a:rect l="l" t="t" r="r" b="b"/>
              <a:pathLst>
                <a:path w="6594" h="6525" extrusionOk="0">
                  <a:moveTo>
                    <a:pt x="3198" y="0"/>
                  </a:moveTo>
                  <a:cubicBezTo>
                    <a:pt x="3132" y="0"/>
                    <a:pt x="3060" y="33"/>
                    <a:pt x="2981" y="113"/>
                  </a:cubicBezTo>
                  <a:cubicBezTo>
                    <a:pt x="2710" y="564"/>
                    <a:pt x="2620" y="1016"/>
                    <a:pt x="2529" y="1467"/>
                  </a:cubicBezTo>
                  <a:cubicBezTo>
                    <a:pt x="2439" y="1919"/>
                    <a:pt x="2078" y="2370"/>
                    <a:pt x="1626" y="2461"/>
                  </a:cubicBezTo>
                  <a:cubicBezTo>
                    <a:pt x="1084" y="2641"/>
                    <a:pt x="633" y="2822"/>
                    <a:pt x="181" y="3093"/>
                  </a:cubicBezTo>
                  <a:cubicBezTo>
                    <a:pt x="91" y="3093"/>
                    <a:pt x="1" y="3274"/>
                    <a:pt x="1" y="3364"/>
                  </a:cubicBezTo>
                  <a:cubicBezTo>
                    <a:pt x="1" y="3454"/>
                    <a:pt x="1" y="3544"/>
                    <a:pt x="91" y="3544"/>
                  </a:cubicBezTo>
                  <a:lnTo>
                    <a:pt x="272" y="3725"/>
                  </a:lnTo>
                  <a:lnTo>
                    <a:pt x="362" y="3725"/>
                  </a:lnTo>
                  <a:lnTo>
                    <a:pt x="723" y="3815"/>
                  </a:lnTo>
                  <a:cubicBezTo>
                    <a:pt x="994" y="3906"/>
                    <a:pt x="1175" y="3906"/>
                    <a:pt x="1446" y="3996"/>
                  </a:cubicBezTo>
                  <a:cubicBezTo>
                    <a:pt x="2258" y="4177"/>
                    <a:pt x="2529" y="4899"/>
                    <a:pt x="2710" y="5622"/>
                  </a:cubicBezTo>
                  <a:lnTo>
                    <a:pt x="2710" y="5712"/>
                  </a:lnTo>
                  <a:cubicBezTo>
                    <a:pt x="2800" y="5983"/>
                    <a:pt x="2981" y="6525"/>
                    <a:pt x="3252" y="6525"/>
                  </a:cubicBezTo>
                  <a:cubicBezTo>
                    <a:pt x="3523" y="6525"/>
                    <a:pt x="3613" y="6254"/>
                    <a:pt x="3703" y="5983"/>
                  </a:cubicBezTo>
                  <a:cubicBezTo>
                    <a:pt x="3703" y="5712"/>
                    <a:pt x="3794" y="5531"/>
                    <a:pt x="3884" y="5260"/>
                  </a:cubicBezTo>
                  <a:cubicBezTo>
                    <a:pt x="3974" y="4809"/>
                    <a:pt x="4245" y="4357"/>
                    <a:pt x="4697" y="4086"/>
                  </a:cubicBezTo>
                  <a:cubicBezTo>
                    <a:pt x="5058" y="3906"/>
                    <a:pt x="5600" y="3815"/>
                    <a:pt x="5961" y="3635"/>
                  </a:cubicBezTo>
                  <a:cubicBezTo>
                    <a:pt x="6322" y="3544"/>
                    <a:pt x="6593" y="3274"/>
                    <a:pt x="6322" y="3003"/>
                  </a:cubicBezTo>
                  <a:lnTo>
                    <a:pt x="6232" y="2912"/>
                  </a:lnTo>
                  <a:cubicBezTo>
                    <a:pt x="6142" y="2912"/>
                    <a:pt x="6052" y="2822"/>
                    <a:pt x="5961" y="2822"/>
                  </a:cubicBezTo>
                  <a:cubicBezTo>
                    <a:pt x="5600" y="2641"/>
                    <a:pt x="5239" y="2551"/>
                    <a:pt x="4877" y="2461"/>
                  </a:cubicBezTo>
                  <a:cubicBezTo>
                    <a:pt x="4426" y="2370"/>
                    <a:pt x="3974" y="2099"/>
                    <a:pt x="3884" y="1648"/>
                  </a:cubicBezTo>
                  <a:cubicBezTo>
                    <a:pt x="3794" y="1467"/>
                    <a:pt x="3794" y="1196"/>
                    <a:pt x="3794" y="925"/>
                  </a:cubicBezTo>
                  <a:cubicBezTo>
                    <a:pt x="3703" y="745"/>
                    <a:pt x="3703" y="564"/>
                    <a:pt x="3613" y="474"/>
                  </a:cubicBezTo>
                  <a:lnTo>
                    <a:pt x="3613" y="384"/>
                  </a:lnTo>
                  <a:cubicBezTo>
                    <a:pt x="3485" y="192"/>
                    <a:pt x="3358" y="0"/>
                    <a:pt x="3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44999" y="1238003"/>
              <a:ext cx="460504" cy="300442"/>
            </a:xfrm>
            <a:custGeom>
              <a:avLst/>
              <a:gdLst/>
              <a:ahLst/>
              <a:cxnLst/>
              <a:rect l="l" t="t" r="r" b="b"/>
              <a:pathLst>
                <a:path w="30583" h="19953" extrusionOk="0">
                  <a:moveTo>
                    <a:pt x="29235" y="1"/>
                  </a:moveTo>
                  <a:cubicBezTo>
                    <a:pt x="29141" y="1"/>
                    <a:pt x="29040" y="15"/>
                    <a:pt x="28935" y="45"/>
                  </a:cubicBezTo>
                  <a:lnTo>
                    <a:pt x="8856" y="5744"/>
                  </a:lnTo>
                  <a:cubicBezTo>
                    <a:pt x="8417" y="5832"/>
                    <a:pt x="8067" y="6270"/>
                    <a:pt x="8067" y="6709"/>
                  </a:cubicBezTo>
                  <a:cubicBezTo>
                    <a:pt x="7716" y="9690"/>
                    <a:pt x="7453" y="12671"/>
                    <a:pt x="7102" y="15740"/>
                  </a:cubicBezTo>
                  <a:cubicBezTo>
                    <a:pt x="6313" y="14512"/>
                    <a:pt x="5436" y="13285"/>
                    <a:pt x="4647" y="12057"/>
                  </a:cubicBezTo>
                  <a:cubicBezTo>
                    <a:pt x="3858" y="10830"/>
                    <a:pt x="3157" y="9778"/>
                    <a:pt x="2367" y="8638"/>
                  </a:cubicBezTo>
                  <a:cubicBezTo>
                    <a:pt x="2104" y="8199"/>
                    <a:pt x="1578" y="7498"/>
                    <a:pt x="965" y="7498"/>
                  </a:cubicBezTo>
                  <a:cubicBezTo>
                    <a:pt x="0" y="7498"/>
                    <a:pt x="88" y="9076"/>
                    <a:pt x="439" y="9602"/>
                  </a:cubicBezTo>
                  <a:cubicBezTo>
                    <a:pt x="1315" y="11005"/>
                    <a:pt x="2192" y="12408"/>
                    <a:pt x="3157" y="13811"/>
                  </a:cubicBezTo>
                  <a:cubicBezTo>
                    <a:pt x="4296" y="15740"/>
                    <a:pt x="5524" y="17581"/>
                    <a:pt x="6839" y="19422"/>
                  </a:cubicBezTo>
                  <a:cubicBezTo>
                    <a:pt x="7039" y="19789"/>
                    <a:pt x="7391" y="19953"/>
                    <a:pt x="7750" y="19953"/>
                  </a:cubicBezTo>
                  <a:cubicBezTo>
                    <a:pt x="8336" y="19953"/>
                    <a:pt x="8944" y="19516"/>
                    <a:pt x="8944" y="18809"/>
                  </a:cubicBezTo>
                  <a:cubicBezTo>
                    <a:pt x="9207" y="15038"/>
                    <a:pt x="9645" y="11268"/>
                    <a:pt x="9996" y="7586"/>
                  </a:cubicBezTo>
                  <a:lnTo>
                    <a:pt x="29461" y="1974"/>
                  </a:lnTo>
                  <a:cubicBezTo>
                    <a:pt x="30583" y="1573"/>
                    <a:pt x="30240" y="1"/>
                    <a:pt x="29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6352690" y="2030675"/>
              <a:ext cx="286645" cy="254955"/>
              <a:chOff x="5572940" y="375525"/>
              <a:chExt cx="286645" cy="25495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5610809" y="375525"/>
                <a:ext cx="192209" cy="254955"/>
              </a:xfrm>
              <a:custGeom>
                <a:avLst/>
                <a:gdLst/>
                <a:ahLst/>
                <a:cxnLst/>
                <a:rect l="l" t="t" r="r" b="b"/>
                <a:pathLst>
                  <a:path w="8421" h="11170" extrusionOk="0">
                    <a:moveTo>
                      <a:pt x="7232" y="1"/>
                    </a:moveTo>
                    <a:cubicBezTo>
                      <a:pt x="6985" y="1"/>
                      <a:pt x="6737" y="118"/>
                      <a:pt x="6558" y="400"/>
                    </a:cubicBezTo>
                    <a:cubicBezTo>
                      <a:pt x="4103" y="3206"/>
                      <a:pt x="2349" y="6538"/>
                      <a:pt x="420" y="9694"/>
                    </a:cubicBezTo>
                    <a:cubicBezTo>
                      <a:pt x="1" y="10473"/>
                      <a:pt x="523" y="11170"/>
                      <a:pt x="1147" y="11170"/>
                    </a:cubicBezTo>
                    <a:cubicBezTo>
                      <a:pt x="1437" y="11170"/>
                      <a:pt x="1748" y="11020"/>
                      <a:pt x="1998" y="10659"/>
                    </a:cubicBezTo>
                    <a:cubicBezTo>
                      <a:pt x="4103" y="7677"/>
                      <a:pt x="6558" y="4609"/>
                      <a:pt x="8048" y="1364"/>
                    </a:cubicBezTo>
                    <a:cubicBezTo>
                      <a:pt x="8420" y="682"/>
                      <a:pt x="7828" y="1"/>
                      <a:pt x="72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572940" y="398419"/>
                <a:ext cx="124784" cy="99882"/>
              </a:xfrm>
              <a:custGeom>
                <a:avLst/>
                <a:gdLst/>
                <a:ahLst/>
                <a:cxnLst/>
                <a:rect l="l" t="t" r="r" b="b"/>
                <a:pathLst>
                  <a:path w="5467" h="4376" extrusionOk="0">
                    <a:moveTo>
                      <a:pt x="2485" y="1219"/>
                    </a:moveTo>
                    <a:cubicBezTo>
                      <a:pt x="3063" y="1219"/>
                      <a:pt x="3612" y="1726"/>
                      <a:pt x="3482" y="2378"/>
                    </a:cubicBezTo>
                    <a:cubicBezTo>
                      <a:pt x="3378" y="2895"/>
                      <a:pt x="2939" y="3199"/>
                      <a:pt x="2506" y="3199"/>
                    </a:cubicBezTo>
                    <a:cubicBezTo>
                      <a:pt x="2206" y="3199"/>
                      <a:pt x="1908" y="3052"/>
                      <a:pt x="1728" y="2729"/>
                    </a:cubicBezTo>
                    <a:cubicBezTo>
                      <a:pt x="1553" y="2641"/>
                      <a:pt x="1465" y="2466"/>
                      <a:pt x="1465" y="2290"/>
                    </a:cubicBezTo>
                    <a:cubicBezTo>
                      <a:pt x="1465" y="1940"/>
                      <a:pt x="1641" y="1589"/>
                      <a:pt x="1904" y="1414"/>
                    </a:cubicBezTo>
                    <a:cubicBezTo>
                      <a:pt x="2083" y="1279"/>
                      <a:pt x="2286" y="1219"/>
                      <a:pt x="2485" y="1219"/>
                    </a:cubicBezTo>
                    <a:close/>
                    <a:moveTo>
                      <a:pt x="2580" y="1"/>
                    </a:moveTo>
                    <a:cubicBezTo>
                      <a:pt x="2157" y="1"/>
                      <a:pt x="1714" y="136"/>
                      <a:pt x="1290" y="449"/>
                    </a:cubicBezTo>
                    <a:lnTo>
                      <a:pt x="1290" y="361"/>
                    </a:lnTo>
                    <a:cubicBezTo>
                      <a:pt x="851" y="625"/>
                      <a:pt x="588" y="1063"/>
                      <a:pt x="413" y="1589"/>
                    </a:cubicBezTo>
                    <a:cubicBezTo>
                      <a:pt x="0" y="3180"/>
                      <a:pt x="1252" y="4376"/>
                      <a:pt x="2569" y="4376"/>
                    </a:cubicBezTo>
                    <a:cubicBezTo>
                      <a:pt x="3212" y="4376"/>
                      <a:pt x="3870" y="4091"/>
                      <a:pt x="4359" y="3430"/>
                    </a:cubicBezTo>
                    <a:cubicBezTo>
                      <a:pt x="5467" y="1907"/>
                      <a:pt x="4168" y="1"/>
                      <a:pt x="2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733705" y="507300"/>
                <a:ext cx="125880" cy="101069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4428" extrusionOk="0">
                    <a:moveTo>
                      <a:pt x="2544" y="1271"/>
                    </a:moveTo>
                    <a:cubicBezTo>
                      <a:pt x="3122" y="1271"/>
                      <a:pt x="3671" y="1778"/>
                      <a:pt x="3541" y="2431"/>
                    </a:cubicBezTo>
                    <a:cubicBezTo>
                      <a:pt x="3414" y="2979"/>
                      <a:pt x="2964" y="3243"/>
                      <a:pt x="2520" y="3243"/>
                    </a:cubicBezTo>
                    <a:cubicBezTo>
                      <a:pt x="2041" y="3243"/>
                      <a:pt x="1570" y="2935"/>
                      <a:pt x="1524" y="2343"/>
                    </a:cubicBezTo>
                    <a:cubicBezTo>
                      <a:pt x="1524" y="1992"/>
                      <a:pt x="1700" y="1641"/>
                      <a:pt x="1963" y="1466"/>
                    </a:cubicBezTo>
                    <a:cubicBezTo>
                      <a:pt x="2142" y="1331"/>
                      <a:pt x="2345" y="1271"/>
                      <a:pt x="2544" y="1271"/>
                    </a:cubicBezTo>
                    <a:close/>
                    <a:moveTo>
                      <a:pt x="2574" y="0"/>
                    </a:moveTo>
                    <a:cubicBezTo>
                      <a:pt x="2167" y="0"/>
                      <a:pt x="1745" y="126"/>
                      <a:pt x="1349" y="414"/>
                    </a:cubicBezTo>
                    <a:cubicBezTo>
                      <a:pt x="911" y="677"/>
                      <a:pt x="647" y="1115"/>
                      <a:pt x="472" y="1641"/>
                    </a:cubicBezTo>
                    <a:cubicBezTo>
                      <a:pt x="1" y="3233"/>
                      <a:pt x="1272" y="4428"/>
                      <a:pt x="2583" y="4428"/>
                    </a:cubicBezTo>
                    <a:cubicBezTo>
                      <a:pt x="3222" y="4428"/>
                      <a:pt x="3870" y="4144"/>
                      <a:pt x="4330" y="3483"/>
                    </a:cubicBezTo>
                    <a:cubicBezTo>
                      <a:pt x="5515" y="1880"/>
                      <a:pt x="4152" y="0"/>
                      <a:pt x="25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" name="Google Shape;41;p2"/>
            <p:cNvGrpSpPr/>
            <p:nvPr/>
          </p:nvGrpSpPr>
          <p:grpSpPr>
            <a:xfrm>
              <a:off x="3164052" y="1281105"/>
              <a:ext cx="232970" cy="214244"/>
              <a:chOff x="2958750" y="2751975"/>
              <a:chExt cx="461875" cy="42475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3205525" y="2959250"/>
                <a:ext cx="2151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431" extrusionOk="0">
                    <a:moveTo>
                      <a:pt x="4981" y="1363"/>
                    </a:moveTo>
                    <a:cubicBezTo>
                      <a:pt x="6249" y="1363"/>
                      <a:pt x="7335" y="2360"/>
                      <a:pt x="7335" y="3718"/>
                    </a:cubicBezTo>
                    <a:cubicBezTo>
                      <a:pt x="7335" y="5187"/>
                      <a:pt x="6176" y="6160"/>
                      <a:pt x="4949" y="6160"/>
                    </a:cubicBezTo>
                    <a:cubicBezTo>
                      <a:pt x="4362" y="6160"/>
                      <a:pt x="3759" y="5937"/>
                      <a:pt x="3260" y="5439"/>
                    </a:cubicBezTo>
                    <a:cubicBezTo>
                      <a:pt x="1721" y="3899"/>
                      <a:pt x="2807" y="1363"/>
                      <a:pt x="4981" y="1363"/>
                    </a:cubicBezTo>
                    <a:close/>
                    <a:moveTo>
                      <a:pt x="4918" y="0"/>
                    </a:moveTo>
                    <a:cubicBezTo>
                      <a:pt x="4025" y="0"/>
                      <a:pt x="3110" y="336"/>
                      <a:pt x="2355" y="1092"/>
                    </a:cubicBezTo>
                    <a:cubicBezTo>
                      <a:pt x="0" y="3446"/>
                      <a:pt x="1630" y="7431"/>
                      <a:pt x="4981" y="7431"/>
                    </a:cubicBezTo>
                    <a:cubicBezTo>
                      <a:pt x="6973" y="7431"/>
                      <a:pt x="8603" y="5801"/>
                      <a:pt x="8603" y="3718"/>
                    </a:cubicBezTo>
                    <a:cubicBezTo>
                      <a:pt x="8603" y="1504"/>
                      <a:pt x="6808" y="0"/>
                      <a:pt x="4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205525" y="2959250"/>
                <a:ext cx="21510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431" extrusionOk="0">
                    <a:moveTo>
                      <a:pt x="4981" y="1363"/>
                    </a:moveTo>
                    <a:cubicBezTo>
                      <a:pt x="6249" y="1363"/>
                      <a:pt x="7335" y="2360"/>
                      <a:pt x="7335" y="3718"/>
                    </a:cubicBezTo>
                    <a:cubicBezTo>
                      <a:pt x="7335" y="5187"/>
                      <a:pt x="6176" y="6160"/>
                      <a:pt x="4949" y="6160"/>
                    </a:cubicBezTo>
                    <a:cubicBezTo>
                      <a:pt x="4362" y="6160"/>
                      <a:pt x="3759" y="5937"/>
                      <a:pt x="3260" y="5439"/>
                    </a:cubicBezTo>
                    <a:cubicBezTo>
                      <a:pt x="1721" y="3899"/>
                      <a:pt x="2807" y="1363"/>
                      <a:pt x="4981" y="1363"/>
                    </a:cubicBezTo>
                    <a:close/>
                    <a:moveTo>
                      <a:pt x="4918" y="0"/>
                    </a:moveTo>
                    <a:cubicBezTo>
                      <a:pt x="4025" y="0"/>
                      <a:pt x="3110" y="336"/>
                      <a:pt x="2355" y="1092"/>
                    </a:cubicBezTo>
                    <a:cubicBezTo>
                      <a:pt x="0" y="3446"/>
                      <a:pt x="1630" y="7431"/>
                      <a:pt x="4981" y="7431"/>
                    </a:cubicBezTo>
                    <a:cubicBezTo>
                      <a:pt x="6973" y="7431"/>
                      <a:pt x="8603" y="5801"/>
                      <a:pt x="8603" y="3718"/>
                    </a:cubicBezTo>
                    <a:cubicBezTo>
                      <a:pt x="8603" y="1504"/>
                      <a:pt x="6808" y="0"/>
                      <a:pt x="4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958750" y="2992725"/>
                <a:ext cx="21510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360" extrusionOk="0">
                    <a:moveTo>
                      <a:pt x="4981" y="1292"/>
                    </a:moveTo>
                    <a:cubicBezTo>
                      <a:pt x="6249" y="1292"/>
                      <a:pt x="7336" y="2379"/>
                      <a:pt x="7336" y="3737"/>
                    </a:cubicBezTo>
                    <a:cubicBezTo>
                      <a:pt x="7336" y="5141"/>
                      <a:pt x="6184" y="6092"/>
                      <a:pt x="4962" y="6092"/>
                    </a:cubicBezTo>
                    <a:cubicBezTo>
                      <a:pt x="4370" y="6092"/>
                      <a:pt x="3763" y="5869"/>
                      <a:pt x="3260" y="5367"/>
                    </a:cubicBezTo>
                    <a:cubicBezTo>
                      <a:pt x="1721" y="3918"/>
                      <a:pt x="2808" y="1292"/>
                      <a:pt x="4981" y="1292"/>
                    </a:cubicBezTo>
                    <a:close/>
                    <a:moveTo>
                      <a:pt x="4916" y="0"/>
                    </a:moveTo>
                    <a:cubicBezTo>
                      <a:pt x="4011" y="0"/>
                      <a:pt x="3092" y="345"/>
                      <a:pt x="2355" y="1111"/>
                    </a:cubicBezTo>
                    <a:cubicBezTo>
                      <a:pt x="0" y="3375"/>
                      <a:pt x="1630" y="7360"/>
                      <a:pt x="4981" y="7360"/>
                    </a:cubicBezTo>
                    <a:cubicBezTo>
                      <a:pt x="6973" y="7360"/>
                      <a:pt x="8603" y="5730"/>
                      <a:pt x="8603" y="3737"/>
                    </a:cubicBezTo>
                    <a:cubicBezTo>
                      <a:pt x="8603" y="1478"/>
                      <a:pt x="6791" y="0"/>
                      <a:pt x="49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958750" y="2992725"/>
                <a:ext cx="215100" cy="184000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360" extrusionOk="0">
                    <a:moveTo>
                      <a:pt x="4981" y="1292"/>
                    </a:moveTo>
                    <a:cubicBezTo>
                      <a:pt x="6249" y="1292"/>
                      <a:pt x="7336" y="2379"/>
                      <a:pt x="7336" y="3737"/>
                    </a:cubicBezTo>
                    <a:cubicBezTo>
                      <a:pt x="7336" y="5141"/>
                      <a:pt x="6184" y="6092"/>
                      <a:pt x="4962" y="6092"/>
                    </a:cubicBezTo>
                    <a:cubicBezTo>
                      <a:pt x="4370" y="6092"/>
                      <a:pt x="3763" y="5869"/>
                      <a:pt x="3260" y="5367"/>
                    </a:cubicBezTo>
                    <a:cubicBezTo>
                      <a:pt x="1721" y="3918"/>
                      <a:pt x="2808" y="1292"/>
                      <a:pt x="4981" y="1292"/>
                    </a:cubicBezTo>
                    <a:close/>
                    <a:moveTo>
                      <a:pt x="4916" y="0"/>
                    </a:moveTo>
                    <a:cubicBezTo>
                      <a:pt x="4011" y="0"/>
                      <a:pt x="3092" y="345"/>
                      <a:pt x="2355" y="1111"/>
                    </a:cubicBezTo>
                    <a:cubicBezTo>
                      <a:pt x="0" y="3375"/>
                      <a:pt x="1630" y="7360"/>
                      <a:pt x="4981" y="7360"/>
                    </a:cubicBezTo>
                    <a:cubicBezTo>
                      <a:pt x="6973" y="7360"/>
                      <a:pt x="8603" y="5730"/>
                      <a:pt x="8603" y="3737"/>
                    </a:cubicBezTo>
                    <a:cubicBezTo>
                      <a:pt x="8603" y="1478"/>
                      <a:pt x="6791" y="0"/>
                      <a:pt x="49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17600" y="2751975"/>
                <a:ext cx="21510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391" extrusionOk="0">
                    <a:moveTo>
                      <a:pt x="4982" y="1323"/>
                    </a:moveTo>
                    <a:cubicBezTo>
                      <a:pt x="6249" y="1323"/>
                      <a:pt x="7336" y="2410"/>
                      <a:pt x="7336" y="3678"/>
                    </a:cubicBezTo>
                    <a:cubicBezTo>
                      <a:pt x="7336" y="5148"/>
                      <a:pt x="6134" y="6080"/>
                      <a:pt x="4908" y="6080"/>
                    </a:cubicBezTo>
                    <a:cubicBezTo>
                      <a:pt x="4321" y="6080"/>
                      <a:pt x="3730" y="5867"/>
                      <a:pt x="3261" y="5398"/>
                    </a:cubicBezTo>
                    <a:cubicBezTo>
                      <a:pt x="1722" y="3859"/>
                      <a:pt x="2808" y="1323"/>
                      <a:pt x="4982" y="1323"/>
                    </a:cubicBezTo>
                    <a:close/>
                    <a:moveTo>
                      <a:pt x="4875" y="0"/>
                    </a:moveTo>
                    <a:cubicBezTo>
                      <a:pt x="3984" y="0"/>
                      <a:pt x="3081" y="326"/>
                      <a:pt x="2355" y="1051"/>
                    </a:cubicBezTo>
                    <a:cubicBezTo>
                      <a:pt x="1" y="3406"/>
                      <a:pt x="1631" y="7391"/>
                      <a:pt x="4982" y="7391"/>
                    </a:cubicBezTo>
                    <a:cubicBezTo>
                      <a:pt x="6974" y="7391"/>
                      <a:pt x="8604" y="5760"/>
                      <a:pt x="8604" y="3678"/>
                    </a:cubicBezTo>
                    <a:cubicBezTo>
                      <a:pt x="8604" y="1463"/>
                      <a:pt x="6765" y="0"/>
                      <a:pt x="4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017600" y="2751975"/>
                <a:ext cx="215100" cy="18477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391" extrusionOk="0">
                    <a:moveTo>
                      <a:pt x="4982" y="1323"/>
                    </a:moveTo>
                    <a:cubicBezTo>
                      <a:pt x="6249" y="1323"/>
                      <a:pt x="7336" y="2410"/>
                      <a:pt x="7336" y="3678"/>
                    </a:cubicBezTo>
                    <a:cubicBezTo>
                      <a:pt x="7336" y="5148"/>
                      <a:pt x="6134" y="6080"/>
                      <a:pt x="4908" y="6080"/>
                    </a:cubicBezTo>
                    <a:cubicBezTo>
                      <a:pt x="4321" y="6080"/>
                      <a:pt x="3730" y="5867"/>
                      <a:pt x="3261" y="5398"/>
                    </a:cubicBezTo>
                    <a:cubicBezTo>
                      <a:pt x="1722" y="3859"/>
                      <a:pt x="2808" y="1323"/>
                      <a:pt x="4982" y="1323"/>
                    </a:cubicBezTo>
                    <a:close/>
                    <a:moveTo>
                      <a:pt x="4875" y="0"/>
                    </a:moveTo>
                    <a:cubicBezTo>
                      <a:pt x="3984" y="0"/>
                      <a:pt x="3081" y="326"/>
                      <a:pt x="2355" y="1051"/>
                    </a:cubicBezTo>
                    <a:cubicBezTo>
                      <a:pt x="1" y="3406"/>
                      <a:pt x="1631" y="7391"/>
                      <a:pt x="4982" y="7391"/>
                    </a:cubicBezTo>
                    <a:cubicBezTo>
                      <a:pt x="6974" y="7391"/>
                      <a:pt x="8604" y="5760"/>
                      <a:pt x="8604" y="3678"/>
                    </a:cubicBezTo>
                    <a:cubicBezTo>
                      <a:pt x="8604" y="1463"/>
                      <a:pt x="6765" y="0"/>
                      <a:pt x="4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155700" y="3045400"/>
                <a:ext cx="1087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902" extrusionOk="0">
                    <a:moveTo>
                      <a:pt x="4167" y="0"/>
                    </a:moveTo>
                    <a:lnTo>
                      <a:pt x="1" y="634"/>
                    </a:lnTo>
                    <a:lnTo>
                      <a:pt x="182" y="1902"/>
                    </a:lnTo>
                    <a:lnTo>
                      <a:pt x="4348" y="1359"/>
                    </a:lnTo>
                    <a:lnTo>
                      <a:pt x="41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155700" y="3045400"/>
                <a:ext cx="1087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902" extrusionOk="0">
                    <a:moveTo>
                      <a:pt x="4167" y="0"/>
                    </a:moveTo>
                    <a:lnTo>
                      <a:pt x="1" y="634"/>
                    </a:lnTo>
                    <a:lnTo>
                      <a:pt x="182" y="1902"/>
                    </a:lnTo>
                    <a:lnTo>
                      <a:pt x="4348" y="1359"/>
                    </a:lnTo>
                    <a:lnTo>
                      <a:pt x="416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078725" y="2911825"/>
                <a:ext cx="56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804" extrusionOk="0">
                    <a:moveTo>
                      <a:pt x="997" y="0"/>
                    </a:moveTo>
                    <a:lnTo>
                      <a:pt x="1" y="3442"/>
                    </a:lnTo>
                    <a:lnTo>
                      <a:pt x="1269" y="3804"/>
                    </a:lnTo>
                    <a:lnTo>
                      <a:pt x="2265" y="363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078725" y="2911825"/>
                <a:ext cx="56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804" extrusionOk="0">
                    <a:moveTo>
                      <a:pt x="997" y="0"/>
                    </a:moveTo>
                    <a:lnTo>
                      <a:pt x="1" y="3442"/>
                    </a:lnTo>
                    <a:lnTo>
                      <a:pt x="1269" y="3804"/>
                    </a:lnTo>
                    <a:lnTo>
                      <a:pt x="2265" y="363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5457483" y="3385090"/>
              <a:ext cx="235528" cy="206829"/>
              <a:chOff x="1700000" y="1820300"/>
              <a:chExt cx="481750" cy="423050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1700000" y="2058825"/>
                <a:ext cx="214600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7381" extrusionOk="0">
                    <a:moveTo>
                      <a:pt x="4196" y="1277"/>
                    </a:moveTo>
                    <a:cubicBezTo>
                      <a:pt x="5832" y="1277"/>
                      <a:pt x="7115" y="2983"/>
                      <a:pt x="6340" y="4689"/>
                    </a:cubicBezTo>
                    <a:cubicBezTo>
                      <a:pt x="5940" y="5555"/>
                      <a:pt x="5100" y="6078"/>
                      <a:pt x="4215" y="6078"/>
                    </a:cubicBezTo>
                    <a:cubicBezTo>
                      <a:pt x="3896" y="6078"/>
                      <a:pt x="3572" y="6010"/>
                      <a:pt x="3261" y="5866"/>
                    </a:cubicBezTo>
                    <a:cubicBezTo>
                      <a:pt x="1268" y="5051"/>
                      <a:pt x="1359" y="2244"/>
                      <a:pt x="3351" y="1429"/>
                    </a:cubicBezTo>
                    <a:cubicBezTo>
                      <a:pt x="3637" y="1325"/>
                      <a:pt x="3922" y="1277"/>
                      <a:pt x="4196" y="1277"/>
                    </a:cubicBezTo>
                    <a:close/>
                    <a:moveTo>
                      <a:pt x="4154" y="1"/>
                    </a:moveTo>
                    <a:cubicBezTo>
                      <a:pt x="2814" y="1"/>
                      <a:pt x="1474" y="705"/>
                      <a:pt x="816" y="2154"/>
                    </a:cubicBezTo>
                    <a:cubicBezTo>
                      <a:pt x="1" y="4055"/>
                      <a:pt x="816" y="6229"/>
                      <a:pt x="2717" y="7044"/>
                    </a:cubicBezTo>
                    <a:cubicBezTo>
                      <a:pt x="3227" y="7275"/>
                      <a:pt x="3739" y="7381"/>
                      <a:pt x="4232" y="7381"/>
                    </a:cubicBezTo>
                    <a:cubicBezTo>
                      <a:pt x="6632" y="7381"/>
                      <a:pt x="8584" y="4889"/>
                      <a:pt x="7607" y="2335"/>
                    </a:cubicBezTo>
                    <a:cubicBezTo>
                      <a:pt x="7001" y="795"/>
                      <a:pt x="5577" y="1"/>
                      <a:pt x="41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700000" y="2058825"/>
                <a:ext cx="214600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7381" extrusionOk="0">
                    <a:moveTo>
                      <a:pt x="4196" y="1277"/>
                    </a:moveTo>
                    <a:cubicBezTo>
                      <a:pt x="5832" y="1277"/>
                      <a:pt x="7115" y="2983"/>
                      <a:pt x="6340" y="4689"/>
                    </a:cubicBezTo>
                    <a:cubicBezTo>
                      <a:pt x="5940" y="5555"/>
                      <a:pt x="5100" y="6078"/>
                      <a:pt x="4215" y="6078"/>
                    </a:cubicBezTo>
                    <a:cubicBezTo>
                      <a:pt x="3896" y="6078"/>
                      <a:pt x="3572" y="6010"/>
                      <a:pt x="3261" y="5866"/>
                    </a:cubicBezTo>
                    <a:cubicBezTo>
                      <a:pt x="1268" y="5051"/>
                      <a:pt x="1359" y="2244"/>
                      <a:pt x="3351" y="1429"/>
                    </a:cubicBezTo>
                    <a:cubicBezTo>
                      <a:pt x="3637" y="1325"/>
                      <a:pt x="3922" y="1277"/>
                      <a:pt x="4196" y="1277"/>
                    </a:cubicBezTo>
                    <a:close/>
                    <a:moveTo>
                      <a:pt x="4154" y="1"/>
                    </a:moveTo>
                    <a:cubicBezTo>
                      <a:pt x="2814" y="1"/>
                      <a:pt x="1474" y="705"/>
                      <a:pt x="816" y="2154"/>
                    </a:cubicBezTo>
                    <a:cubicBezTo>
                      <a:pt x="1" y="4055"/>
                      <a:pt x="816" y="6229"/>
                      <a:pt x="2717" y="7044"/>
                    </a:cubicBezTo>
                    <a:cubicBezTo>
                      <a:pt x="3227" y="7275"/>
                      <a:pt x="3739" y="7381"/>
                      <a:pt x="4232" y="7381"/>
                    </a:cubicBezTo>
                    <a:cubicBezTo>
                      <a:pt x="6632" y="7381"/>
                      <a:pt x="8584" y="4889"/>
                      <a:pt x="7607" y="2335"/>
                    </a:cubicBezTo>
                    <a:cubicBezTo>
                      <a:pt x="7001" y="795"/>
                      <a:pt x="5577" y="1"/>
                      <a:pt x="41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70175" y="1820300"/>
                <a:ext cx="216875" cy="185325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7413" extrusionOk="0">
                    <a:moveTo>
                      <a:pt x="4253" y="1280"/>
                    </a:moveTo>
                    <a:cubicBezTo>
                      <a:pt x="5884" y="1280"/>
                      <a:pt x="7198" y="3033"/>
                      <a:pt x="6430" y="4722"/>
                    </a:cubicBezTo>
                    <a:lnTo>
                      <a:pt x="6430" y="4631"/>
                    </a:lnTo>
                    <a:cubicBezTo>
                      <a:pt x="6021" y="5517"/>
                      <a:pt x="5099" y="6096"/>
                      <a:pt x="4166" y="6096"/>
                    </a:cubicBezTo>
                    <a:cubicBezTo>
                      <a:pt x="3860" y="6096"/>
                      <a:pt x="3552" y="6033"/>
                      <a:pt x="3261" y="5899"/>
                    </a:cubicBezTo>
                    <a:cubicBezTo>
                      <a:pt x="1269" y="4993"/>
                      <a:pt x="1359" y="2186"/>
                      <a:pt x="3351" y="1462"/>
                    </a:cubicBezTo>
                    <a:cubicBezTo>
                      <a:pt x="3656" y="1337"/>
                      <a:pt x="3960" y="1280"/>
                      <a:pt x="4253" y="1280"/>
                    </a:cubicBezTo>
                    <a:close/>
                    <a:moveTo>
                      <a:pt x="4243" y="0"/>
                    </a:moveTo>
                    <a:cubicBezTo>
                      <a:pt x="2881" y="0"/>
                      <a:pt x="1526" y="725"/>
                      <a:pt x="906" y="2186"/>
                    </a:cubicBezTo>
                    <a:cubicBezTo>
                      <a:pt x="1" y="4088"/>
                      <a:pt x="906" y="6261"/>
                      <a:pt x="2718" y="7076"/>
                    </a:cubicBezTo>
                    <a:cubicBezTo>
                      <a:pt x="3227" y="7308"/>
                      <a:pt x="3742" y="7413"/>
                      <a:pt x="4239" y="7413"/>
                    </a:cubicBezTo>
                    <a:cubicBezTo>
                      <a:pt x="6660" y="7413"/>
                      <a:pt x="8675" y="4921"/>
                      <a:pt x="7698" y="2367"/>
                    </a:cubicBezTo>
                    <a:cubicBezTo>
                      <a:pt x="7096" y="793"/>
                      <a:pt x="5666" y="0"/>
                      <a:pt x="4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70175" y="1820300"/>
                <a:ext cx="216875" cy="185325"/>
              </a:xfrm>
              <a:custGeom>
                <a:avLst/>
                <a:gdLst/>
                <a:ahLst/>
                <a:cxnLst/>
                <a:rect l="l" t="t" r="r" b="b"/>
                <a:pathLst>
                  <a:path w="8675" h="7413" extrusionOk="0">
                    <a:moveTo>
                      <a:pt x="4253" y="1280"/>
                    </a:moveTo>
                    <a:cubicBezTo>
                      <a:pt x="5884" y="1280"/>
                      <a:pt x="7198" y="3033"/>
                      <a:pt x="6430" y="4722"/>
                    </a:cubicBezTo>
                    <a:lnTo>
                      <a:pt x="6430" y="4631"/>
                    </a:lnTo>
                    <a:cubicBezTo>
                      <a:pt x="6021" y="5517"/>
                      <a:pt x="5099" y="6096"/>
                      <a:pt x="4166" y="6096"/>
                    </a:cubicBezTo>
                    <a:cubicBezTo>
                      <a:pt x="3860" y="6096"/>
                      <a:pt x="3552" y="6033"/>
                      <a:pt x="3261" y="5899"/>
                    </a:cubicBezTo>
                    <a:cubicBezTo>
                      <a:pt x="1269" y="4993"/>
                      <a:pt x="1359" y="2186"/>
                      <a:pt x="3351" y="1462"/>
                    </a:cubicBezTo>
                    <a:cubicBezTo>
                      <a:pt x="3656" y="1337"/>
                      <a:pt x="3960" y="1280"/>
                      <a:pt x="4253" y="1280"/>
                    </a:cubicBezTo>
                    <a:close/>
                    <a:moveTo>
                      <a:pt x="4243" y="0"/>
                    </a:moveTo>
                    <a:cubicBezTo>
                      <a:pt x="2881" y="0"/>
                      <a:pt x="1526" y="725"/>
                      <a:pt x="906" y="2186"/>
                    </a:cubicBezTo>
                    <a:cubicBezTo>
                      <a:pt x="1" y="4088"/>
                      <a:pt x="906" y="6261"/>
                      <a:pt x="2718" y="7076"/>
                    </a:cubicBezTo>
                    <a:cubicBezTo>
                      <a:pt x="3227" y="7308"/>
                      <a:pt x="3742" y="7413"/>
                      <a:pt x="4239" y="7413"/>
                    </a:cubicBezTo>
                    <a:cubicBezTo>
                      <a:pt x="6660" y="7413"/>
                      <a:pt x="8675" y="4921"/>
                      <a:pt x="7698" y="2367"/>
                    </a:cubicBezTo>
                    <a:cubicBezTo>
                      <a:pt x="7096" y="793"/>
                      <a:pt x="5666" y="0"/>
                      <a:pt x="42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967150" y="1971975"/>
                <a:ext cx="2146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7414" extrusionOk="0">
                    <a:moveTo>
                      <a:pt x="4196" y="1310"/>
                    </a:moveTo>
                    <a:cubicBezTo>
                      <a:pt x="5832" y="1310"/>
                      <a:pt x="7115" y="3016"/>
                      <a:pt x="6339" y="4722"/>
                    </a:cubicBezTo>
                    <a:cubicBezTo>
                      <a:pt x="5940" y="5588"/>
                      <a:pt x="5099" y="6111"/>
                      <a:pt x="4178" y="6111"/>
                    </a:cubicBezTo>
                    <a:cubicBezTo>
                      <a:pt x="3847" y="6111"/>
                      <a:pt x="3505" y="6043"/>
                      <a:pt x="3170" y="5899"/>
                    </a:cubicBezTo>
                    <a:cubicBezTo>
                      <a:pt x="1268" y="4994"/>
                      <a:pt x="1359" y="2277"/>
                      <a:pt x="3351" y="1462"/>
                    </a:cubicBezTo>
                    <a:cubicBezTo>
                      <a:pt x="3637" y="1358"/>
                      <a:pt x="3921" y="1310"/>
                      <a:pt x="4196" y="1310"/>
                    </a:cubicBezTo>
                    <a:close/>
                    <a:moveTo>
                      <a:pt x="4186" y="1"/>
                    </a:moveTo>
                    <a:cubicBezTo>
                      <a:pt x="2836" y="1"/>
                      <a:pt x="1479" y="726"/>
                      <a:pt x="815" y="2186"/>
                    </a:cubicBezTo>
                    <a:cubicBezTo>
                      <a:pt x="0" y="4088"/>
                      <a:pt x="815" y="6261"/>
                      <a:pt x="2717" y="7077"/>
                    </a:cubicBezTo>
                    <a:cubicBezTo>
                      <a:pt x="3226" y="7308"/>
                      <a:pt x="3739" y="7413"/>
                      <a:pt x="4232" y="7413"/>
                    </a:cubicBezTo>
                    <a:cubicBezTo>
                      <a:pt x="6632" y="7413"/>
                      <a:pt x="8584" y="4922"/>
                      <a:pt x="7607" y="2368"/>
                    </a:cubicBezTo>
                    <a:cubicBezTo>
                      <a:pt x="7005" y="794"/>
                      <a:pt x="5599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67150" y="1971975"/>
                <a:ext cx="2146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7414" extrusionOk="0">
                    <a:moveTo>
                      <a:pt x="4196" y="1310"/>
                    </a:moveTo>
                    <a:cubicBezTo>
                      <a:pt x="5832" y="1310"/>
                      <a:pt x="7115" y="3016"/>
                      <a:pt x="6339" y="4722"/>
                    </a:cubicBezTo>
                    <a:cubicBezTo>
                      <a:pt x="5940" y="5588"/>
                      <a:pt x="5099" y="6111"/>
                      <a:pt x="4178" y="6111"/>
                    </a:cubicBezTo>
                    <a:cubicBezTo>
                      <a:pt x="3847" y="6111"/>
                      <a:pt x="3505" y="6043"/>
                      <a:pt x="3170" y="5899"/>
                    </a:cubicBezTo>
                    <a:cubicBezTo>
                      <a:pt x="1268" y="4994"/>
                      <a:pt x="1359" y="2277"/>
                      <a:pt x="3351" y="1462"/>
                    </a:cubicBezTo>
                    <a:cubicBezTo>
                      <a:pt x="3637" y="1358"/>
                      <a:pt x="3921" y="1310"/>
                      <a:pt x="4196" y="1310"/>
                    </a:cubicBezTo>
                    <a:close/>
                    <a:moveTo>
                      <a:pt x="4186" y="1"/>
                    </a:moveTo>
                    <a:cubicBezTo>
                      <a:pt x="2836" y="1"/>
                      <a:pt x="1479" y="726"/>
                      <a:pt x="815" y="2186"/>
                    </a:cubicBezTo>
                    <a:cubicBezTo>
                      <a:pt x="0" y="4088"/>
                      <a:pt x="815" y="6261"/>
                      <a:pt x="2717" y="7077"/>
                    </a:cubicBezTo>
                    <a:cubicBezTo>
                      <a:pt x="3226" y="7308"/>
                      <a:pt x="3739" y="7413"/>
                      <a:pt x="4232" y="7413"/>
                    </a:cubicBezTo>
                    <a:cubicBezTo>
                      <a:pt x="6632" y="7413"/>
                      <a:pt x="8584" y="4922"/>
                      <a:pt x="7607" y="2368"/>
                    </a:cubicBezTo>
                    <a:cubicBezTo>
                      <a:pt x="7005" y="794"/>
                      <a:pt x="5599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808675" y="1983600"/>
                <a:ext cx="5887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348" extrusionOk="0">
                    <a:moveTo>
                      <a:pt x="1178" y="1"/>
                    </a:moveTo>
                    <a:lnTo>
                      <a:pt x="0" y="3985"/>
                    </a:lnTo>
                    <a:lnTo>
                      <a:pt x="1178" y="4348"/>
                    </a:lnTo>
                    <a:lnTo>
                      <a:pt x="2355" y="363"/>
                    </a:lnTo>
                    <a:lnTo>
                      <a:pt x="11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808675" y="1983600"/>
                <a:ext cx="5887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4348" extrusionOk="0">
                    <a:moveTo>
                      <a:pt x="1178" y="1"/>
                    </a:moveTo>
                    <a:lnTo>
                      <a:pt x="0" y="3985"/>
                    </a:lnTo>
                    <a:lnTo>
                      <a:pt x="1178" y="4348"/>
                    </a:lnTo>
                    <a:lnTo>
                      <a:pt x="2355" y="363"/>
                    </a:lnTo>
                    <a:lnTo>
                      <a:pt x="117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939975" y="1938325"/>
                <a:ext cx="88325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71" extrusionOk="0">
                    <a:moveTo>
                      <a:pt x="816" y="1"/>
                    </a:moveTo>
                    <a:lnTo>
                      <a:pt x="1" y="997"/>
                    </a:lnTo>
                    <a:lnTo>
                      <a:pt x="2717" y="3170"/>
                    </a:lnTo>
                    <a:lnTo>
                      <a:pt x="3532" y="2174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939975" y="1938325"/>
                <a:ext cx="88325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3533" h="3171" extrusionOk="0">
                    <a:moveTo>
                      <a:pt x="816" y="1"/>
                    </a:moveTo>
                    <a:lnTo>
                      <a:pt x="1" y="997"/>
                    </a:lnTo>
                    <a:lnTo>
                      <a:pt x="2717" y="3170"/>
                    </a:lnTo>
                    <a:lnTo>
                      <a:pt x="3532" y="2174"/>
                    </a:lnTo>
                    <a:lnTo>
                      <a:pt x="81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2"/>
            <p:cNvSpPr/>
            <p:nvPr/>
          </p:nvSpPr>
          <p:spPr>
            <a:xfrm>
              <a:off x="1006803" y="224597"/>
              <a:ext cx="286933" cy="268536"/>
            </a:xfrm>
            <a:custGeom>
              <a:avLst/>
              <a:gdLst/>
              <a:ahLst/>
              <a:cxnLst/>
              <a:rect l="l" t="t" r="r" b="b"/>
              <a:pathLst>
                <a:path w="12571" h="11765" extrusionOk="0">
                  <a:moveTo>
                    <a:pt x="6855" y="1"/>
                  </a:moveTo>
                  <a:cubicBezTo>
                    <a:pt x="6635" y="1"/>
                    <a:pt x="6405" y="120"/>
                    <a:pt x="6258" y="268"/>
                  </a:cubicBezTo>
                  <a:cubicBezTo>
                    <a:pt x="5469" y="1320"/>
                    <a:pt x="5469" y="3249"/>
                    <a:pt x="5381" y="4652"/>
                  </a:cubicBezTo>
                  <a:cubicBezTo>
                    <a:pt x="4154" y="4476"/>
                    <a:pt x="3014" y="4301"/>
                    <a:pt x="1874" y="4126"/>
                  </a:cubicBezTo>
                  <a:cubicBezTo>
                    <a:pt x="1818" y="4119"/>
                    <a:pt x="1763" y="4115"/>
                    <a:pt x="1710" y="4115"/>
                  </a:cubicBezTo>
                  <a:cubicBezTo>
                    <a:pt x="432" y="4115"/>
                    <a:pt x="1" y="6065"/>
                    <a:pt x="1348" y="6318"/>
                  </a:cubicBezTo>
                  <a:cubicBezTo>
                    <a:pt x="2575" y="6493"/>
                    <a:pt x="3803" y="6668"/>
                    <a:pt x="5030" y="6756"/>
                  </a:cubicBezTo>
                  <a:cubicBezTo>
                    <a:pt x="4855" y="7984"/>
                    <a:pt x="4680" y="9211"/>
                    <a:pt x="4504" y="10439"/>
                  </a:cubicBezTo>
                  <a:cubicBezTo>
                    <a:pt x="4346" y="11228"/>
                    <a:pt x="5041" y="11764"/>
                    <a:pt x="5678" y="11764"/>
                  </a:cubicBezTo>
                  <a:cubicBezTo>
                    <a:pt x="6104" y="11764"/>
                    <a:pt x="6503" y="11526"/>
                    <a:pt x="6609" y="10965"/>
                  </a:cubicBezTo>
                  <a:cubicBezTo>
                    <a:pt x="6784" y="9562"/>
                    <a:pt x="7047" y="8334"/>
                    <a:pt x="7135" y="6931"/>
                  </a:cubicBezTo>
                  <a:cubicBezTo>
                    <a:pt x="8024" y="7080"/>
                    <a:pt x="9052" y="7256"/>
                    <a:pt x="10032" y="7256"/>
                  </a:cubicBezTo>
                  <a:cubicBezTo>
                    <a:pt x="10791" y="7256"/>
                    <a:pt x="11520" y="7150"/>
                    <a:pt x="12132" y="6844"/>
                  </a:cubicBezTo>
                  <a:cubicBezTo>
                    <a:pt x="12571" y="6668"/>
                    <a:pt x="12395" y="6055"/>
                    <a:pt x="12132" y="5879"/>
                  </a:cubicBezTo>
                  <a:cubicBezTo>
                    <a:pt x="10905" y="5090"/>
                    <a:pt x="8888" y="5090"/>
                    <a:pt x="7398" y="4915"/>
                  </a:cubicBezTo>
                  <a:cubicBezTo>
                    <a:pt x="7573" y="3424"/>
                    <a:pt x="7924" y="1583"/>
                    <a:pt x="7310" y="268"/>
                  </a:cubicBezTo>
                  <a:cubicBezTo>
                    <a:pt x="7194" y="75"/>
                    <a:pt x="7027" y="1"/>
                    <a:pt x="68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2"/>
            <p:cNvGrpSpPr/>
            <p:nvPr/>
          </p:nvGrpSpPr>
          <p:grpSpPr>
            <a:xfrm>
              <a:off x="985472" y="4093359"/>
              <a:ext cx="329567" cy="338855"/>
              <a:chOff x="2795725" y="686875"/>
              <a:chExt cx="803625" cy="826275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2992425" y="955950"/>
                <a:ext cx="187275" cy="557200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22288" extrusionOk="0">
                    <a:moveTo>
                      <a:pt x="1981" y="0"/>
                    </a:moveTo>
                    <a:cubicBezTo>
                      <a:pt x="951" y="0"/>
                      <a:pt x="0" y="986"/>
                      <a:pt x="664" y="2259"/>
                    </a:cubicBezTo>
                    <a:cubicBezTo>
                      <a:pt x="2285" y="5501"/>
                      <a:pt x="3395" y="8914"/>
                      <a:pt x="4077" y="12497"/>
                    </a:cubicBezTo>
                    <a:cubicBezTo>
                      <a:pt x="4760" y="15654"/>
                      <a:pt x="4333" y="18896"/>
                      <a:pt x="5016" y="21968"/>
                    </a:cubicBezTo>
                    <a:cubicBezTo>
                      <a:pt x="5016" y="22175"/>
                      <a:pt x="5172" y="22288"/>
                      <a:pt x="5352" y="22288"/>
                    </a:cubicBezTo>
                    <a:cubicBezTo>
                      <a:pt x="5470" y="22288"/>
                      <a:pt x="5597" y="22240"/>
                      <a:pt x="5698" y="22139"/>
                    </a:cubicBezTo>
                    <a:cubicBezTo>
                      <a:pt x="7490" y="19664"/>
                      <a:pt x="7405" y="15398"/>
                      <a:pt x="7149" y="12241"/>
                    </a:cubicBezTo>
                    <a:cubicBezTo>
                      <a:pt x="6722" y="8317"/>
                      <a:pt x="5528" y="4477"/>
                      <a:pt x="3480" y="979"/>
                    </a:cubicBezTo>
                    <a:cubicBezTo>
                      <a:pt x="3120" y="289"/>
                      <a:pt x="2539" y="0"/>
                      <a:pt x="19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170050" y="872325"/>
                <a:ext cx="429300" cy="438025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17521" extrusionOk="0">
                    <a:moveTo>
                      <a:pt x="2360" y="0"/>
                    </a:moveTo>
                    <a:cubicBezTo>
                      <a:pt x="1203" y="0"/>
                      <a:pt x="1" y="1288"/>
                      <a:pt x="726" y="2618"/>
                    </a:cubicBezTo>
                    <a:cubicBezTo>
                      <a:pt x="3115" y="7054"/>
                      <a:pt x="4054" y="12600"/>
                      <a:pt x="7893" y="15757"/>
                    </a:cubicBezTo>
                    <a:cubicBezTo>
                      <a:pt x="9227" y="16824"/>
                      <a:pt x="11070" y="17520"/>
                      <a:pt x="12819" y="17520"/>
                    </a:cubicBezTo>
                    <a:cubicBezTo>
                      <a:pt x="14427" y="17520"/>
                      <a:pt x="15956" y="16932"/>
                      <a:pt x="16937" y="15501"/>
                    </a:cubicBezTo>
                    <a:cubicBezTo>
                      <a:pt x="17171" y="15112"/>
                      <a:pt x="16907" y="14722"/>
                      <a:pt x="16535" y="14722"/>
                    </a:cubicBezTo>
                    <a:cubicBezTo>
                      <a:pt x="16499" y="14722"/>
                      <a:pt x="16463" y="14726"/>
                      <a:pt x="16425" y="14733"/>
                    </a:cubicBezTo>
                    <a:cubicBezTo>
                      <a:pt x="15890" y="14831"/>
                      <a:pt x="15383" y="14878"/>
                      <a:pt x="14902" y="14878"/>
                    </a:cubicBezTo>
                    <a:cubicBezTo>
                      <a:pt x="8264" y="14878"/>
                      <a:pt x="6651" y="5991"/>
                      <a:pt x="3627" y="740"/>
                    </a:cubicBezTo>
                    <a:cubicBezTo>
                      <a:pt x="3304" y="218"/>
                      <a:pt x="2836" y="0"/>
                      <a:pt x="23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795725" y="686875"/>
                <a:ext cx="597850" cy="498750"/>
              </a:xfrm>
              <a:custGeom>
                <a:avLst/>
                <a:gdLst/>
                <a:ahLst/>
                <a:cxnLst/>
                <a:rect l="l" t="t" r="r" b="b"/>
                <a:pathLst>
                  <a:path w="23914" h="19950" extrusionOk="0">
                    <a:moveTo>
                      <a:pt x="22053" y="1"/>
                    </a:moveTo>
                    <a:cubicBezTo>
                      <a:pt x="21353" y="1"/>
                      <a:pt x="20661" y="413"/>
                      <a:pt x="20477" y="1333"/>
                    </a:cubicBezTo>
                    <a:cubicBezTo>
                      <a:pt x="19283" y="8158"/>
                      <a:pt x="10580" y="7476"/>
                      <a:pt x="6143" y="10036"/>
                    </a:cubicBezTo>
                    <a:cubicBezTo>
                      <a:pt x="3328" y="11657"/>
                      <a:pt x="0" y="15923"/>
                      <a:pt x="2389" y="19677"/>
                    </a:cubicBezTo>
                    <a:cubicBezTo>
                      <a:pt x="2500" y="19861"/>
                      <a:pt x="2690" y="19950"/>
                      <a:pt x="2877" y="19950"/>
                    </a:cubicBezTo>
                    <a:cubicBezTo>
                      <a:pt x="3124" y="19950"/>
                      <a:pt x="3365" y="19797"/>
                      <a:pt x="3413" y="19506"/>
                    </a:cubicBezTo>
                    <a:cubicBezTo>
                      <a:pt x="4096" y="17032"/>
                      <a:pt x="4522" y="15240"/>
                      <a:pt x="6655" y="13619"/>
                    </a:cubicBezTo>
                    <a:cubicBezTo>
                      <a:pt x="8959" y="11827"/>
                      <a:pt x="12116" y="11486"/>
                      <a:pt x="14931" y="10718"/>
                    </a:cubicBezTo>
                    <a:cubicBezTo>
                      <a:pt x="19027" y="9524"/>
                      <a:pt x="23122" y="7049"/>
                      <a:pt x="23720" y="1930"/>
                    </a:cubicBezTo>
                    <a:cubicBezTo>
                      <a:pt x="23914" y="717"/>
                      <a:pt x="22976" y="1"/>
                      <a:pt x="22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" name="Google Shape;68;p2"/>
          <p:cNvSpPr/>
          <p:nvPr/>
        </p:nvSpPr>
        <p:spPr>
          <a:xfrm>
            <a:off x="1739050" y="427675"/>
            <a:ext cx="5763848" cy="4177737"/>
          </a:xfrm>
          <a:custGeom>
            <a:avLst/>
            <a:gdLst/>
            <a:ahLst/>
            <a:cxnLst/>
            <a:rect l="l" t="t" r="r" b="b"/>
            <a:pathLst>
              <a:path w="131841" h="118973" extrusionOk="0">
                <a:moveTo>
                  <a:pt x="69261" y="2489"/>
                </a:moveTo>
                <a:cubicBezTo>
                  <a:pt x="74197" y="2489"/>
                  <a:pt x="79125" y="3306"/>
                  <a:pt x="83605" y="5150"/>
                </a:cubicBezTo>
                <a:cubicBezTo>
                  <a:pt x="83156" y="5135"/>
                  <a:pt x="82707" y="5127"/>
                  <a:pt x="82258" y="5127"/>
                </a:cubicBezTo>
                <a:cubicBezTo>
                  <a:pt x="80805" y="5127"/>
                  <a:pt x="79353" y="5210"/>
                  <a:pt x="77900" y="5404"/>
                </a:cubicBezTo>
                <a:cubicBezTo>
                  <a:pt x="75796" y="5131"/>
                  <a:pt x="73691" y="5002"/>
                  <a:pt x="71587" y="5002"/>
                </a:cubicBezTo>
                <a:cubicBezTo>
                  <a:pt x="70268" y="5002"/>
                  <a:pt x="68950" y="5053"/>
                  <a:pt x="67632" y="5150"/>
                </a:cubicBezTo>
                <a:lnTo>
                  <a:pt x="67061" y="5024"/>
                </a:lnTo>
                <a:cubicBezTo>
                  <a:pt x="64526" y="4326"/>
                  <a:pt x="61927" y="3883"/>
                  <a:pt x="59265" y="3566"/>
                </a:cubicBezTo>
                <a:cubicBezTo>
                  <a:pt x="62508" y="2871"/>
                  <a:pt x="65886" y="2489"/>
                  <a:pt x="69261" y="2489"/>
                </a:cubicBezTo>
                <a:close/>
                <a:moveTo>
                  <a:pt x="53624" y="6545"/>
                </a:moveTo>
                <a:cubicBezTo>
                  <a:pt x="51215" y="6862"/>
                  <a:pt x="48807" y="7432"/>
                  <a:pt x="46461" y="8129"/>
                </a:cubicBezTo>
                <a:cubicBezTo>
                  <a:pt x="47602" y="7559"/>
                  <a:pt x="48807" y="6988"/>
                  <a:pt x="50011" y="6545"/>
                </a:cubicBezTo>
                <a:close/>
                <a:moveTo>
                  <a:pt x="86457" y="10538"/>
                </a:moveTo>
                <a:lnTo>
                  <a:pt x="86457" y="10538"/>
                </a:lnTo>
                <a:cubicBezTo>
                  <a:pt x="88739" y="11235"/>
                  <a:pt x="90957" y="12123"/>
                  <a:pt x="93112" y="13137"/>
                </a:cubicBezTo>
                <a:cubicBezTo>
                  <a:pt x="93873" y="13517"/>
                  <a:pt x="94634" y="13897"/>
                  <a:pt x="95394" y="14278"/>
                </a:cubicBezTo>
                <a:cubicBezTo>
                  <a:pt x="96408" y="15736"/>
                  <a:pt x="97296" y="17320"/>
                  <a:pt x="98056" y="18905"/>
                </a:cubicBezTo>
                <a:cubicBezTo>
                  <a:pt x="94697" y="15482"/>
                  <a:pt x="90767" y="12693"/>
                  <a:pt x="86457" y="10538"/>
                </a:cubicBezTo>
                <a:close/>
                <a:moveTo>
                  <a:pt x="94507" y="9777"/>
                </a:moveTo>
                <a:cubicBezTo>
                  <a:pt x="98183" y="11299"/>
                  <a:pt x="101606" y="13454"/>
                  <a:pt x="104648" y="16116"/>
                </a:cubicBezTo>
                <a:cubicBezTo>
                  <a:pt x="113205" y="23785"/>
                  <a:pt x="117389" y="34751"/>
                  <a:pt x="118466" y="45970"/>
                </a:cubicBezTo>
                <a:cubicBezTo>
                  <a:pt x="118149" y="45653"/>
                  <a:pt x="117769" y="45400"/>
                  <a:pt x="117389" y="45146"/>
                </a:cubicBezTo>
                <a:cubicBezTo>
                  <a:pt x="117008" y="43752"/>
                  <a:pt x="116565" y="42421"/>
                  <a:pt x="116121" y="41026"/>
                </a:cubicBezTo>
                <a:cubicBezTo>
                  <a:pt x="114029" y="35258"/>
                  <a:pt x="111177" y="29997"/>
                  <a:pt x="106867" y="25687"/>
                </a:cubicBezTo>
                <a:cubicBezTo>
                  <a:pt x="106820" y="25641"/>
                  <a:pt x="106766" y="25621"/>
                  <a:pt x="106714" y="25621"/>
                </a:cubicBezTo>
                <a:cubicBezTo>
                  <a:pt x="106552" y="25621"/>
                  <a:pt x="106406" y="25812"/>
                  <a:pt x="106550" y="26004"/>
                </a:cubicBezTo>
                <a:cubicBezTo>
                  <a:pt x="109339" y="30377"/>
                  <a:pt x="111684" y="35005"/>
                  <a:pt x="113586" y="39885"/>
                </a:cubicBezTo>
                <a:cubicBezTo>
                  <a:pt x="114029" y="41089"/>
                  <a:pt x="114410" y="42357"/>
                  <a:pt x="114727" y="43625"/>
                </a:cubicBezTo>
                <a:cubicBezTo>
                  <a:pt x="114219" y="43371"/>
                  <a:pt x="113649" y="43181"/>
                  <a:pt x="113079" y="42991"/>
                </a:cubicBezTo>
                <a:cubicBezTo>
                  <a:pt x="112571" y="42167"/>
                  <a:pt x="112001" y="41470"/>
                  <a:pt x="111367" y="40836"/>
                </a:cubicBezTo>
                <a:lnTo>
                  <a:pt x="110860" y="40265"/>
                </a:lnTo>
                <a:cubicBezTo>
                  <a:pt x="108768" y="33927"/>
                  <a:pt x="105599" y="28032"/>
                  <a:pt x="101479" y="22835"/>
                </a:cubicBezTo>
                <a:cubicBezTo>
                  <a:pt x="101035" y="20680"/>
                  <a:pt x="100275" y="18588"/>
                  <a:pt x="99324" y="16623"/>
                </a:cubicBezTo>
                <a:lnTo>
                  <a:pt x="99324" y="16623"/>
                </a:lnTo>
                <a:lnTo>
                  <a:pt x="99514" y="16750"/>
                </a:lnTo>
                <a:cubicBezTo>
                  <a:pt x="101669" y="18144"/>
                  <a:pt x="103634" y="19982"/>
                  <a:pt x="105916" y="21187"/>
                </a:cubicBezTo>
                <a:cubicBezTo>
                  <a:pt x="105963" y="21210"/>
                  <a:pt x="106009" y="21220"/>
                  <a:pt x="106053" y="21220"/>
                </a:cubicBezTo>
                <a:cubicBezTo>
                  <a:pt x="106250" y="21220"/>
                  <a:pt x="106400" y="21013"/>
                  <a:pt x="106296" y="20806"/>
                </a:cubicBezTo>
                <a:cubicBezTo>
                  <a:pt x="105219" y="18778"/>
                  <a:pt x="103317" y="17130"/>
                  <a:pt x="101606" y="15672"/>
                </a:cubicBezTo>
                <a:cubicBezTo>
                  <a:pt x="99958" y="14341"/>
                  <a:pt x="98183" y="13073"/>
                  <a:pt x="96345" y="11932"/>
                </a:cubicBezTo>
                <a:cubicBezTo>
                  <a:pt x="95775" y="11235"/>
                  <a:pt x="95141" y="10475"/>
                  <a:pt x="94507" y="9777"/>
                </a:cubicBezTo>
                <a:close/>
                <a:moveTo>
                  <a:pt x="113649" y="50407"/>
                </a:moveTo>
                <a:lnTo>
                  <a:pt x="113649" y="50407"/>
                </a:lnTo>
                <a:cubicBezTo>
                  <a:pt x="114600" y="51801"/>
                  <a:pt x="115551" y="53259"/>
                  <a:pt x="116375" y="54717"/>
                </a:cubicBezTo>
                <a:lnTo>
                  <a:pt x="116375" y="55224"/>
                </a:lnTo>
                <a:cubicBezTo>
                  <a:pt x="116628" y="59471"/>
                  <a:pt x="116375" y="63781"/>
                  <a:pt x="115551" y="67965"/>
                </a:cubicBezTo>
                <a:cubicBezTo>
                  <a:pt x="115551" y="66253"/>
                  <a:pt x="115424" y="64542"/>
                  <a:pt x="115360" y="62830"/>
                </a:cubicBezTo>
                <a:cubicBezTo>
                  <a:pt x="115043" y="58710"/>
                  <a:pt x="114473" y="54527"/>
                  <a:pt x="113649" y="50407"/>
                </a:cubicBezTo>
                <a:close/>
                <a:moveTo>
                  <a:pt x="27953" y="17320"/>
                </a:moveTo>
                <a:lnTo>
                  <a:pt x="27953" y="17320"/>
                </a:lnTo>
                <a:cubicBezTo>
                  <a:pt x="25608" y="19032"/>
                  <a:pt x="23389" y="20933"/>
                  <a:pt x="21361" y="23025"/>
                </a:cubicBezTo>
                <a:cubicBezTo>
                  <a:pt x="18318" y="26004"/>
                  <a:pt x="15656" y="29363"/>
                  <a:pt x="13438" y="32976"/>
                </a:cubicBezTo>
                <a:cubicBezTo>
                  <a:pt x="11346" y="36526"/>
                  <a:pt x="9191" y="40456"/>
                  <a:pt x="8494" y="44576"/>
                </a:cubicBezTo>
                <a:cubicBezTo>
                  <a:pt x="8452" y="44745"/>
                  <a:pt x="8578" y="44886"/>
                  <a:pt x="8724" y="44886"/>
                </a:cubicBezTo>
                <a:cubicBezTo>
                  <a:pt x="8797" y="44886"/>
                  <a:pt x="8874" y="44850"/>
                  <a:pt x="8938" y="44766"/>
                </a:cubicBezTo>
                <a:cubicBezTo>
                  <a:pt x="10649" y="41723"/>
                  <a:pt x="12107" y="38491"/>
                  <a:pt x="13945" y="35512"/>
                </a:cubicBezTo>
                <a:cubicBezTo>
                  <a:pt x="15846" y="32406"/>
                  <a:pt x="18002" y="29553"/>
                  <a:pt x="20474" y="26891"/>
                </a:cubicBezTo>
                <a:cubicBezTo>
                  <a:pt x="22946" y="24166"/>
                  <a:pt x="25671" y="21694"/>
                  <a:pt x="28650" y="19475"/>
                </a:cubicBezTo>
                <a:lnTo>
                  <a:pt x="28650" y="19475"/>
                </a:lnTo>
                <a:cubicBezTo>
                  <a:pt x="27256" y="21187"/>
                  <a:pt x="25988" y="22961"/>
                  <a:pt x="24910" y="24800"/>
                </a:cubicBezTo>
                <a:cubicBezTo>
                  <a:pt x="13882" y="37413"/>
                  <a:pt x="8684" y="54273"/>
                  <a:pt x="11346" y="70373"/>
                </a:cubicBezTo>
                <a:cubicBezTo>
                  <a:pt x="11156" y="71324"/>
                  <a:pt x="11029" y="72275"/>
                  <a:pt x="10902" y="73226"/>
                </a:cubicBezTo>
                <a:cubicBezTo>
                  <a:pt x="9825" y="70880"/>
                  <a:pt x="9001" y="68408"/>
                  <a:pt x="8430" y="65936"/>
                </a:cubicBezTo>
                <a:cubicBezTo>
                  <a:pt x="7860" y="63211"/>
                  <a:pt x="7480" y="60485"/>
                  <a:pt x="7353" y="57760"/>
                </a:cubicBezTo>
                <a:cubicBezTo>
                  <a:pt x="7163" y="55161"/>
                  <a:pt x="7670" y="52309"/>
                  <a:pt x="7163" y="49773"/>
                </a:cubicBezTo>
                <a:cubicBezTo>
                  <a:pt x="7128" y="49668"/>
                  <a:pt x="7035" y="49621"/>
                  <a:pt x="6949" y="49621"/>
                </a:cubicBezTo>
                <a:cubicBezTo>
                  <a:pt x="6878" y="49621"/>
                  <a:pt x="6811" y="49653"/>
                  <a:pt x="6782" y="49710"/>
                </a:cubicBezTo>
                <a:cubicBezTo>
                  <a:pt x="5705" y="51358"/>
                  <a:pt x="5578" y="53703"/>
                  <a:pt x="5388" y="55668"/>
                </a:cubicBezTo>
                <a:cubicBezTo>
                  <a:pt x="5134" y="57950"/>
                  <a:pt x="5134" y="60295"/>
                  <a:pt x="5451" y="62577"/>
                </a:cubicBezTo>
                <a:cubicBezTo>
                  <a:pt x="5642" y="64542"/>
                  <a:pt x="6022" y="66507"/>
                  <a:pt x="6529" y="68472"/>
                </a:cubicBezTo>
                <a:cubicBezTo>
                  <a:pt x="3170" y="60422"/>
                  <a:pt x="2662" y="51485"/>
                  <a:pt x="5198" y="43118"/>
                </a:cubicBezTo>
                <a:cubicBezTo>
                  <a:pt x="8811" y="31709"/>
                  <a:pt x="17051" y="22328"/>
                  <a:pt x="27953" y="17320"/>
                </a:cubicBezTo>
                <a:close/>
                <a:moveTo>
                  <a:pt x="13755" y="83747"/>
                </a:moveTo>
                <a:cubicBezTo>
                  <a:pt x="15213" y="85586"/>
                  <a:pt x="16797" y="87360"/>
                  <a:pt x="18509" y="89008"/>
                </a:cubicBezTo>
                <a:cubicBezTo>
                  <a:pt x="19586" y="90720"/>
                  <a:pt x="20790" y="92304"/>
                  <a:pt x="22058" y="93889"/>
                </a:cubicBezTo>
                <a:cubicBezTo>
                  <a:pt x="22819" y="94776"/>
                  <a:pt x="23579" y="95664"/>
                  <a:pt x="24340" y="96488"/>
                </a:cubicBezTo>
                <a:cubicBezTo>
                  <a:pt x="20981" y="94206"/>
                  <a:pt x="17875" y="91544"/>
                  <a:pt x="15022" y="88691"/>
                </a:cubicBezTo>
                <a:lnTo>
                  <a:pt x="14959" y="88628"/>
                </a:lnTo>
                <a:cubicBezTo>
                  <a:pt x="14642" y="87741"/>
                  <a:pt x="14389" y="86790"/>
                  <a:pt x="14135" y="85839"/>
                </a:cubicBezTo>
                <a:cubicBezTo>
                  <a:pt x="14008" y="85142"/>
                  <a:pt x="13882" y="84445"/>
                  <a:pt x="13755" y="83747"/>
                </a:cubicBezTo>
                <a:close/>
                <a:moveTo>
                  <a:pt x="120495" y="51168"/>
                </a:moveTo>
                <a:cubicBezTo>
                  <a:pt x="122206" y="52942"/>
                  <a:pt x="123664" y="54844"/>
                  <a:pt x="124931" y="56936"/>
                </a:cubicBezTo>
                <a:cubicBezTo>
                  <a:pt x="128291" y="62450"/>
                  <a:pt x="129622" y="68915"/>
                  <a:pt x="128798" y="75254"/>
                </a:cubicBezTo>
                <a:cubicBezTo>
                  <a:pt x="127340" y="84952"/>
                  <a:pt x="121255" y="92938"/>
                  <a:pt x="113395" y="98326"/>
                </a:cubicBezTo>
                <a:cubicBezTo>
                  <a:pt x="113776" y="97882"/>
                  <a:pt x="114093" y="97439"/>
                  <a:pt x="114473" y="96931"/>
                </a:cubicBezTo>
                <a:cubicBezTo>
                  <a:pt x="118339" y="91544"/>
                  <a:pt x="121255" y="84508"/>
                  <a:pt x="121319" y="77726"/>
                </a:cubicBezTo>
                <a:cubicBezTo>
                  <a:pt x="121319" y="77552"/>
                  <a:pt x="121165" y="77454"/>
                  <a:pt x="121017" y="77454"/>
                </a:cubicBezTo>
                <a:cubicBezTo>
                  <a:pt x="120895" y="77454"/>
                  <a:pt x="120777" y="77520"/>
                  <a:pt x="120748" y="77662"/>
                </a:cubicBezTo>
                <a:cubicBezTo>
                  <a:pt x="118910" y="83367"/>
                  <a:pt x="116628" y="88755"/>
                  <a:pt x="112762" y="93382"/>
                </a:cubicBezTo>
                <a:cubicBezTo>
                  <a:pt x="109022" y="97946"/>
                  <a:pt x="104331" y="101622"/>
                  <a:pt x="99071" y="104157"/>
                </a:cubicBezTo>
                <a:lnTo>
                  <a:pt x="99007" y="104157"/>
                </a:lnTo>
                <a:cubicBezTo>
                  <a:pt x="99641" y="103397"/>
                  <a:pt x="100275" y="102509"/>
                  <a:pt x="100845" y="101685"/>
                </a:cubicBezTo>
                <a:cubicBezTo>
                  <a:pt x="104585" y="98706"/>
                  <a:pt x="107754" y="95093"/>
                  <a:pt x="110290" y="91037"/>
                </a:cubicBezTo>
                <a:cubicBezTo>
                  <a:pt x="112001" y="88184"/>
                  <a:pt x="113269" y="85142"/>
                  <a:pt x="114093" y="81973"/>
                </a:cubicBezTo>
                <a:cubicBezTo>
                  <a:pt x="117262" y="75634"/>
                  <a:pt x="119037" y="68725"/>
                  <a:pt x="119417" y="61690"/>
                </a:cubicBezTo>
                <a:cubicBezTo>
                  <a:pt x="120495" y="64605"/>
                  <a:pt x="121382" y="67584"/>
                  <a:pt x="122396" y="70563"/>
                </a:cubicBezTo>
                <a:cubicBezTo>
                  <a:pt x="122396" y="70595"/>
                  <a:pt x="122444" y="70611"/>
                  <a:pt x="122491" y="70611"/>
                </a:cubicBezTo>
                <a:cubicBezTo>
                  <a:pt x="122539" y="70611"/>
                  <a:pt x="122586" y="70595"/>
                  <a:pt x="122586" y="70563"/>
                </a:cubicBezTo>
                <a:cubicBezTo>
                  <a:pt x="122967" y="65810"/>
                  <a:pt x="121826" y="60992"/>
                  <a:pt x="120178" y="56555"/>
                </a:cubicBezTo>
                <a:cubicBezTo>
                  <a:pt x="120304" y="54781"/>
                  <a:pt x="120431" y="53006"/>
                  <a:pt x="120495" y="51168"/>
                </a:cubicBezTo>
                <a:close/>
                <a:moveTo>
                  <a:pt x="42214" y="108594"/>
                </a:moveTo>
                <a:cubicBezTo>
                  <a:pt x="49187" y="111510"/>
                  <a:pt x="56603" y="113095"/>
                  <a:pt x="64209" y="113348"/>
                </a:cubicBezTo>
                <a:lnTo>
                  <a:pt x="63385" y="113665"/>
                </a:lnTo>
                <a:cubicBezTo>
                  <a:pt x="60406" y="114299"/>
                  <a:pt x="57427" y="114616"/>
                  <a:pt x="54384" y="114616"/>
                </a:cubicBezTo>
                <a:cubicBezTo>
                  <a:pt x="50074" y="113221"/>
                  <a:pt x="45954" y="111193"/>
                  <a:pt x="42214" y="108594"/>
                </a:cubicBezTo>
                <a:close/>
                <a:moveTo>
                  <a:pt x="18318" y="96171"/>
                </a:moveTo>
                <a:lnTo>
                  <a:pt x="18318" y="96171"/>
                </a:lnTo>
                <a:cubicBezTo>
                  <a:pt x="19586" y="97312"/>
                  <a:pt x="20917" y="98389"/>
                  <a:pt x="22248" y="99403"/>
                </a:cubicBezTo>
                <a:cubicBezTo>
                  <a:pt x="26242" y="102256"/>
                  <a:pt x="30678" y="104601"/>
                  <a:pt x="35369" y="106186"/>
                </a:cubicBezTo>
                <a:cubicBezTo>
                  <a:pt x="38602" y="109228"/>
                  <a:pt x="42214" y="111827"/>
                  <a:pt x="46144" y="113919"/>
                </a:cubicBezTo>
                <a:cubicBezTo>
                  <a:pt x="43355" y="113348"/>
                  <a:pt x="40693" y="112651"/>
                  <a:pt x="38031" y="111700"/>
                </a:cubicBezTo>
                <a:cubicBezTo>
                  <a:pt x="37983" y="111682"/>
                  <a:pt x="37935" y="111674"/>
                  <a:pt x="37890" y="111674"/>
                </a:cubicBezTo>
                <a:cubicBezTo>
                  <a:pt x="37460" y="111674"/>
                  <a:pt x="37192" y="112422"/>
                  <a:pt x="37651" y="112651"/>
                </a:cubicBezTo>
                <a:cubicBezTo>
                  <a:pt x="40947" y="114362"/>
                  <a:pt x="44496" y="115567"/>
                  <a:pt x="48109" y="116264"/>
                </a:cubicBezTo>
                <a:cubicBezTo>
                  <a:pt x="39362" y="116074"/>
                  <a:pt x="30932" y="112524"/>
                  <a:pt x="24720" y="106376"/>
                </a:cubicBezTo>
                <a:cubicBezTo>
                  <a:pt x="24213" y="105869"/>
                  <a:pt x="23770" y="105425"/>
                  <a:pt x="23326" y="104918"/>
                </a:cubicBezTo>
                <a:lnTo>
                  <a:pt x="23326" y="104918"/>
                </a:lnTo>
                <a:cubicBezTo>
                  <a:pt x="24023" y="105488"/>
                  <a:pt x="24784" y="105995"/>
                  <a:pt x="25481" y="106503"/>
                </a:cubicBezTo>
                <a:cubicBezTo>
                  <a:pt x="27192" y="107707"/>
                  <a:pt x="29411" y="109291"/>
                  <a:pt x="31439" y="109482"/>
                </a:cubicBezTo>
                <a:cubicBezTo>
                  <a:pt x="31629" y="109482"/>
                  <a:pt x="31693" y="109291"/>
                  <a:pt x="31566" y="109228"/>
                </a:cubicBezTo>
                <a:cubicBezTo>
                  <a:pt x="30742" y="108531"/>
                  <a:pt x="29791" y="107897"/>
                  <a:pt x="28777" y="107327"/>
                </a:cubicBezTo>
                <a:cubicBezTo>
                  <a:pt x="27636" y="106566"/>
                  <a:pt x="26558" y="105742"/>
                  <a:pt x="25544" y="104855"/>
                </a:cubicBezTo>
                <a:cubicBezTo>
                  <a:pt x="23706" y="103270"/>
                  <a:pt x="21995" y="101495"/>
                  <a:pt x="20537" y="99530"/>
                </a:cubicBezTo>
                <a:cubicBezTo>
                  <a:pt x="19713" y="98453"/>
                  <a:pt x="19016" y="97312"/>
                  <a:pt x="18318" y="96171"/>
                </a:cubicBezTo>
                <a:close/>
                <a:moveTo>
                  <a:pt x="81259" y="111637"/>
                </a:moveTo>
                <a:cubicBezTo>
                  <a:pt x="82317" y="111715"/>
                  <a:pt x="83375" y="111769"/>
                  <a:pt x="84433" y="111769"/>
                </a:cubicBezTo>
                <a:cubicBezTo>
                  <a:pt x="85086" y="111769"/>
                  <a:pt x="85740" y="111749"/>
                  <a:pt x="86394" y="111700"/>
                </a:cubicBezTo>
                <a:lnTo>
                  <a:pt x="86394" y="111700"/>
                </a:lnTo>
                <a:cubicBezTo>
                  <a:pt x="84746" y="112587"/>
                  <a:pt x="83098" y="113348"/>
                  <a:pt x="81386" y="113982"/>
                </a:cubicBezTo>
                <a:cubicBezTo>
                  <a:pt x="76819" y="115727"/>
                  <a:pt x="71962" y="116599"/>
                  <a:pt x="67083" y="116599"/>
                </a:cubicBezTo>
                <a:cubicBezTo>
                  <a:pt x="65935" y="116599"/>
                  <a:pt x="64785" y="116551"/>
                  <a:pt x="63639" y="116454"/>
                </a:cubicBezTo>
                <a:cubicBezTo>
                  <a:pt x="64019" y="116391"/>
                  <a:pt x="64399" y="116327"/>
                  <a:pt x="64779" y="116264"/>
                </a:cubicBezTo>
                <a:cubicBezTo>
                  <a:pt x="68329" y="115567"/>
                  <a:pt x="71815" y="114426"/>
                  <a:pt x="75111" y="112778"/>
                </a:cubicBezTo>
                <a:cubicBezTo>
                  <a:pt x="76062" y="112651"/>
                  <a:pt x="77076" y="112524"/>
                  <a:pt x="78027" y="112334"/>
                </a:cubicBezTo>
                <a:cubicBezTo>
                  <a:pt x="79104" y="112144"/>
                  <a:pt x="80182" y="111890"/>
                  <a:pt x="81259" y="111637"/>
                </a:cubicBezTo>
                <a:close/>
                <a:moveTo>
                  <a:pt x="69064" y="1"/>
                </a:moveTo>
                <a:cubicBezTo>
                  <a:pt x="63036" y="1"/>
                  <a:pt x="56983" y="1237"/>
                  <a:pt x="51279" y="3439"/>
                </a:cubicBezTo>
                <a:lnTo>
                  <a:pt x="51025" y="3439"/>
                </a:lnTo>
                <a:cubicBezTo>
                  <a:pt x="41137" y="4073"/>
                  <a:pt x="30235" y="7686"/>
                  <a:pt x="23262" y="15038"/>
                </a:cubicBezTo>
                <a:cubicBezTo>
                  <a:pt x="23211" y="15090"/>
                  <a:pt x="23284" y="15182"/>
                  <a:pt x="23348" y="15182"/>
                </a:cubicBezTo>
                <a:cubicBezTo>
                  <a:pt x="23363" y="15182"/>
                  <a:pt x="23377" y="15177"/>
                  <a:pt x="23389" y="15165"/>
                </a:cubicBezTo>
                <a:cubicBezTo>
                  <a:pt x="27636" y="12693"/>
                  <a:pt x="32200" y="10538"/>
                  <a:pt x="36827" y="8890"/>
                </a:cubicBezTo>
                <a:cubicBezTo>
                  <a:pt x="38982" y="8193"/>
                  <a:pt x="41137" y="7622"/>
                  <a:pt x="43355" y="7242"/>
                </a:cubicBezTo>
                <a:lnTo>
                  <a:pt x="43355" y="7242"/>
                </a:lnTo>
                <a:cubicBezTo>
                  <a:pt x="41898" y="8066"/>
                  <a:pt x="40503" y="8953"/>
                  <a:pt x="39235" y="9841"/>
                </a:cubicBezTo>
                <a:cubicBezTo>
                  <a:pt x="38094" y="10665"/>
                  <a:pt x="37017" y="11425"/>
                  <a:pt x="35939" y="12376"/>
                </a:cubicBezTo>
                <a:cubicBezTo>
                  <a:pt x="35686" y="12503"/>
                  <a:pt x="35496" y="12566"/>
                  <a:pt x="35306" y="12693"/>
                </a:cubicBezTo>
                <a:cubicBezTo>
                  <a:pt x="28143" y="14531"/>
                  <a:pt x="21488" y="18081"/>
                  <a:pt x="15973" y="23088"/>
                </a:cubicBezTo>
                <a:cubicBezTo>
                  <a:pt x="5451" y="32723"/>
                  <a:pt x="0" y="47111"/>
                  <a:pt x="2662" y="61246"/>
                </a:cubicBezTo>
                <a:cubicBezTo>
                  <a:pt x="3740" y="66824"/>
                  <a:pt x="6022" y="72085"/>
                  <a:pt x="9445" y="76648"/>
                </a:cubicBezTo>
                <a:cubicBezTo>
                  <a:pt x="9762" y="77346"/>
                  <a:pt x="10142" y="78043"/>
                  <a:pt x="10522" y="78803"/>
                </a:cubicBezTo>
                <a:cubicBezTo>
                  <a:pt x="10586" y="80578"/>
                  <a:pt x="10712" y="82353"/>
                  <a:pt x="11029" y="84128"/>
                </a:cubicBezTo>
                <a:cubicBezTo>
                  <a:pt x="9001" y="81466"/>
                  <a:pt x="7099" y="78613"/>
                  <a:pt x="5388" y="75634"/>
                </a:cubicBezTo>
                <a:cubicBezTo>
                  <a:pt x="5346" y="75592"/>
                  <a:pt x="5289" y="75571"/>
                  <a:pt x="5235" y="75571"/>
                </a:cubicBezTo>
                <a:cubicBezTo>
                  <a:pt x="5127" y="75571"/>
                  <a:pt x="5029" y="75655"/>
                  <a:pt x="5071" y="75824"/>
                </a:cubicBezTo>
                <a:cubicBezTo>
                  <a:pt x="6656" y="81022"/>
                  <a:pt x="9191" y="85966"/>
                  <a:pt x="12677" y="90149"/>
                </a:cubicBezTo>
                <a:cubicBezTo>
                  <a:pt x="13755" y="93192"/>
                  <a:pt x="15276" y="95981"/>
                  <a:pt x="17178" y="98516"/>
                </a:cubicBezTo>
                <a:cubicBezTo>
                  <a:pt x="18318" y="101051"/>
                  <a:pt x="19776" y="103397"/>
                  <a:pt x="21488" y="105552"/>
                </a:cubicBezTo>
                <a:cubicBezTo>
                  <a:pt x="25544" y="110559"/>
                  <a:pt x="30869" y="114299"/>
                  <a:pt x="36954" y="116391"/>
                </a:cubicBezTo>
                <a:cubicBezTo>
                  <a:pt x="40903" y="117720"/>
                  <a:pt x="45057" y="118410"/>
                  <a:pt x="49204" y="118410"/>
                </a:cubicBezTo>
                <a:cubicBezTo>
                  <a:pt x="51580" y="118410"/>
                  <a:pt x="53954" y="118183"/>
                  <a:pt x="56286" y="117722"/>
                </a:cubicBezTo>
                <a:cubicBezTo>
                  <a:pt x="56793" y="117848"/>
                  <a:pt x="57237" y="117975"/>
                  <a:pt x="57680" y="118039"/>
                </a:cubicBezTo>
                <a:cubicBezTo>
                  <a:pt x="60597" y="118664"/>
                  <a:pt x="63604" y="118973"/>
                  <a:pt x="66623" y="118973"/>
                </a:cubicBezTo>
                <a:cubicBezTo>
                  <a:pt x="75545" y="118973"/>
                  <a:pt x="84583" y="116275"/>
                  <a:pt x="91781" y="111066"/>
                </a:cubicBezTo>
                <a:cubicBezTo>
                  <a:pt x="97613" y="109925"/>
                  <a:pt x="103127" y="107453"/>
                  <a:pt x="107818" y="103777"/>
                </a:cubicBezTo>
                <a:cubicBezTo>
                  <a:pt x="112508" y="101685"/>
                  <a:pt x="116818" y="98770"/>
                  <a:pt x="120495" y="95157"/>
                </a:cubicBezTo>
                <a:cubicBezTo>
                  <a:pt x="125565" y="90276"/>
                  <a:pt x="129051" y="84001"/>
                  <a:pt x="130573" y="77155"/>
                </a:cubicBezTo>
                <a:cubicBezTo>
                  <a:pt x="131840" y="70563"/>
                  <a:pt x="130953" y="63781"/>
                  <a:pt x="127974" y="57760"/>
                </a:cubicBezTo>
                <a:cubicBezTo>
                  <a:pt x="126389" y="54400"/>
                  <a:pt x="124171" y="51294"/>
                  <a:pt x="121572" y="48696"/>
                </a:cubicBezTo>
                <a:cubicBezTo>
                  <a:pt x="121192" y="48315"/>
                  <a:pt x="120811" y="47998"/>
                  <a:pt x="120431" y="47618"/>
                </a:cubicBezTo>
                <a:cubicBezTo>
                  <a:pt x="120241" y="41723"/>
                  <a:pt x="119037" y="35955"/>
                  <a:pt x="116882" y="30441"/>
                </a:cubicBezTo>
                <a:cubicBezTo>
                  <a:pt x="112571" y="19475"/>
                  <a:pt x="104015" y="10411"/>
                  <a:pt x="92542" y="6798"/>
                </a:cubicBezTo>
                <a:cubicBezTo>
                  <a:pt x="91781" y="6545"/>
                  <a:pt x="90957" y="6355"/>
                  <a:pt x="90133" y="6164"/>
                </a:cubicBezTo>
                <a:cubicBezTo>
                  <a:pt x="87788" y="4516"/>
                  <a:pt x="85189" y="3185"/>
                  <a:pt x="82527" y="2235"/>
                </a:cubicBezTo>
                <a:cubicBezTo>
                  <a:pt x="78162" y="707"/>
                  <a:pt x="73620" y="1"/>
                  <a:pt x="69064" y="1"/>
                </a:cubicBezTo>
                <a:close/>
              </a:path>
            </a:pathLst>
          </a:custGeom>
          <a:solidFill>
            <a:srgbClr val="45B0E6">
              <a:alpha val="12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-519506" y="-603408"/>
            <a:ext cx="10216699" cy="7317404"/>
            <a:chOff x="145536" y="237325"/>
            <a:chExt cx="7273743" cy="5209600"/>
          </a:xfrm>
        </p:grpSpPr>
        <p:sp>
          <p:nvSpPr>
            <p:cNvPr id="70" name="Google Shape;70;p2"/>
            <p:cNvSpPr/>
            <p:nvPr/>
          </p:nvSpPr>
          <p:spPr>
            <a:xfrm>
              <a:off x="4343884" y="237325"/>
              <a:ext cx="2044175" cy="5209600"/>
            </a:xfrm>
            <a:custGeom>
              <a:avLst/>
              <a:gdLst/>
              <a:ahLst/>
              <a:cxnLst/>
              <a:rect l="l" t="t" r="r" b="b"/>
              <a:pathLst>
                <a:path w="81767" h="208384" extrusionOk="0">
                  <a:moveTo>
                    <a:pt x="17693" y="0"/>
                  </a:moveTo>
                  <a:cubicBezTo>
                    <a:pt x="17225" y="0"/>
                    <a:pt x="16766" y="286"/>
                    <a:pt x="16607" y="856"/>
                  </a:cubicBezTo>
                  <a:cubicBezTo>
                    <a:pt x="15910" y="4849"/>
                    <a:pt x="17051" y="8779"/>
                    <a:pt x="19079" y="12202"/>
                  </a:cubicBezTo>
                  <a:cubicBezTo>
                    <a:pt x="20220" y="14040"/>
                    <a:pt x="21425" y="15815"/>
                    <a:pt x="22819" y="17463"/>
                  </a:cubicBezTo>
                  <a:cubicBezTo>
                    <a:pt x="24277" y="19174"/>
                    <a:pt x="25988" y="20695"/>
                    <a:pt x="27890" y="21963"/>
                  </a:cubicBezTo>
                  <a:cubicBezTo>
                    <a:pt x="31820" y="24689"/>
                    <a:pt x="36130" y="26527"/>
                    <a:pt x="40377" y="28555"/>
                  </a:cubicBezTo>
                  <a:cubicBezTo>
                    <a:pt x="42468" y="29569"/>
                    <a:pt x="44433" y="30583"/>
                    <a:pt x="46398" y="31788"/>
                  </a:cubicBezTo>
                  <a:cubicBezTo>
                    <a:pt x="47222" y="32295"/>
                    <a:pt x="48046" y="32865"/>
                    <a:pt x="48870" y="33436"/>
                  </a:cubicBezTo>
                  <a:cubicBezTo>
                    <a:pt x="49567" y="33943"/>
                    <a:pt x="50201" y="34450"/>
                    <a:pt x="50772" y="35020"/>
                  </a:cubicBezTo>
                  <a:cubicBezTo>
                    <a:pt x="51152" y="35337"/>
                    <a:pt x="51469" y="35718"/>
                    <a:pt x="51786" y="36098"/>
                  </a:cubicBezTo>
                  <a:cubicBezTo>
                    <a:pt x="51913" y="36225"/>
                    <a:pt x="52356" y="36795"/>
                    <a:pt x="52420" y="36795"/>
                  </a:cubicBezTo>
                  <a:cubicBezTo>
                    <a:pt x="52990" y="37619"/>
                    <a:pt x="53561" y="38507"/>
                    <a:pt x="54068" y="39394"/>
                  </a:cubicBezTo>
                  <a:cubicBezTo>
                    <a:pt x="54258" y="39711"/>
                    <a:pt x="54385" y="40091"/>
                    <a:pt x="54575" y="40408"/>
                  </a:cubicBezTo>
                  <a:cubicBezTo>
                    <a:pt x="54575" y="40471"/>
                    <a:pt x="54765" y="41042"/>
                    <a:pt x="54828" y="41232"/>
                  </a:cubicBezTo>
                  <a:cubicBezTo>
                    <a:pt x="55145" y="42373"/>
                    <a:pt x="55399" y="43514"/>
                    <a:pt x="55589" y="44655"/>
                  </a:cubicBezTo>
                  <a:cubicBezTo>
                    <a:pt x="55589" y="44908"/>
                    <a:pt x="55589" y="45099"/>
                    <a:pt x="55652" y="45352"/>
                  </a:cubicBezTo>
                  <a:cubicBezTo>
                    <a:pt x="55716" y="45859"/>
                    <a:pt x="55716" y="46430"/>
                    <a:pt x="55716" y="46937"/>
                  </a:cubicBezTo>
                  <a:cubicBezTo>
                    <a:pt x="55716" y="48268"/>
                    <a:pt x="55652" y="49535"/>
                    <a:pt x="55652" y="50867"/>
                  </a:cubicBezTo>
                  <a:lnTo>
                    <a:pt x="55652" y="57902"/>
                  </a:lnTo>
                  <a:cubicBezTo>
                    <a:pt x="55589" y="67156"/>
                    <a:pt x="56920" y="76411"/>
                    <a:pt x="63702" y="83320"/>
                  </a:cubicBezTo>
                  <a:cubicBezTo>
                    <a:pt x="64907" y="84714"/>
                    <a:pt x="66111" y="86235"/>
                    <a:pt x="67188" y="87757"/>
                  </a:cubicBezTo>
                  <a:cubicBezTo>
                    <a:pt x="68456" y="89278"/>
                    <a:pt x="69597" y="90862"/>
                    <a:pt x="70675" y="92510"/>
                  </a:cubicBezTo>
                  <a:cubicBezTo>
                    <a:pt x="72639" y="95870"/>
                    <a:pt x="74351" y="99419"/>
                    <a:pt x="75619" y="103159"/>
                  </a:cubicBezTo>
                  <a:cubicBezTo>
                    <a:pt x="76950" y="106962"/>
                    <a:pt x="77330" y="111019"/>
                    <a:pt x="76823" y="115012"/>
                  </a:cubicBezTo>
                  <a:cubicBezTo>
                    <a:pt x="75999" y="119195"/>
                    <a:pt x="74161" y="123125"/>
                    <a:pt x="71435" y="126485"/>
                  </a:cubicBezTo>
                  <a:cubicBezTo>
                    <a:pt x="70104" y="128133"/>
                    <a:pt x="68583" y="129590"/>
                    <a:pt x="66935" y="130922"/>
                  </a:cubicBezTo>
                  <a:cubicBezTo>
                    <a:pt x="65477" y="132126"/>
                    <a:pt x="63892" y="133267"/>
                    <a:pt x="62308" y="134344"/>
                  </a:cubicBezTo>
                  <a:cubicBezTo>
                    <a:pt x="58378" y="137006"/>
                    <a:pt x="54385" y="139478"/>
                    <a:pt x="50265" y="141697"/>
                  </a:cubicBezTo>
                  <a:cubicBezTo>
                    <a:pt x="46081" y="143979"/>
                    <a:pt x="41961" y="146451"/>
                    <a:pt x="37778" y="148796"/>
                  </a:cubicBezTo>
                  <a:cubicBezTo>
                    <a:pt x="33848" y="150951"/>
                    <a:pt x="29855" y="153233"/>
                    <a:pt x="26115" y="155705"/>
                  </a:cubicBezTo>
                  <a:cubicBezTo>
                    <a:pt x="18255" y="160966"/>
                    <a:pt x="10713" y="167368"/>
                    <a:pt x="6086" y="175735"/>
                  </a:cubicBezTo>
                  <a:cubicBezTo>
                    <a:pt x="1522" y="183848"/>
                    <a:pt x="1" y="194750"/>
                    <a:pt x="4628" y="203117"/>
                  </a:cubicBezTo>
                  <a:cubicBezTo>
                    <a:pt x="5705" y="204955"/>
                    <a:pt x="7163" y="206540"/>
                    <a:pt x="8811" y="207871"/>
                  </a:cubicBezTo>
                  <a:cubicBezTo>
                    <a:pt x="9186" y="208228"/>
                    <a:pt x="9627" y="208384"/>
                    <a:pt x="10057" y="208384"/>
                  </a:cubicBezTo>
                  <a:cubicBezTo>
                    <a:pt x="11155" y="208384"/>
                    <a:pt x="12190" y="207371"/>
                    <a:pt x="11917" y="206096"/>
                  </a:cubicBezTo>
                  <a:cubicBezTo>
                    <a:pt x="11663" y="204194"/>
                    <a:pt x="11663" y="202356"/>
                    <a:pt x="11727" y="200455"/>
                  </a:cubicBezTo>
                  <a:cubicBezTo>
                    <a:pt x="11727" y="200011"/>
                    <a:pt x="11727" y="199504"/>
                    <a:pt x="11790" y="199060"/>
                  </a:cubicBezTo>
                  <a:lnTo>
                    <a:pt x="11854" y="198363"/>
                  </a:lnTo>
                  <a:lnTo>
                    <a:pt x="11854" y="198173"/>
                  </a:lnTo>
                  <a:cubicBezTo>
                    <a:pt x="11854" y="197983"/>
                    <a:pt x="11980" y="197095"/>
                    <a:pt x="11980" y="196905"/>
                  </a:cubicBezTo>
                  <a:cubicBezTo>
                    <a:pt x="11980" y="196778"/>
                    <a:pt x="12044" y="196335"/>
                    <a:pt x="12107" y="196144"/>
                  </a:cubicBezTo>
                  <a:cubicBezTo>
                    <a:pt x="12107" y="195891"/>
                    <a:pt x="12297" y="194750"/>
                    <a:pt x="12297" y="194687"/>
                  </a:cubicBezTo>
                  <a:cubicBezTo>
                    <a:pt x="12361" y="194370"/>
                    <a:pt x="12361" y="194053"/>
                    <a:pt x="12424" y="193736"/>
                  </a:cubicBezTo>
                  <a:cubicBezTo>
                    <a:pt x="12551" y="193229"/>
                    <a:pt x="12614" y="192785"/>
                    <a:pt x="12678" y="192278"/>
                  </a:cubicBezTo>
                  <a:cubicBezTo>
                    <a:pt x="12931" y="191264"/>
                    <a:pt x="13185" y="190186"/>
                    <a:pt x="13502" y="189172"/>
                  </a:cubicBezTo>
                  <a:cubicBezTo>
                    <a:pt x="13628" y="188728"/>
                    <a:pt x="13755" y="188221"/>
                    <a:pt x="13945" y="187778"/>
                  </a:cubicBezTo>
                  <a:cubicBezTo>
                    <a:pt x="14072" y="187524"/>
                    <a:pt x="14262" y="187017"/>
                    <a:pt x="14262" y="186954"/>
                  </a:cubicBezTo>
                  <a:cubicBezTo>
                    <a:pt x="14643" y="186130"/>
                    <a:pt x="15086" y="185306"/>
                    <a:pt x="15530" y="184482"/>
                  </a:cubicBezTo>
                  <a:cubicBezTo>
                    <a:pt x="16481" y="182580"/>
                    <a:pt x="17558" y="180679"/>
                    <a:pt x="18763" y="178904"/>
                  </a:cubicBezTo>
                  <a:lnTo>
                    <a:pt x="19206" y="178270"/>
                  </a:lnTo>
                  <a:lnTo>
                    <a:pt x="19333" y="178080"/>
                  </a:lnTo>
                  <a:lnTo>
                    <a:pt x="19523" y="177890"/>
                  </a:lnTo>
                  <a:lnTo>
                    <a:pt x="19967" y="177319"/>
                  </a:lnTo>
                  <a:cubicBezTo>
                    <a:pt x="20727" y="176432"/>
                    <a:pt x="21488" y="175608"/>
                    <a:pt x="22249" y="174784"/>
                  </a:cubicBezTo>
                  <a:cubicBezTo>
                    <a:pt x="23770" y="173199"/>
                    <a:pt x="25355" y="171741"/>
                    <a:pt x="27003" y="170410"/>
                  </a:cubicBezTo>
                  <a:cubicBezTo>
                    <a:pt x="27383" y="170093"/>
                    <a:pt x="27763" y="169776"/>
                    <a:pt x="28080" y="169523"/>
                  </a:cubicBezTo>
                  <a:lnTo>
                    <a:pt x="28651" y="169079"/>
                  </a:lnTo>
                  <a:cubicBezTo>
                    <a:pt x="29601" y="168382"/>
                    <a:pt x="30615" y="167685"/>
                    <a:pt x="31630" y="166987"/>
                  </a:cubicBezTo>
                  <a:cubicBezTo>
                    <a:pt x="39299" y="161790"/>
                    <a:pt x="47666" y="157923"/>
                    <a:pt x="55462" y="153106"/>
                  </a:cubicBezTo>
                  <a:cubicBezTo>
                    <a:pt x="56476" y="152472"/>
                    <a:pt x="57364" y="151838"/>
                    <a:pt x="58251" y="151141"/>
                  </a:cubicBezTo>
                  <a:cubicBezTo>
                    <a:pt x="58695" y="150824"/>
                    <a:pt x="59139" y="150444"/>
                    <a:pt x="59582" y="150127"/>
                  </a:cubicBezTo>
                  <a:lnTo>
                    <a:pt x="60596" y="149303"/>
                  </a:lnTo>
                  <a:lnTo>
                    <a:pt x="60596" y="149303"/>
                  </a:lnTo>
                  <a:cubicBezTo>
                    <a:pt x="60512" y="149388"/>
                    <a:pt x="60470" y="149430"/>
                    <a:pt x="60472" y="149430"/>
                  </a:cubicBezTo>
                  <a:cubicBezTo>
                    <a:pt x="60477" y="149430"/>
                    <a:pt x="60660" y="149261"/>
                    <a:pt x="61040" y="148923"/>
                  </a:cubicBezTo>
                  <a:cubicBezTo>
                    <a:pt x="61357" y="148733"/>
                    <a:pt x="61611" y="148542"/>
                    <a:pt x="61864" y="148289"/>
                  </a:cubicBezTo>
                  <a:cubicBezTo>
                    <a:pt x="63639" y="146894"/>
                    <a:pt x="65477" y="145373"/>
                    <a:pt x="67125" y="143789"/>
                  </a:cubicBezTo>
                  <a:cubicBezTo>
                    <a:pt x="70421" y="140493"/>
                    <a:pt x="73083" y="136690"/>
                    <a:pt x="75048" y="132443"/>
                  </a:cubicBezTo>
                  <a:cubicBezTo>
                    <a:pt x="78724" y="124773"/>
                    <a:pt x="81767" y="116660"/>
                    <a:pt x="80689" y="107976"/>
                  </a:cubicBezTo>
                  <a:cubicBezTo>
                    <a:pt x="79675" y="99926"/>
                    <a:pt x="75365" y="93398"/>
                    <a:pt x="72323" y="86109"/>
                  </a:cubicBezTo>
                  <a:cubicBezTo>
                    <a:pt x="71625" y="84334"/>
                    <a:pt x="70801" y="82559"/>
                    <a:pt x="70231" y="80784"/>
                  </a:cubicBezTo>
                  <a:cubicBezTo>
                    <a:pt x="69660" y="78946"/>
                    <a:pt x="69407" y="76981"/>
                    <a:pt x="68900" y="75206"/>
                  </a:cubicBezTo>
                  <a:cubicBezTo>
                    <a:pt x="68456" y="73432"/>
                    <a:pt x="67886" y="71403"/>
                    <a:pt x="67442" y="69438"/>
                  </a:cubicBezTo>
                  <a:cubicBezTo>
                    <a:pt x="67252" y="68678"/>
                    <a:pt x="67125" y="67854"/>
                    <a:pt x="66998" y="67093"/>
                  </a:cubicBezTo>
                  <a:cubicBezTo>
                    <a:pt x="66998" y="67131"/>
                    <a:pt x="66997" y="67147"/>
                    <a:pt x="66994" y="67147"/>
                  </a:cubicBezTo>
                  <a:cubicBezTo>
                    <a:pt x="66979" y="67147"/>
                    <a:pt x="66925" y="66593"/>
                    <a:pt x="66871" y="66269"/>
                  </a:cubicBezTo>
                  <a:cubicBezTo>
                    <a:pt x="66808" y="65635"/>
                    <a:pt x="66808" y="65001"/>
                    <a:pt x="66808" y="64368"/>
                  </a:cubicBezTo>
                  <a:cubicBezTo>
                    <a:pt x="66681" y="59487"/>
                    <a:pt x="68076" y="54796"/>
                    <a:pt x="67949" y="49979"/>
                  </a:cubicBezTo>
                  <a:cubicBezTo>
                    <a:pt x="67886" y="44845"/>
                    <a:pt x="66871" y="39584"/>
                    <a:pt x="64019" y="35274"/>
                  </a:cubicBezTo>
                  <a:cubicBezTo>
                    <a:pt x="62751" y="33309"/>
                    <a:pt x="61230" y="31598"/>
                    <a:pt x="59582" y="30076"/>
                  </a:cubicBezTo>
                  <a:cubicBezTo>
                    <a:pt x="59139" y="29696"/>
                    <a:pt x="58695" y="29379"/>
                    <a:pt x="58251" y="28999"/>
                  </a:cubicBezTo>
                  <a:lnTo>
                    <a:pt x="57364" y="28365"/>
                  </a:lnTo>
                  <a:lnTo>
                    <a:pt x="57047" y="28111"/>
                  </a:lnTo>
                  <a:cubicBezTo>
                    <a:pt x="56033" y="27287"/>
                    <a:pt x="55019" y="26527"/>
                    <a:pt x="53878" y="25766"/>
                  </a:cubicBezTo>
                  <a:cubicBezTo>
                    <a:pt x="50075" y="23231"/>
                    <a:pt x="45891" y="21519"/>
                    <a:pt x="41644" y="19745"/>
                  </a:cubicBezTo>
                  <a:cubicBezTo>
                    <a:pt x="37461" y="18033"/>
                    <a:pt x="33214" y="16385"/>
                    <a:pt x="29348" y="14103"/>
                  </a:cubicBezTo>
                  <a:cubicBezTo>
                    <a:pt x="27636" y="13216"/>
                    <a:pt x="25988" y="12202"/>
                    <a:pt x="24467" y="10998"/>
                  </a:cubicBezTo>
                  <a:cubicBezTo>
                    <a:pt x="22946" y="9666"/>
                    <a:pt x="21678" y="8082"/>
                    <a:pt x="20727" y="6244"/>
                  </a:cubicBezTo>
                  <a:cubicBezTo>
                    <a:pt x="19840" y="4532"/>
                    <a:pt x="19206" y="2694"/>
                    <a:pt x="18826" y="856"/>
                  </a:cubicBezTo>
                  <a:cubicBezTo>
                    <a:pt x="18636" y="286"/>
                    <a:pt x="18160" y="0"/>
                    <a:pt x="17693" y="0"/>
                  </a:cubicBezTo>
                  <a:close/>
                </a:path>
              </a:pathLst>
            </a:custGeom>
            <a:solidFill>
              <a:srgbClr val="45B0E6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57053" y="399425"/>
              <a:ext cx="1562225" cy="4742500"/>
            </a:xfrm>
            <a:custGeom>
              <a:avLst/>
              <a:gdLst/>
              <a:ahLst/>
              <a:cxnLst/>
              <a:rect l="l" t="t" r="r" b="b"/>
              <a:pathLst>
                <a:path w="62489" h="189700" extrusionOk="0">
                  <a:moveTo>
                    <a:pt x="194" y="1"/>
                  </a:moveTo>
                  <a:cubicBezTo>
                    <a:pt x="87" y="1"/>
                    <a:pt x="0" y="157"/>
                    <a:pt x="55" y="267"/>
                  </a:cubicBezTo>
                  <a:cubicBezTo>
                    <a:pt x="5823" y="6415"/>
                    <a:pt x="12732" y="11486"/>
                    <a:pt x="18753" y="17444"/>
                  </a:cubicBezTo>
                  <a:cubicBezTo>
                    <a:pt x="21289" y="19916"/>
                    <a:pt x="23634" y="22705"/>
                    <a:pt x="24902" y="26064"/>
                  </a:cubicBezTo>
                  <a:cubicBezTo>
                    <a:pt x="25409" y="27649"/>
                    <a:pt x="25726" y="29297"/>
                    <a:pt x="25789" y="30945"/>
                  </a:cubicBezTo>
                  <a:cubicBezTo>
                    <a:pt x="25916" y="33037"/>
                    <a:pt x="25979" y="34685"/>
                    <a:pt x="26233" y="36650"/>
                  </a:cubicBezTo>
                  <a:cubicBezTo>
                    <a:pt x="26550" y="40326"/>
                    <a:pt x="27310" y="44002"/>
                    <a:pt x="28388" y="47552"/>
                  </a:cubicBezTo>
                  <a:cubicBezTo>
                    <a:pt x="29529" y="50848"/>
                    <a:pt x="30923" y="53954"/>
                    <a:pt x="32635" y="56996"/>
                  </a:cubicBezTo>
                  <a:cubicBezTo>
                    <a:pt x="35677" y="62637"/>
                    <a:pt x="39670" y="67708"/>
                    <a:pt x="43156" y="73096"/>
                  </a:cubicBezTo>
                  <a:cubicBezTo>
                    <a:pt x="44931" y="75758"/>
                    <a:pt x="46516" y="78484"/>
                    <a:pt x="47910" y="81273"/>
                  </a:cubicBezTo>
                  <a:cubicBezTo>
                    <a:pt x="48164" y="81843"/>
                    <a:pt x="48417" y="82413"/>
                    <a:pt x="48734" y="82984"/>
                  </a:cubicBezTo>
                  <a:cubicBezTo>
                    <a:pt x="48702" y="82928"/>
                    <a:pt x="48686" y="82903"/>
                    <a:pt x="48681" y="82903"/>
                  </a:cubicBezTo>
                  <a:lnTo>
                    <a:pt x="48681" y="82903"/>
                  </a:lnTo>
                  <a:cubicBezTo>
                    <a:pt x="48646" y="82903"/>
                    <a:pt x="49186" y="84101"/>
                    <a:pt x="49241" y="84378"/>
                  </a:cubicBezTo>
                  <a:cubicBezTo>
                    <a:pt x="49812" y="85836"/>
                    <a:pt x="50192" y="87357"/>
                    <a:pt x="50509" y="88879"/>
                  </a:cubicBezTo>
                  <a:cubicBezTo>
                    <a:pt x="50699" y="89703"/>
                    <a:pt x="50763" y="90400"/>
                    <a:pt x="50953" y="91161"/>
                  </a:cubicBezTo>
                  <a:cubicBezTo>
                    <a:pt x="50953" y="91161"/>
                    <a:pt x="50953" y="91224"/>
                    <a:pt x="50953" y="91287"/>
                  </a:cubicBezTo>
                  <a:lnTo>
                    <a:pt x="50953" y="91477"/>
                  </a:lnTo>
                  <a:cubicBezTo>
                    <a:pt x="50953" y="91858"/>
                    <a:pt x="51016" y="92238"/>
                    <a:pt x="51016" y="92555"/>
                  </a:cubicBezTo>
                  <a:cubicBezTo>
                    <a:pt x="51143" y="94393"/>
                    <a:pt x="51143" y="96231"/>
                    <a:pt x="50953" y="98069"/>
                  </a:cubicBezTo>
                  <a:cubicBezTo>
                    <a:pt x="50953" y="98055"/>
                    <a:pt x="50952" y="98048"/>
                    <a:pt x="50950" y="98048"/>
                  </a:cubicBezTo>
                  <a:cubicBezTo>
                    <a:pt x="50925" y="98048"/>
                    <a:pt x="50763" y="99025"/>
                    <a:pt x="50763" y="99084"/>
                  </a:cubicBezTo>
                  <a:cubicBezTo>
                    <a:pt x="50699" y="99464"/>
                    <a:pt x="50636" y="99781"/>
                    <a:pt x="50572" y="100161"/>
                  </a:cubicBezTo>
                  <a:cubicBezTo>
                    <a:pt x="50382" y="101049"/>
                    <a:pt x="50192" y="101873"/>
                    <a:pt x="49939" y="102760"/>
                  </a:cubicBezTo>
                  <a:cubicBezTo>
                    <a:pt x="49495" y="104661"/>
                    <a:pt x="49051" y="106626"/>
                    <a:pt x="48354" y="108465"/>
                  </a:cubicBezTo>
                  <a:cubicBezTo>
                    <a:pt x="46072" y="115183"/>
                    <a:pt x="40875" y="121585"/>
                    <a:pt x="36501" y="127417"/>
                  </a:cubicBezTo>
                  <a:cubicBezTo>
                    <a:pt x="32001" y="133438"/>
                    <a:pt x="26740" y="138762"/>
                    <a:pt x="22430" y="144911"/>
                  </a:cubicBezTo>
                  <a:cubicBezTo>
                    <a:pt x="20021" y="148334"/>
                    <a:pt x="17105" y="151439"/>
                    <a:pt x="15140" y="155052"/>
                  </a:cubicBezTo>
                  <a:cubicBezTo>
                    <a:pt x="14190" y="156764"/>
                    <a:pt x="13239" y="158412"/>
                    <a:pt x="12352" y="160123"/>
                  </a:cubicBezTo>
                  <a:cubicBezTo>
                    <a:pt x="11401" y="162215"/>
                    <a:pt x="10830" y="164433"/>
                    <a:pt x="10513" y="166652"/>
                  </a:cubicBezTo>
                  <a:cubicBezTo>
                    <a:pt x="9689" y="170962"/>
                    <a:pt x="9372" y="175272"/>
                    <a:pt x="10640" y="179582"/>
                  </a:cubicBezTo>
                  <a:cubicBezTo>
                    <a:pt x="11781" y="183385"/>
                    <a:pt x="15014" y="186618"/>
                    <a:pt x="17866" y="189344"/>
                  </a:cubicBezTo>
                  <a:cubicBezTo>
                    <a:pt x="18147" y="189590"/>
                    <a:pt x="18492" y="189699"/>
                    <a:pt x="18834" y="189699"/>
                  </a:cubicBezTo>
                  <a:cubicBezTo>
                    <a:pt x="19725" y="189699"/>
                    <a:pt x="20595" y="188957"/>
                    <a:pt x="20275" y="187949"/>
                  </a:cubicBezTo>
                  <a:cubicBezTo>
                    <a:pt x="19768" y="186491"/>
                    <a:pt x="19514" y="184970"/>
                    <a:pt x="19451" y="183512"/>
                  </a:cubicBezTo>
                  <a:cubicBezTo>
                    <a:pt x="19387" y="182878"/>
                    <a:pt x="19451" y="182181"/>
                    <a:pt x="19577" y="181611"/>
                  </a:cubicBezTo>
                  <a:cubicBezTo>
                    <a:pt x="19768" y="180533"/>
                    <a:pt x="19831" y="179392"/>
                    <a:pt x="19768" y="178315"/>
                  </a:cubicBezTo>
                  <a:cubicBezTo>
                    <a:pt x="19768" y="176667"/>
                    <a:pt x="19768" y="175082"/>
                    <a:pt x="19768" y="173434"/>
                  </a:cubicBezTo>
                  <a:cubicBezTo>
                    <a:pt x="19768" y="172610"/>
                    <a:pt x="19768" y="171786"/>
                    <a:pt x="19831" y="170962"/>
                  </a:cubicBezTo>
                  <a:cubicBezTo>
                    <a:pt x="19831" y="170455"/>
                    <a:pt x="19894" y="169948"/>
                    <a:pt x="19958" y="169441"/>
                  </a:cubicBezTo>
                  <a:cubicBezTo>
                    <a:pt x="19958" y="169441"/>
                    <a:pt x="20084" y="168553"/>
                    <a:pt x="20084" y="168490"/>
                  </a:cubicBezTo>
                  <a:cubicBezTo>
                    <a:pt x="20338" y="166905"/>
                    <a:pt x="20782" y="165384"/>
                    <a:pt x="21099" y="163799"/>
                  </a:cubicBezTo>
                  <a:lnTo>
                    <a:pt x="21225" y="162532"/>
                  </a:lnTo>
                  <a:lnTo>
                    <a:pt x="21225" y="162532"/>
                  </a:lnTo>
                  <a:cubicBezTo>
                    <a:pt x="21200" y="162712"/>
                    <a:pt x="21184" y="162799"/>
                    <a:pt x="21179" y="162799"/>
                  </a:cubicBezTo>
                  <a:cubicBezTo>
                    <a:pt x="21173" y="162799"/>
                    <a:pt x="21188" y="162616"/>
                    <a:pt x="21225" y="162278"/>
                  </a:cubicBezTo>
                  <a:cubicBezTo>
                    <a:pt x="21289" y="161961"/>
                    <a:pt x="21352" y="161581"/>
                    <a:pt x="21416" y="161264"/>
                  </a:cubicBezTo>
                  <a:cubicBezTo>
                    <a:pt x="21669" y="160313"/>
                    <a:pt x="21923" y="159299"/>
                    <a:pt x="22240" y="158348"/>
                  </a:cubicBezTo>
                  <a:cubicBezTo>
                    <a:pt x="23380" y="154926"/>
                    <a:pt x="24585" y="151630"/>
                    <a:pt x="26676" y="148714"/>
                  </a:cubicBezTo>
                  <a:cubicBezTo>
                    <a:pt x="31304" y="142566"/>
                    <a:pt x="36311" y="136861"/>
                    <a:pt x="41825" y="131537"/>
                  </a:cubicBezTo>
                  <a:cubicBezTo>
                    <a:pt x="47403" y="126022"/>
                    <a:pt x="52220" y="119747"/>
                    <a:pt x="56150" y="112965"/>
                  </a:cubicBezTo>
                  <a:cubicBezTo>
                    <a:pt x="58242" y="109479"/>
                    <a:pt x="59890" y="105802"/>
                    <a:pt x="61031" y="101936"/>
                  </a:cubicBezTo>
                  <a:cubicBezTo>
                    <a:pt x="62045" y="98006"/>
                    <a:pt x="62489" y="93949"/>
                    <a:pt x="62235" y="89893"/>
                  </a:cubicBezTo>
                  <a:cubicBezTo>
                    <a:pt x="61665" y="82921"/>
                    <a:pt x="58749" y="76265"/>
                    <a:pt x="55009" y="70434"/>
                  </a:cubicBezTo>
                  <a:cubicBezTo>
                    <a:pt x="51523" y="65046"/>
                    <a:pt x="47530" y="59975"/>
                    <a:pt x="43727" y="54714"/>
                  </a:cubicBezTo>
                  <a:cubicBezTo>
                    <a:pt x="41889" y="52179"/>
                    <a:pt x="40177" y="49453"/>
                    <a:pt x="38720" y="46664"/>
                  </a:cubicBezTo>
                  <a:cubicBezTo>
                    <a:pt x="38339" y="45967"/>
                    <a:pt x="38086" y="45270"/>
                    <a:pt x="37769" y="44636"/>
                  </a:cubicBezTo>
                  <a:cubicBezTo>
                    <a:pt x="37705" y="44573"/>
                    <a:pt x="37705" y="44509"/>
                    <a:pt x="37705" y="44509"/>
                  </a:cubicBezTo>
                  <a:cubicBezTo>
                    <a:pt x="37515" y="44129"/>
                    <a:pt x="37388" y="43685"/>
                    <a:pt x="37262" y="43305"/>
                  </a:cubicBezTo>
                  <a:cubicBezTo>
                    <a:pt x="36564" y="41530"/>
                    <a:pt x="36057" y="39692"/>
                    <a:pt x="35677" y="37854"/>
                  </a:cubicBezTo>
                  <a:cubicBezTo>
                    <a:pt x="35297" y="35826"/>
                    <a:pt x="34853" y="33861"/>
                    <a:pt x="34283" y="31959"/>
                  </a:cubicBezTo>
                  <a:cubicBezTo>
                    <a:pt x="33522" y="29741"/>
                    <a:pt x="32571" y="27649"/>
                    <a:pt x="31430" y="25621"/>
                  </a:cubicBezTo>
                  <a:cubicBezTo>
                    <a:pt x="29402" y="22008"/>
                    <a:pt x="26676" y="18775"/>
                    <a:pt x="23444" y="16113"/>
                  </a:cubicBezTo>
                  <a:cubicBezTo>
                    <a:pt x="20021" y="13387"/>
                    <a:pt x="16281" y="10979"/>
                    <a:pt x="12668" y="8443"/>
                  </a:cubicBezTo>
                  <a:cubicBezTo>
                    <a:pt x="8548" y="5591"/>
                    <a:pt x="4555" y="2485"/>
                    <a:pt x="245" y="13"/>
                  </a:cubicBezTo>
                  <a:cubicBezTo>
                    <a:pt x="228" y="5"/>
                    <a:pt x="210" y="1"/>
                    <a:pt x="194" y="1"/>
                  </a:cubicBezTo>
                  <a:close/>
                </a:path>
              </a:pathLst>
            </a:custGeom>
            <a:solidFill>
              <a:srgbClr val="45B0E6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209348" y="238275"/>
              <a:ext cx="2038275" cy="4629625"/>
            </a:xfrm>
            <a:custGeom>
              <a:avLst/>
              <a:gdLst/>
              <a:ahLst/>
              <a:cxnLst/>
              <a:rect l="l" t="t" r="r" b="b"/>
              <a:pathLst>
                <a:path w="81531" h="185185" extrusionOk="0">
                  <a:moveTo>
                    <a:pt x="80258" y="1"/>
                  </a:moveTo>
                  <a:cubicBezTo>
                    <a:pt x="80040" y="1"/>
                    <a:pt x="79814" y="93"/>
                    <a:pt x="79611" y="311"/>
                  </a:cubicBezTo>
                  <a:cubicBezTo>
                    <a:pt x="77012" y="3417"/>
                    <a:pt x="74224" y="6206"/>
                    <a:pt x="71244" y="8804"/>
                  </a:cubicBezTo>
                  <a:cubicBezTo>
                    <a:pt x="68012" y="11340"/>
                    <a:pt x="64526" y="13495"/>
                    <a:pt x="60913" y="15270"/>
                  </a:cubicBezTo>
                  <a:cubicBezTo>
                    <a:pt x="57173" y="17171"/>
                    <a:pt x="53243" y="18629"/>
                    <a:pt x="49187" y="19580"/>
                  </a:cubicBezTo>
                  <a:cubicBezTo>
                    <a:pt x="47158" y="20024"/>
                    <a:pt x="45067" y="20214"/>
                    <a:pt x="43038" y="20657"/>
                  </a:cubicBezTo>
                  <a:cubicBezTo>
                    <a:pt x="40693" y="21165"/>
                    <a:pt x="38348" y="21862"/>
                    <a:pt x="36066" y="22749"/>
                  </a:cubicBezTo>
                  <a:cubicBezTo>
                    <a:pt x="27636" y="25601"/>
                    <a:pt x="19713" y="29848"/>
                    <a:pt x="13184" y="35933"/>
                  </a:cubicBezTo>
                  <a:cubicBezTo>
                    <a:pt x="7163" y="41511"/>
                    <a:pt x="2219" y="48864"/>
                    <a:pt x="887" y="57040"/>
                  </a:cubicBezTo>
                  <a:cubicBezTo>
                    <a:pt x="0" y="61667"/>
                    <a:pt x="380" y="66485"/>
                    <a:pt x="1838" y="70985"/>
                  </a:cubicBezTo>
                  <a:cubicBezTo>
                    <a:pt x="3233" y="75105"/>
                    <a:pt x="5007" y="78971"/>
                    <a:pt x="6529" y="83028"/>
                  </a:cubicBezTo>
                  <a:cubicBezTo>
                    <a:pt x="7923" y="87021"/>
                    <a:pt x="9254" y="90951"/>
                    <a:pt x="9635" y="95198"/>
                  </a:cubicBezTo>
                  <a:cubicBezTo>
                    <a:pt x="10015" y="99762"/>
                    <a:pt x="9318" y="104262"/>
                    <a:pt x="8811" y="108826"/>
                  </a:cubicBezTo>
                  <a:cubicBezTo>
                    <a:pt x="8240" y="113643"/>
                    <a:pt x="7543" y="118397"/>
                    <a:pt x="8494" y="123214"/>
                  </a:cubicBezTo>
                  <a:cubicBezTo>
                    <a:pt x="9254" y="127144"/>
                    <a:pt x="10966" y="130820"/>
                    <a:pt x="13438" y="133989"/>
                  </a:cubicBezTo>
                  <a:cubicBezTo>
                    <a:pt x="18445" y="140708"/>
                    <a:pt x="25354" y="145779"/>
                    <a:pt x="32770" y="149582"/>
                  </a:cubicBezTo>
                  <a:cubicBezTo>
                    <a:pt x="37143" y="151800"/>
                    <a:pt x="41580" y="153765"/>
                    <a:pt x="46081" y="155730"/>
                  </a:cubicBezTo>
                  <a:cubicBezTo>
                    <a:pt x="50518" y="157759"/>
                    <a:pt x="55018" y="159724"/>
                    <a:pt x="59075" y="162639"/>
                  </a:cubicBezTo>
                  <a:cubicBezTo>
                    <a:pt x="62751" y="165238"/>
                    <a:pt x="66110" y="168090"/>
                    <a:pt x="68392" y="171957"/>
                  </a:cubicBezTo>
                  <a:cubicBezTo>
                    <a:pt x="70801" y="175823"/>
                    <a:pt x="72005" y="180260"/>
                    <a:pt x="71815" y="184761"/>
                  </a:cubicBezTo>
                  <a:cubicBezTo>
                    <a:pt x="71815" y="185039"/>
                    <a:pt x="72045" y="185184"/>
                    <a:pt x="72252" y="185184"/>
                  </a:cubicBezTo>
                  <a:cubicBezTo>
                    <a:pt x="72421" y="185184"/>
                    <a:pt x="72576" y="185087"/>
                    <a:pt x="72576" y="184887"/>
                  </a:cubicBezTo>
                  <a:cubicBezTo>
                    <a:pt x="73907" y="177281"/>
                    <a:pt x="70991" y="169992"/>
                    <a:pt x="66744" y="163844"/>
                  </a:cubicBezTo>
                  <a:cubicBezTo>
                    <a:pt x="61927" y="156871"/>
                    <a:pt x="54701" y="151864"/>
                    <a:pt x="47475" y="147680"/>
                  </a:cubicBezTo>
                  <a:cubicBezTo>
                    <a:pt x="43609" y="145462"/>
                    <a:pt x="39552" y="143497"/>
                    <a:pt x="35622" y="141342"/>
                  </a:cubicBezTo>
                  <a:cubicBezTo>
                    <a:pt x="33974" y="140455"/>
                    <a:pt x="32326" y="139504"/>
                    <a:pt x="30742" y="138490"/>
                  </a:cubicBezTo>
                  <a:cubicBezTo>
                    <a:pt x="29284" y="137539"/>
                    <a:pt x="27889" y="136461"/>
                    <a:pt x="26495" y="135384"/>
                  </a:cubicBezTo>
                  <a:cubicBezTo>
                    <a:pt x="20600" y="130376"/>
                    <a:pt x="16543" y="124418"/>
                    <a:pt x="15339" y="116685"/>
                  </a:cubicBezTo>
                  <a:cubicBezTo>
                    <a:pt x="14642" y="112248"/>
                    <a:pt x="15339" y="107875"/>
                    <a:pt x="15656" y="103438"/>
                  </a:cubicBezTo>
                  <a:cubicBezTo>
                    <a:pt x="16100" y="98811"/>
                    <a:pt x="15973" y="94184"/>
                    <a:pt x="15149" y="89620"/>
                  </a:cubicBezTo>
                  <a:cubicBezTo>
                    <a:pt x="14325" y="85563"/>
                    <a:pt x="13057" y="81570"/>
                    <a:pt x="12297" y="77514"/>
                  </a:cubicBezTo>
                  <a:cubicBezTo>
                    <a:pt x="11916" y="75422"/>
                    <a:pt x="11536" y="73267"/>
                    <a:pt x="11219" y="71175"/>
                  </a:cubicBezTo>
                  <a:cubicBezTo>
                    <a:pt x="10966" y="69337"/>
                    <a:pt x="10902" y="67499"/>
                    <a:pt x="10902" y="65661"/>
                  </a:cubicBezTo>
                  <a:cubicBezTo>
                    <a:pt x="10902" y="64583"/>
                    <a:pt x="10839" y="63506"/>
                    <a:pt x="10902" y="62491"/>
                  </a:cubicBezTo>
                  <a:cubicBezTo>
                    <a:pt x="10902" y="61921"/>
                    <a:pt x="10966" y="61414"/>
                    <a:pt x="11029" y="60907"/>
                  </a:cubicBezTo>
                  <a:cubicBezTo>
                    <a:pt x="11029" y="60780"/>
                    <a:pt x="11029" y="60717"/>
                    <a:pt x="11029" y="60590"/>
                  </a:cubicBezTo>
                  <a:cubicBezTo>
                    <a:pt x="11346" y="58688"/>
                    <a:pt x="11916" y="56787"/>
                    <a:pt x="12614" y="54949"/>
                  </a:cubicBezTo>
                  <a:lnTo>
                    <a:pt x="12677" y="54695"/>
                  </a:lnTo>
                  <a:lnTo>
                    <a:pt x="12804" y="54505"/>
                  </a:lnTo>
                  <a:cubicBezTo>
                    <a:pt x="12931" y="54188"/>
                    <a:pt x="13057" y="53871"/>
                    <a:pt x="13184" y="53618"/>
                  </a:cubicBezTo>
                  <a:cubicBezTo>
                    <a:pt x="13628" y="52730"/>
                    <a:pt x="14071" y="51906"/>
                    <a:pt x="14579" y="51082"/>
                  </a:cubicBezTo>
                  <a:cubicBezTo>
                    <a:pt x="15086" y="50321"/>
                    <a:pt x="15656" y="49497"/>
                    <a:pt x="16163" y="48737"/>
                  </a:cubicBezTo>
                  <a:lnTo>
                    <a:pt x="16353" y="48483"/>
                  </a:lnTo>
                  <a:lnTo>
                    <a:pt x="16480" y="48293"/>
                  </a:lnTo>
                  <a:cubicBezTo>
                    <a:pt x="16797" y="47913"/>
                    <a:pt x="17114" y="47533"/>
                    <a:pt x="17431" y="47152"/>
                  </a:cubicBezTo>
                  <a:cubicBezTo>
                    <a:pt x="18699" y="45694"/>
                    <a:pt x="20093" y="44300"/>
                    <a:pt x="21551" y="43032"/>
                  </a:cubicBezTo>
                  <a:cubicBezTo>
                    <a:pt x="22121" y="42462"/>
                    <a:pt x="22755" y="41955"/>
                    <a:pt x="23389" y="41448"/>
                  </a:cubicBezTo>
                  <a:lnTo>
                    <a:pt x="23643" y="41257"/>
                  </a:lnTo>
                  <a:lnTo>
                    <a:pt x="23833" y="41131"/>
                  </a:lnTo>
                  <a:cubicBezTo>
                    <a:pt x="24403" y="40750"/>
                    <a:pt x="24910" y="40307"/>
                    <a:pt x="25417" y="39990"/>
                  </a:cubicBezTo>
                  <a:cubicBezTo>
                    <a:pt x="29094" y="37518"/>
                    <a:pt x="33023" y="35553"/>
                    <a:pt x="36953" y="33461"/>
                  </a:cubicBezTo>
                  <a:cubicBezTo>
                    <a:pt x="41200" y="31053"/>
                    <a:pt x="45574" y="29088"/>
                    <a:pt x="49630" y="26299"/>
                  </a:cubicBezTo>
                  <a:cubicBezTo>
                    <a:pt x="53623" y="23510"/>
                    <a:pt x="57870" y="21608"/>
                    <a:pt x="61990" y="19263"/>
                  </a:cubicBezTo>
                  <a:cubicBezTo>
                    <a:pt x="65857" y="17108"/>
                    <a:pt x="69406" y="14636"/>
                    <a:pt x="72766" y="11847"/>
                  </a:cubicBezTo>
                  <a:cubicBezTo>
                    <a:pt x="76125" y="8931"/>
                    <a:pt x="79421" y="5635"/>
                    <a:pt x="81196" y="1579"/>
                  </a:cubicBezTo>
                  <a:cubicBezTo>
                    <a:pt x="81530" y="862"/>
                    <a:pt x="80928" y="1"/>
                    <a:pt x="80258" y="1"/>
                  </a:cubicBezTo>
                  <a:close/>
                </a:path>
              </a:pathLst>
            </a:custGeom>
            <a:solidFill>
              <a:srgbClr val="45B0E6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45536" y="281400"/>
              <a:ext cx="1427750" cy="4309675"/>
            </a:xfrm>
            <a:custGeom>
              <a:avLst/>
              <a:gdLst/>
              <a:ahLst/>
              <a:cxnLst/>
              <a:rect l="l" t="t" r="r" b="b"/>
              <a:pathLst>
                <a:path w="57110" h="172387" extrusionOk="0">
                  <a:moveTo>
                    <a:pt x="56677" y="1"/>
                  </a:moveTo>
                  <a:cubicBezTo>
                    <a:pt x="56496" y="1"/>
                    <a:pt x="56308" y="98"/>
                    <a:pt x="56222" y="297"/>
                  </a:cubicBezTo>
                  <a:cubicBezTo>
                    <a:pt x="55462" y="3593"/>
                    <a:pt x="53053" y="6192"/>
                    <a:pt x="50454" y="8220"/>
                  </a:cubicBezTo>
                  <a:cubicBezTo>
                    <a:pt x="47729" y="10122"/>
                    <a:pt x="44623" y="11516"/>
                    <a:pt x="41390" y="12340"/>
                  </a:cubicBezTo>
                  <a:cubicBezTo>
                    <a:pt x="39806" y="12784"/>
                    <a:pt x="38158" y="13164"/>
                    <a:pt x="36510" y="13545"/>
                  </a:cubicBezTo>
                  <a:cubicBezTo>
                    <a:pt x="34608" y="13988"/>
                    <a:pt x="32453" y="14369"/>
                    <a:pt x="30742" y="15320"/>
                  </a:cubicBezTo>
                  <a:cubicBezTo>
                    <a:pt x="27382" y="17094"/>
                    <a:pt x="24530" y="20454"/>
                    <a:pt x="22818" y="23750"/>
                  </a:cubicBezTo>
                  <a:cubicBezTo>
                    <a:pt x="19206" y="30405"/>
                    <a:pt x="18762" y="38011"/>
                    <a:pt x="19206" y="45491"/>
                  </a:cubicBezTo>
                  <a:cubicBezTo>
                    <a:pt x="19396" y="49547"/>
                    <a:pt x="19839" y="53604"/>
                    <a:pt x="19776" y="57724"/>
                  </a:cubicBezTo>
                  <a:cubicBezTo>
                    <a:pt x="19776" y="61400"/>
                    <a:pt x="19776" y="64823"/>
                    <a:pt x="18825" y="68436"/>
                  </a:cubicBezTo>
                  <a:cubicBezTo>
                    <a:pt x="17177" y="74521"/>
                    <a:pt x="13311" y="79528"/>
                    <a:pt x="9825" y="84662"/>
                  </a:cubicBezTo>
                  <a:cubicBezTo>
                    <a:pt x="6402" y="89797"/>
                    <a:pt x="2979" y="95121"/>
                    <a:pt x="1521" y="101142"/>
                  </a:cubicBezTo>
                  <a:cubicBezTo>
                    <a:pt x="0" y="107734"/>
                    <a:pt x="1078" y="114517"/>
                    <a:pt x="3613" y="120728"/>
                  </a:cubicBezTo>
                  <a:cubicBezTo>
                    <a:pt x="5134" y="124341"/>
                    <a:pt x="7226" y="127764"/>
                    <a:pt x="9761" y="130807"/>
                  </a:cubicBezTo>
                  <a:cubicBezTo>
                    <a:pt x="12360" y="133849"/>
                    <a:pt x="15656" y="136194"/>
                    <a:pt x="18825" y="138539"/>
                  </a:cubicBezTo>
                  <a:cubicBezTo>
                    <a:pt x="25671" y="143483"/>
                    <a:pt x="33657" y="146843"/>
                    <a:pt x="40059" y="152357"/>
                  </a:cubicBezTo>
                  <a:cubicBezTo>
                    <a:pt x="43102" y="154829"/>
                    <a:pt x="45637" y="157808"/>
                    <a:pt x="47665" y="161168"/>
                  </a:cubicBezTo>
                  <a:cubicBezTo>
                    <a:pt x="49630" y="164654"/>
                    <a:pt x="50264" y="168520"/>
                    <a:pt x="51278" y="172387"/>
                  </a:cubicBezTo>
                  <a:lnTo>
                    <a:pt x="51342" y="172387"/>
                  </a:lnTo>
                  <a:cubicBezTo>
                    <a:pt x="52039" y="171119"/>
                    <a:pt x="52419" y="169788"/>
                    <a:pt x="52482" y="168394"/>
                  </a:cubicBezTo>
                  <a:cubicBezTo>
                    <a:pt x="52482" y="166619"/>
                    <a:pt x="52356" y="164844"/>
                    <a:pt x="51975" y="163069"/>
                  </a:cubicBezTo>
                  <a:cubicBezTo>
                    <a:pt x="51215" y="159583"/>
                    <a:pt x="49947" y="156224"/>
                    <a:pt x="48236" y="153118"/>
                  </a:cubicBezTo>
                  <a:cubicBezTo>
                    <a:pt x="44623" y="146463"/>
                    <a:pt x="38918" y="141075"/>
                    <a:pt x="33087" y="136321"/>
                  </a:cubicBezTo>
                  <a:cubicBezTo>
                    <a:pt x="26938" y="131314"/>
                    <a:pt x="21487" y="127701"/>
                    <a:pt x="15783" y="122313"/>
                  </a:cubicBezTo>
                  <a:cubicBezTo>
                    <a:pt x="11156" y="117939"/>
                    <a:pt x="6529" y="112995"/>
                    <a:pt x="6402" y="106150"/>
                  </a:cubicBezTo>
                  <a:cubicBezTo>
                    <a:pt x="6338" y="100128"/>
                    <a:pt x="9064" y="94677"/>
                    <a:pt x="12233" y="89733"/>
                  </a:cubicBezTo>
                  <a:cubicBezTo>
                    <a:pt x="15656" y="84409"/>
                    <a:pt x="19269" y="79211"/>
                    <a:pt x="22565" y="73887"/>
                  </a:cubicBezTo>
                  <a:cubicBezTo>
                    <a:pt x="24340" y="71035"/>
                    <a:pt x="25734" y="67992"/>
                    <a:pt x="26748" y="64823"/>
                  </a:cubicBezTo>
                  <a:cubicBezTo>
                    <a:pt x="27826" y="60766"/>
                    <a:pt x="28270" y="56520"/>
                    <a:pt x="28143" y="52336"/>
                  </a:cubicBezTo>
                  <a:cubicBezTo>
                    <a:pt x="28143" y="48343"/>
                    <a:pt x="27889" y="44413"/>
                    <a:pt x="28143" y="40420"/>
                  </a:cubicBezTo>
                  <a:cubicBezTo>
                    <a:pt x="28206" y="37187"/>
                    <a:pt x="28777" y="33955"/>
                    <a:pt x="29854" y="30912"/>
                  </a:cubicBezTo>
                  <a:cubicBezTo>
                    <a:pt x="30995" y="27933"/>
                    <a:pt x="33023" y="25334"/>
                    <a:pt x="35622" y="23433"/>
                  </a:cubicBezTo>
                  <a:cubicBezTo>
                    <a:pt x="37080" y="22292"/>
                    <a:pt x="38221" y="20771"/>
                    <a:pt x="39679" y="19693"/>
                  </a:cubicBezTo>
                  <a:cubicBezTo>
                    <a:pt x="41263" y="18425"/>
                    <a:pt x="42975" y="17348"/>
                    <a:pt x="44686" y="16334"/>
                  </a:cubicBezTo>
                  <a:cubicBezTo>
                    <a:pt x="47855" y="14559"/>
                    <a:pt x="50771" y="12277"/>
                    <a:pt x="53370" y="9678"/>
                  </a:cubicBezTo>
                  <a:cubicBezTo>
                    <a:pt x="55715" y="7206"/>
                    <a:pt x="57110" y="3847"/>
                    <a:pt x="57110" y="424"/>
                  </a:cubicBezTo>
                  <a:cubicBezTo>
                    <a:pt x="57110" y="145"/>
                    <a:pt x="56899" y="1"/>
                    <a:pt x="56677" y="1"/>
                  </a:cubicBezTo>
                  <a:close/>
                </a:path>
              </a:pathLst>
            </a:custGeom>
            <a:solidFill>
              <a:srgbClr val="45B0E6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1672000" y="1215575"/>
            <a:ext cx="5799900" cy="17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2">
            <a:hlinkClick r:id="" action="ppaction://hlinkshowjump?jump=nextslide"/>
          </p:cNvPr>
          <p:cNvSpPr txBox="1">
            <a:spLocks noGrp="1"/>
          </p:cNvSpPr>
          <p:nvPr>
            <p:ph type="subTitle" idx="1"/>
          </p:nvPr>
        </p:nvSpPr>
        <p:spPr>
          <a:xfrm>
            <a:off x="3683525" y="3161625"/>
            <a:ext cx="1776900" cy="1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4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37"/>
          <p:cNvSpPr/>
          <p:nvPr/>
        </p:nvSpPr>
        <p:spPr>
          <a:xfrm>
            <a:off x="2910944" y="2054425"/>
            <a:ext cx="3322068" cy="833306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7"/>
          <p:cNvSpPr/>
          <p:nvPr/>
        </p:nvSpPr>
        <p:spPr>
          <a:xfrm>
            <a:off x="1502388" y="1139125"/>
            <a:ext cx="6139182" cy="833306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7"/>
          <p:cNvSpPr txBox="1">
            <a:spLocks noGrp="1"/>
          </p:cNvSpPr>
          <p:nvPr>
            <p:ph type="ctrTitle"/>
          </p:nvPr>
        </p:nvSpPr>
        <p:spPr>
          <a:xfrm>
            <a:off x="1771921" y="838409"/>
            <a:ext cx="5740263" cy="1508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0"/>
            <a:r>
              <a:rPr lang="fi-FI" sz="2000" b="1" spc="15" dirty="0">
                <a:solidFill>
                  <a:srgbClr val="538CD4"/>
                </a:solidFill>
                <a:latin typeface="Roboto Bk"/>
                <a:cs typeface="Roboto Bk"/>
              </a:rPr>
              <a:t>USAHA,</a:t>
            </a:r>
            <a:r>
              <a:rPr lang="fi-FI" sz="2000" b="1" spc="-60" dirty="0">
                <a:solidFill>
                  <a:srgbClr val="538CD4"/>
                </a:solidFill>
                <a:latin typeface="Roboto Bk"/>
                <a:cs typeface="Roboto Bk"/>
              </a:rPr>
              <a:t> </a:t>
            </a:r>
            <a:r>
              <a:rPr lang="fi-FI" sz="2000" b="1" spc="15" dirty="0">
                <a:solidFill>
                  <a:srgbClr val="538CD4"/>
                </a:solidFill>
                <a:latin typeface="Roboto Bk"/>
                <a:cs typeface="Roboto Bk"/>
              </a:rPr>
              <a:t>ENERGI, DAN </a:t>
            </a:r>
            <a:r>
              <a:rPr lang="fi-FI" sz="2000" b="1" spc="20" dirty="0">
                <a:solidFill>
                  <a:srgbClr val="538CD4"/>
                </a:solidFill>
                <a:latin typeface="Roboto Bk"/>
                <a:cs typeface="Roboto Bk"/>
              </a:rPr>
              <a:t> </a:t>
            </a:r>
            <a:r>
              <a:rPr lang="fi-FI" sz="2000" b="1" spc="25" dirty="0">
                <a:solidFill>
                  <a:srgbClr val="538CD4"/>
                </a:solidFill>
                <a:latin typeface="Roboto Bk"/>
                <a:cs typeface="Roboto Bk"/>
              </a:rPr>
              <a:t>PESAWAT SEDERHANA</a:t>
            </a:r>
            <a:endParaRPr sz="2000" dirty="0"/>
          </a:p>
        </p:txBody>
      </p:sp>
      <p:sp>
        <p:nvSpPr>
          <p:cNvPr id="1827" name="Google Shape;1827;p37"/>
          <p:cNvSpPr/>
          <p:nvPr/>
        </p:nvSpPr>
        <p:spPr>
          <a:xfrm>
            <a:off x="3773700" y="3027325"/>
            <a:ext cx="1596600" cy="40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7"/>
          <p:cNvSpPr txBox="1">
            <a:spLocks noGrp="1"/>
          </p:cNvSpPr>
          <p:nvPr>
            <p:ph type="subTitle" idx="1"/>
          </p:nvPr>
        </p:nvSpPr>
        <p:spPr>
          <a:xfrm>
            <a:off x="3683525" y="3161625"/>
            <a:ext cx="1776900" cy="1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uFill>
                  <a:noFill/>
                </a:uFill>
                <a:hlinkClick r:id="" action="ppaction://hlinkshowjump?jump=nextslide"/>
              </a:rPr>
              <a:t>Start now!</a:t>
            </a:r>
            <a:endParaRPr/>
          </a:p>
        </p:txBody>
      </p:sp>
      <p:grpSp>
        <p:nvGrpSpPr>
          <p:cNvPr id="1829" name="Google Shape;1829;p37"/>
          <p:cNvGrpSpPr/>
          <p:nvPr/>
        </p:nvGrpSpPr>
        <p:grpSpPr>
          <a:xfrm>
            <a:off x="7065981" y="2571756"/>
            <a:ext cx="1078910" cy="1453087"/>
            <a:chOff x="1933800" y="238275"/>
            <a:chExt cx="3785650" cy="5098550"/>
          </a:xfrm>
        </p:grpSpPr>
        <p:sp>
          <p:nvSpPr>
            <p:cNvPr id="1830" name="Google Shape;1830;p37"/>
            <p:cNvSpPr/>
            <p:nvPr/>
          </p:nvSpPr>
          <p:spPr>
            <a:xfrm>
              <a:off x="1933800" y="1531225"/>
              <a:ext cx="3785650" cy="3805600"/>
            </a:xfrm>
            <a:custGeom>
              <a:avLst/>
              <a:gdLst/>
              <a:ahLst/>
              <a:cxnLst/>
              <a:rect l="l" t="t" r="r" b="b"/>
              <a:pathLst>
                <a:path w="151426" h="152224" extrusionOk="0">
                  <a:moveTo>
                    <a:pt x="108820" y="1"/>
                  </a:moveTo>
                  <a:cubicBezTo>
                    <a:pt x="103473" y="1"/>
                    <a:pt x="101244" y="7812"/>
                    <a:pt x="105853" y="12421"/>
                  </a:cubicBezTo>
                  <a:lnTo>
                    <a:pt x="107374" y="13943"/>
                  </a:lnTo>
                  <a:lnTo>
                    <a:pt x="108642" y="15084"/>
                  </a:lnTo>
                  <a:cubicBezTo>
                    <a:pt x="108008" y="16098"/>
                    <a:pt x="107374" y="16985"/>
                    <a:pt x="106740" y="17872"/>
                  </a:cubicBezTo>
                  <a:cubicBezTo>
                    <a:pt x="103444" y="22563"/>
                    <a:pt x="100402" y="27507"/>
                    <a:pt x="97233" y="32071"/>
                  </a:cubicBezTo>
                  <a:cubicBezTo>
                    <a:pt x="96726" y="32704"/>
                    <a:pt x="96092" y="33592"/>
                    <a:pt x="95585" y="34353"/>
                  </a:cubicBezTo>
                  <a:cubicBezTo>
                    <a:pt x="91021" y="40945"/>
                    <a:pt x="86457" y="47283"/>
                    <a:pt x="82274" y="53748"/>
                  </a:cubicBezTo>
                  <a:cubicBezTo>
                    <a:pt x="81894" y="54255"/>
                    <a:pt x="81513" y="54889"/>
                    <a:pt x="81133" y="55396"/>
                  </a:cubicBezTo>
                  <a:cubicBezTo>
                    <a:pt x="72861" y="51688"/>
                    <a:pt x="63948" y="49834"/>
                    <a:pt x="54927" y="49834"/>
                  </a:cubicBezTo>
                  <a:cubicBezTo>
                    <a:pt x="51920" y="49834"/>
                    <a:pt x="48902" y="50040"/>
                    <a:pt x="45891" y="50452"/>
                  </a:cubicBezTo>
                  <a:cubicBezTo>
                    <a:pt x="30932" y="52354"/>
                    <a:pt x="16861" y="58439"/>
                    <a:pt x="5198" y="67946"/>
                  </a:cubicBezTo>
                  <a:cubicBezTo>
                    <a:pt x="2789" y="69975"/>
                    <a:pt x="381" y="72383"/>
                    <a:pt x="254" y="75553"/>
                  </a:cubicBezTo>
                  <a:cubicBezTo>
                    <a:pt x="0" y="80497"/>
                    <a:pt x="5832" y="84426"/>
                    <a:pt x="9001" y="87342"/>
                  </a:cubicBezTo>
                  <a:cubicBezTo>
                    <a:pt x="13311" y="91272"/>
                    <a:pt x="17875" y="94948"/>
                    <a:pt x="22439" y="98498"/>
                  </a:cubicBezTo>
                  <a:cubicBezTo>
                    <a:pt x="31439" y="105597"/>
                    <a:pt x="40820" y="112189"/>
                    <a:pt x="50074" y="119161"/>
                  </a:cubicBezTo>
                  <a:cubicBezTo>
                    <a:pt x="59962" y="126641"/>
                    <a:pt x="70104" y="133740"/>
                    <a:pt x="80372" y="140712"/>
                  </a:cubicBezTo>
                  <a:cubicBezTo>
                    <a:pt x="86364" y="144817"/>
                    <a:pt x="94880" y="152224"/>
                    <a:pt x="103031" y="152224"/>
                  </a:cubicBezTo>
                  <a:cubicBezTo>
                    <a:pt x="104193" y="152224"/>
                    <a:pt x="105348" y="152073"/>
                    <a:pt x="106487" y="151741"/>
                  </a:cubicBezTo>
                  <a:cubicBezTo>
                    <a:pt x="107121" y="151614"/>
                    <a:pt x="107628" y="151361"/>
                    <a:pt x="108262" y="151107"/>
                  </a:cubicBezTo>
                  <a:cubicBezTo>
                    <a:pt x="114600" y="148065"/>
                    <a:pt x="115995" y="140712"/>
                    <a:pt x="117135" y="134500"/>
                  </a:cubicBezTo>
                  <a:cubicBezTo>
                    <a:pt x="118403" y="127021"/>
                    <a:pt x="118657" y="119542"/>
                    <a:pt x="118023" y="112062"/>
                  </a:cubicBezTo>
                  <a:cubicBezTo>
                    <a:pt x="117135" y="99766"/>
                    <a:pt x="113206" y="87976"/>
                    <a:pt x="106740" y="77581"/>
                  </a:cubicBezTo>
                  <a:cubicBezTo>
                    <a:pt x="105726" y="76060"/>
                    <a:pt x="104712" y="74665"/>
                    <a:pt x="103571" y="73271"/>
                  </a:cubicBezTo>
                  <a:lnTo>
                    <a:pt x="105346" y="71116"/>
                  </a:lnTo>
                  <a:cubicBezTo>
                    <a:pt x="110036" y="65411"/>
                    <a:pt x="114473" y="59326"/>
                    <a:pt x="119164" y="53114"/>
                  </a:cubicBezTo>
                  <a:cubicBezTo>
                    <a:pt x="119544" y="52481"/>
                    <a:pt x="120051" y="51973"/>
                    <a:pt x="120558" y="51340"/>
                  </a:cubicBezTo>
                  <a:cubicBezTo>
                    <a:pt x="123981" y="46776"/>
                    <a:pt x="127911" y="41959"/>
                    <a:pt x="131587" y="37268"/>
                  </a:cubicBezTo>
                  <a:cubicBezTo>
                    <a:pt x="132348" y="36254"/>
                    <a:pt x="132982" y="35367"/>
                    <a:pt x="133742" y="34479"/>
                  </a:cubicBezTo>
                  <a:lnTo>
                    <a:pt x="134249" y="34733"/>
                  </a:lnTo>
                  <a:cubicBezTo>
                    <a:pt x="134883" y="35240"/>
                    <a:pt x="135517" y="35747"/>
                    <a:pt x="136151" y="36254"/>
                  </a:cubicBezTo>
                  <a:cubicBezTo>
                    <a:pt x="137837" y="37539"/>
                    <a:pt x="139568" y="38083"/>
                    <a:pt x="141174" y="38083"/>
                  </a:cubicBezTo>
                  <a:cubicBezTo>
                    <a:pt x="147175" y="38083"/>
                    <a:pt x="151425" y="30479"/>
                    <a:pt x="145025" y="25479"/>
                  </a:cubicBezTo>
                  <a:lnTo>
                    <a:pt x="142109" y="23324"/>
                  </a:lnTo>
                  <a:cubicBezTo>
                    <a:pt x="133616" y="16478"/>
                    <a:pt x="124995" y="8872"/>
                    <a:pt x="115741" y="3040"/>
                  </a:cubicBezTo>
                  <a:cubicBezTo>
                    <a:pt x="114727" y="2280"/>
                    <a:pt x="113713" y="1773"/>
                    <a:pt x="112572" y="1139"/>
                  </a:cubicBezTo>
                  <a:cubicBezTo>
                    <a:pt x="111207" y="346"/>
                    <a:pt x="109945" y="1"/>
                    <a:pt x="1088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7"/>
            <p:cNvSpPr/>
            <p:nvPr/>
          </p:nvSpPr>
          <p:spPr>
            <a:xfrm>
              <a:off x="2263400" y="3045450"/>
              <a:ext cx="2383300" cy="2021450"/>
            </a:xfrm>
            <a:custGeom>
              <a:avLst/>
              <a:gdLst/>
              <a:ahLst/>
              <a:cxnLst/>
              <a:rect l="l" t="t" r="r" b="b"/>
              <a:pathLst>
                <a:path w="95332" h="80858" extrusionOk="0">
                  <a:moveTo>
                    <a:pt x="30534" y="1"/>
                  </a:moveTo>
                  <a:cubicBezTo>
                    <a:pt x="30244" y="1"/>
                    <a:pt x="29954" y="9"/>
                    <a:pt x="29665" y="25"/>
                  </a:cubicBezTo>
                  <a:cubicBezTo>
                    <a:pt x="27509" y="532"/>
                    <a:pt x="25354" y="1166"/>
                    <a:pt x="23326" y="1926"/>
                  </a:cubicBezTo>
                  <a:cubicBezTo>
                    <a:pt x="20030" y="2940"/>
                    <a:pt x="16861" y="4081"/>
                    <a:pt x="13818" y="5349"/>
                  </a:cubicBezTo>
                  <a:cubicBezTo>
                    <a:pt x="10142" y="6997"/>
                    <a:pt x="127" y="10040"/>
                    <a:pt x="0" y="14730"/>
                  </a:cubicBezTo>
                  <a:cubicBezTo>
                    <a:pt x="0" y="18153"/>
                    <a:pt x="3423" y="21195"/>
                    <a:pt x="5832" y="23097"/>
                  </a:cubicBezTo>
                  <a:cubicBezTo>
                    <a:pt x="9508" y="26266"/>
                    <a:pt x="13565" y="28928"/>
                    <a:pt x="17495" y="31844"/>
                  </a:cubicBezTo>
                  <a:cubicBezTo>
                    <a:pt x="28904" y="40464"/>
                    <a:pt x="40440" y="48958"/>
                    <a:pt x="52103" y="57451"/>
                  </a:cubicBezTo>
                  <a:cubicBezTo>
                    <a:pt x="57934" y="61762"/>
                    <a:pt x="64019" y="66072"/>
                    <a:pt x="69977" y="70382"/>
                  </a:cubicBezTo>
                  <a:cubicBezTo>
                    <a:pt x="74414" y="73551"/>
                    <a:pt x="79231" y="78242"/>
                    <a:pt x="84429" y="80270"/>
                  </a:cubicBezTo>
                  <a:cubicBezTo>
                    <a:pt x="85409" y="80675"/>
                    <a:pt x="86310" y="80857"/>
                    <a:pt x="87135" y="80857"/>
                  </a:cubicBezTo>
                  <a:cubicBezTo>
                    <a:pt x="91222" y="80857"/>
                    <a:pt x="93452" y="76375"/>
                    <a:pt x="94190" y="72157"/>
                  </a:cubicBezTo>
                  <a:cubicBezTo>
                    <a:pt x="94951" y="67720"/>
                    <a:pt x="95331" y="63029"/>
                    <a:pt x="95204" y="58466"/>
                  </a:cubicBezTo>
                  <a:cubicBezTo>
                    <a:pt x="95331" y="55550"/>
                    <a:pt x="94824" y="52634"/>
                    <a:pt x="93937" y="49845"/>
                  </a:cubicBezTo>
                  <a:cubicBezTo>
                    <a:pt x="92796" y="46930"/>
                    <a:pt x="89373" y="44141"/>
                    <a:pt x="87091" y="42112"/>
                  </a:cubicBezTo>
                  <a:cubicBezTo>
                    <a:pt x="81640" y="37041"/>
                    <a:pt x="75302" y="33365"/>
                    <a:pt x="68329" y="30957"/>
                  </a:cubicBezTo>
                  <a:cubicBezTo>
                    <a:pt x="65667" y="30196"/>
                    <a:pt x="63132" y="29309"/>
                    <a:pt x="60596" y="28168"/>
                  </a:cubicBezTo>
                  <a:cubicBezTo>
                    <a:pt x="52737" y="24365"/>
                    <a:pt x="52230" y="15364"/>
                    <a:pt x="47539" y="9025"/>
                  </a:cubicBezTo>
                  <a:cubicBezTo>
                    <a:pt x="44877" y="5222"/>
                    <a:pt x="40947" y="2433"/>
                    <a:pt x="36510" y="1039"/>
                  </a:cubicBezTo>
                  <a:cubicBezTo>
                    <a:pt x="34518" y="375"/>
                    <a:pt x="32526" y="1"/>
                    <a:pt x="30534" y="1"/>
                  </a:cubicBezTo>
                  <a:close/>
                </a:path>
              </a:pathLst>
            </a:custGeom>
            <a:solidFill>
              <a:srgbClr val="1F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7"/>
            <p:cNvSpPr/>
            <p:nvPr/>
          </p:nvSpPr>
          <p:spPr>
            <a:xfrm>
              <a:off x="2263400" y="3037825"/>
              <a:ext cx="2386450" cy="2029075"/>
            </a:xfrm>
            <a:custGeom>
              <a:avLst/>
              <a:gdLst/>
              <a:ahLst/>
              <a:cxnLst/>
              <a:rect l="l" t="t" r="r" b="b"/>
              <a:pathLst>
                <a:path w="95458" h="81163" extrusionOk="0">
                  <a:moveTo>
                    <a:pt x="31586" y="1"/>
                  </a:moveTo>
                  <a:cubicBezTo>
                    <a:pt x="28918" y="1"/>
                    <a:pt x="25118" y="1698"/>
                    <a:pt x="23199" y="2231"/>
                  </a:cubicBezTo>
                  <a:cubicBezTo>
                    <a:pt x="19903" y="3119"/>
                    <a:pt x="16734" y="4260"/>
                    <a:pt x="13692" y="5654"/>
                  </a:cubicBezTo>
                  <a:cubicBezTo>
                    <a:pt x="10015" y="7302"/>
                    <a:pt x="0" y="10218"/>
                    <a:pt x="0" y="15035"/>
                  </a:cubicBezTo>
                  <a:cubicBezTo>
                    <a:pt x="0" y="18458"/>
                    <a:pt x="3296" y="21500"/>
                    <a:pt x="5705" y="23402"/>
                  </a:cubicBezTo>
                  <a:cubicBezTo>
                    <a:pt x="9508" y="26444"/>
                    <a:pt x="13565" y="29233"/>
                    <a:pt x="17368" y="32149"/>
                  </a:cubicBezTo>
                  <a:cubicBezTo>
                    <a:pt x="28904" y="40769"/>
                    <a:pt x="40440" y="49263"/>
                    <a:pt x="52103" y="57756"/>
                  </a:cubicBezTo>
                  <a:cubicBezTo>
                    <a:pt x="57934" y="62067"/>
                    <a:pt x="64019" y="66377"/>
                    <a:pt x="69977" y="70687"/>
                  </a:cubicBezTo>
                  <a:cubicBezTo>
                    <a:pt x="74414" y="73856"/>
                    <a:pt x="79231" y="78547"/>
                    <a:pt x="84429" y="80575"/>
                  </a:cubicBezTo>
                  <a:cubicBezTo>
                    <a:pt x="85409" y="80980"/>
                    <a:pt x="86310" y="81162"/>
                    <a:pt x="87135" y="81162"/>
                  </a:cubicBezTo>
                  <a:cubicBezTo>
                    <a:pt x="91222" y="81162"/>
                    <a:pt x="93452" y="76680"/>
                    <a:pt x="94190" y="72462"/>
                  </a:cubicBezTo>
                  <a:cubicBezTo>
                    <a:pt x="94951" y="68025"/>
                    <a:pt x="95331" y="63334"/>
                    <a:pt x="95204" y="58771"/>
                  </a:cubicBezTo>
                  <a:cubicBezTo>
                    <a:pt x="95204" y="56235"/>
                    <a:pt x="95458" y="52939"/>
                    <a:pt x="93810" y="50784"/>
                  </a:cubicBezTo>
                  <a:cubicBezTo>
                    <a:pt x="91782" y="48249"/>
                    <a:pt x="88359" y="48502"/>
                    <a:pt x="85570" y="47488"/>
                  </a:cubicBezTo>
                  <a:cubicBezTo>
                    <a:pt x="79865" y="45587"/>
                    <a:pt x="73654" y="44065"/>
                    <a:pt x="69977" y="38868"/>
                  </a:cubicBezTo>
                  <a:cubicBezTo>
                    <a:pt x="67188" y="35065"/>
                    <a:pt x="66174" y="30247"/>
                    <a:pt x="63385" y="26444"/>
                  </a:cubicBezTo>
                  <a:cubicBezTo>
                    <a:pt x="58061" y="19092"/>
                    <a:pt x="50962" y="20866"/>
                    <a:pt x="43102" y="19599"/>
                  </a:cubicBezTo>
                  <a:cubicBezTo>
                    <a:pt x="40947" y="19345"/>
                    <a:pt x="38919" y="18458"/>
                    <a:pt x="37397" y="16937"/>
                  </a:cubicBezTo>
                  <a:cubicBezTo>
                    <a:pt x="36003" y="14782"/>
                    <a:pt x="35116" y="12246"/>
                    <a:pt x="35116" y="9711"/>
                  </a:cubicBezTo>
                  <a:cubicBezTo>
                    <a:pt x="34862" y="7682"/>
                    <a:pt x="35496" y="1090"/>
                    <a:pt x="32961" y="203"/>
                  </a:cubicBezTo>
                  <a:cubicBezTo>
                    <a:pt x="32557" y="62"/>
                    <a:pt x="32092" y="1"/>
                    <a:pt x="31586" y="1"/>
                  </a:cubicBezTo>
                  <a:close/>
                </a:path>
              </a:pathLst>
            </a:custGeom>
            <a:solidFill>
              <a:srgbClr val="24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7"/>
            <p:cNvSpPr/>
            <p:nvPr/>
          </p:nvSpPr>
          <p:spPr>
            <a:xfrm>
              <a:off x="2263400" y="3037825"/>
              <a:ext cx="2386450" cy="2029075"/>
            </a:xfrm>
            <a:custGeom>
              <a:avLst/>
              <a:gdLst/>
              <a:ahLst/>
              <a:cxnLst/>
              <a:rect l="l" t="t" r="r" b="b"/>
              <a:pathLst>
                <a:path w="95458" h="81163" extrusionOk="0">
                  <a:moveTo>
                    <a:pt x="31586" y="1"/>
                  </a:moveTo>
                  <a:cubicBezTo>
                    <a:pt x="28918" y="1"/>
                    <a:pt x="25118" y="1698"/>
                    <a:pt x="23199" y="2231"/>
                  </a:cubicBezTo>
                  <a:cubicBezTo>
                    <a:pt x="19903" y="3119"/>
                    <a:pt x="16734" y="4260"/>
                    <a:pt x="13692" y="5654"/>
                  </a:cubicBezTo>
                  <a:cubicBezTo>
                    <a:pt x="10015" y="7302"/>
                    <a:pt x="0" y="10218"/>
                    <a:pt x="0" y="15035"/>
                  </a:cubicBezTo>
                  <a:cubicBezTo>
                    <a:pt x="0" y="18458"/>
                    <a:pt x="3296" y="21500"/>
                    <a:pt x="5705" y="23402"/>
                  </a:cubicBezTo>
                  <a:cubicBezTo>
                    <a:pt x="9508" y="26444"/>
                    <a:pt x="13565" y="29233"/>
                    <a:pt x="17368" y="32149"/>
                  </a:cubicBezTo>
                  <a:cubicBezTo>
                    <a:pt x="28904" y="40769"/>
                    <a:pt x="40440" y="49263"/>
                    <a:pt x="52103" y="57756"/>
                  </a:cubicBezTo>
                  <a:cubicBezTo>
                    <a:pt x="57934" y="62067"/>
                    <a:pt x="64019" y="66377"/>
                    <a:pt x="69977" y="70687"/>
                  </a:cubicBezTo>
                  <a:cubicBezTo>
                    <a:pt x="74414" y="73856"/>
                    <a:pt x="79231" y="78547"/>
                    <a:pt x="84429" y="80575"/>
                  </a:cubicBezTo>
                  <a:cubicBezTo>
                    <a:pt x="85409" y="80980"/>
                    <a:pt x="86310" y="81162"/>
                    <a:pt x="87135" y="81162"/>
                  </a:cubicBezTo>
                  <a:cubicBezTo>
                    <a:pt x="91222" y="81162"/>
                    <a:pt x="93452" y="76680"/>
                    <a:pt x="94190" y="72462"/>
                  </a:cubicBezTo>
                  <a:cubicBezTo>
                    <a:pt x="94951" y="68025"/>
                    <a:pt x="95331" y="63334"/>
                    <a:pt x="95204" y="58771"/>
                  </a:cubicBezTo>
                  <a:cubicBezTo>
                    <a:pt x="95204" y="56235"/>
                    <a:pt x="95458" y="52939"/>
                    <a:pt x="93810" y="50784"/>
                  </a:cubicBezTo>
                  <a:cubicBezTo>
                    <a:pt x="91782" y="48249"/>
                    <a:pt x="88359" y="48502"/>
                    <a:pt x="85570" y="47488"/>
                  </a:cubicBezTo>
                  <a:cubicBezTo>
                    <a:pt x="79865" y="45587"/>
                    <a:pt x="73654" y="44065"/>
                    <a:pt x="69977" y="38868"/>
                  </a:cubicBezTo>
                  <a:cubicBezTo>
                    <a:pt x="67188" y="35065"/>
                    <a:pt x="66174" y="30247"/>
                    <a:pt x="63385" y="26444"/>
                  </a:cubicBezTo>
                  <a:cubicBezTo>
                    <a:pt x="58061" y="19092"/>
                    <a:pt x="50962" y="20866"/>
                    <a:pt x="43102" y="19599"/>
                  </a:cubicBezTo>
                  <a:cubicBezTo>
                    <a:pt x="40947" y="19345"/>
                    <a:pt x="38919" y="18458"/>
                    <a:pt x="37397" y="16937"/>
                  </a:cubicBezTo>
                  <a:cubicBezTo>
                    <a:pt x="36003" y="14782"/>
                    <a:pt x="35116" y="12246"/>
                    <a:pt x="35116" y="9711"/>
                  </a:cubicBezTo>
                  <a:cubicBezTo>
                    <a:pt x="34862" y="7682"/>
                    <a:pt x="35496" y="1090"/>
                    <a:pt x="32961" y="203"/>
                  </a:cubicBezTo>
                  <a:cubicBezTo>
                    <a:pt x="32557" y="62"/>
                    <a:pt x="32092" y="1"/>
                    <a:pt x="31586" y="1"/>
                  </a:cubicBezTo>
                  <a:close/>
                </a:path>
              </a:pathLst>
            </a:custGeom>
            <a:solidFill>
              <a:srgbClr val="24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7"/>
            <p:cNvSpPr/>
            <p:nvPr/>
          </p:nvSpPr>
          <p:spPr>
            <a:xfrm>
              <a:off x="2688650" y="3125300"/>
              <a:ext cx="810775" cy="373175"/>
            </a:xfrm>
            <a:custGeom>
              <a:avLst/>
              <a:gdLst/>
              <a:ahLst/>
              <a:cxnLst/>
              <a:rect l="l" t="t" r="r" b="b"/>
              <a:pathLst>
                <a:path w="32431" h="14927" extrusionOk="0">
                  <a:moveTo>
                    <a:pt x="24064" y="0"/>
                  </a:moveTo>
                  <a:cubicBezTo>
                    <a:pt x="15570" y="1014"/>
                    <a:pt x="7584" y="4057"/>
                    <a:pt x="1626" y="9888"/>
                  </a:cubicBezTo>
                  <a:cubicBezTo>
                    <a:pt x="0" y="11397"/>
                    <a:pt x="501" y="14926"/>
                    <a:pt x="2933" y="14926"/>
                  </a:cubicBezTo>
                  <a:cubicBezTo>
                    <a:pt x="3157" y="14926"/>
                    <a:pt x="3398" y="14896"/>
                    <a:pt x="3654" y="14832"/>
                  </a:cubicBezTo>
                  <a:cubicBezTo>
                    <a:pt x="13669" y="12170"/>
                    <a:pt x="22796" y="9254"/>
                    <a:pt x="32431" y="8874"/>
                  </a:cubicBezTo>
                  <a:cubicBezTo>
                    <a:pt x="31797" y="7733"/>
                    <a:pt x="31290" y="6719"/>
                    <a:pt x="30529" y="5831"/>
                  </a:cubicBezTo>
                  <a:cubicBezTo>
                    <a:pt x="28881" y="3423"/>
                    <a:pt x="26599" y="1521"/>
                    <a:pt x="24064" y="0"/>
                  </a:cubicBezTo>
                  <a:close/>
                </a:path>
              </a:pathLst>
            </a:custGeom>
            <a:solidFill>
              <a:srgbClr val="91E3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7"/>
            <p:cNvSpPr/>
            <p:nvPr/>
          </p:nvSpPr>
          <p:spPr>
            <a:xfrm>
              <a:off x="4716400" y="1968525"/>
              <a:ext cx="516150" cy="393650"/>
            </a:xfrm>
            <a:custGeom>
              <a:avLst/>
              <a:gdLst/>
              <a:ahLst/>
              <a:cxnLst/>
              <a:rect l="l" t="t" r="r" b="b"/>
              <a:pathLst>
                <a:path w="20646" h="15746" extrusionOk="0">
                  <a:moveTo>
                    <a:pt x="0" y="0"/>
                  </a:moveTo>
                  <a:cubicBezTo>
                    <a:pt x="3676" y="7606"/>
                    <a:pt x="11536" y="14832"/>
                    <a:pt x="20283" y="15720"/>
                  </a:cubicBezTo>
                  <a:cubicBezTo>
                    <a:pt x="20319" y="15737"/>
                    <a:pt x="20352" y="15745"/>
                    <a:pt x="20382" y="15745"/>
                  </a:cubicBezTo>
                  <a:cubicBezTo>
                    <a:pt x="20567" y="15745"/>
                    <a:pt x="20646" y="15448"/>
                    <a:pt x="20537" y="15339"/>
                  </a:cubicBezTo>
                  <a:cubicBezTo>
                    <a:pt x="17114" y="13057"/>
                    <a:pt x="13438" y="11536"/>
                    <a:pt x="10268" y="9128"/>
                  </a:cubicBezTo>
                  <a:cubicBezTo>
                    <a:pt x="6592" y="6339"/>
                    <a:pt x="3296" y="3296"/>
                    <a:pt x="127" y="0"/>
                  </a:cubicBezTo>
                  <a:close/>
                </a:path>
              </a:pathLst>
            </a:custGeom>
            <a:solidFill>
              <a:srgbClr val="263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7"/>
            <p:cNvSpPr/>
            <p:nvPr/>
          </p:nvSpPr>
          <p:spPr>
            <a:xfrm>
              <a:off x="4149100" y="580275"/>
              <a:ext cx="738450" cy="593450"/>
            </a:xfrm>
            <a:custGeom>
              <a:avLst/>
              <a:gdLst/>
              <a:ahLst/>
              <a:cxnLst/>
              <a:rect l="l" t="t" r="r" b="b"/>
              <a:pathLst>
                <a:path w="29538" h="23738" extrusionOk="0">
                  <a:moveTo>
                    <a:pt x="8394" y="1"/>
                  </a:moveTo>
                  <a:cubicBezTo>
                    <a:pt x="8300" y="1"/>
                    <a:pt x="8207" y="2"/>
                    <a:pt x="8114" y="5"/>
                  </a:cubicBezTo>
                  <a:cubicBezTo>
                    <a:pt x="5451" y="132"/>
                    <a:pt x="3043" y="1653"/>
                    <a:pt x="1648" y="3808"/>
                  </a:cubicBezTo>
                  <a:cubicBezTo>
                    <a:pt x="0" y="6217"/>
                    <a:pt x="507" y="9893"/>
                    <a:pt x="1902" y="12175"/>
                  </a:cubicBezTo>
                  <a:cubicBezTo>
                    <a:pt x="5071" y="17499"/>
                    <a:pt x="11536" y="17753"/>
                    <a:pt x="15973" y="19021"/>
                  </a:cubicBezTo>
                  <a:cubicBezTo>
                    <a:pt x="19609" y="20157"/>
                    <a:pt x="23958" y="23737"/>
                    <a:pt x="27742" y="23737"/>
                  </a:cubicBezTo>
                  <a:cubicBezTo>
                    <a:pt x="28180" y="23737"/>
                    <a:pt x="28610" y="23689"/>
                    <a:pt x="29031" y="23584"/>
                  </a:cubicBezTo>
                  <a:cubicBezTo>
                    <a:pt x="29157" y="23584"/>
                    <a:pt x="29284" y="23457"/>
                    <a:pt x="29284" y="23331"/>
                  </a:cubicBezTo>
                  <a:cubicBezTo>
                    <a:pt x="29284" y="23204"/>
                    <a:pt x="29284" y="23077"/>
                    <a:pt x="29284" y="22824"/>
                  </a:cubicBezTo>
                  <a:cubicBezTo>
                    <a:pt x="29538" y="15471"/>
                    <a:pt x="23706" y="9259"/>
                    <a:pt x="20030" y="5710"/>
                  </a:cubicBezTo>
                  <a:cubicBezTo>
                    <a:pt x="16810" y="2613"/>
                    <a:pt x="12379" y="1"/>
                    <a:pt x="8394" y="1"/>
                  </a:cubicBezTo>
                  <a:close/>
                </a:path>
              </a:pathLst>
            </a:custGeom>
            <a:solidFill>
              <a:srgbClr val="24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4149100" y="580400"/>
              <a:ext cx="732125" cy="593325"/>
            </a:xfrm>
            <a:custGeom>
              <a:avLst/>
              <a:gdLst/>
              <a:ahLst/>
              <a:cxnLst/>
              <a:rect l="l" t="t" r="r" b="b"/>
              <a:pathLst>
                <a:path w="29285" h="23733" extrusionOk="0">
                  <a:moveTo>
                    <a:pt x="8114" y="0"/>
                  </a:moveTo>
                  <a:lnTo>
                    <a:pt x="8114" y="0"/>
                  </a:lnTo>
                  <a:cubicBezTo>
                    <a:pt x="5451" y="127"/>
                    <a:pt x="3043" y="1648"/>
                    <a:pt x="1648" y="3803"/>
                  </a:cubicBezTo>
                  <a:cubicBezTo>
                    <a:pt x="0" y="6212"/>
                    <a:pt x="507" y="9888"/>
                    <a:pt x="1902" y="12170"/>
                  </a:cubicBezTo>
                  <a:cubicBezTo>
                    <a:pt x="5071" y="17494"/>
                    <a:pt x="11536" y="17748"/>
                    <a:pt x="15973" y="19016"/>
                  </a:cubicBezTo>
                  <a:cubicBezTo>
                    <a:pt x="19609" y="20152"/>
                    <a:pt x="23958" y="23732"/>
                    <a:pt x="27742" y="23732"/>
                  </a:cubicBezTo>
                  <a:cubicBezTo>
                    <a:pt x="28180" y="23732"/>
                    <a:pt x="28610" y="23684"/>
                    <a:pt x="29031" y="23579"/>
                  </a:cubicBezTo>
                  <a:cubicBezTo>
                    <a:pt x="29157" y="23579"/>
                    <a:pt x="29284" y="23452"/>
                    <a:pt x="29284" y="23326"/>
                  </a:cubicBezTo>
                  <a:cubicBezTo>
                    <a:pt x="29284" y="23199"/>
                    <a:pt x="29284" y="23072"/>
                    <a:pt x="29284" y="22819"/>
                  </a:cubicBezTo>
                  <a:cubicBezTo>
                    <a:pt x="26115" y="20030"/>
                    <a:pt x="22439" y="18001"/>
                    <a:pt x="18509" y="16607"/>
                  </a:cubicBezTo>
                  <a:cubicBezTo>
                    <a:pt x="14325" y="15212"/>
                    <a:pt x="9888" y="14072"/>
                    <a:pt x="7733" y="9888"/>
                  </a:cubicBezTo>
                  <a:cubicBezTo>
                    <a:pt x="5959" y="6339"/>
                    <a:pt x="6846" y="3169"/>
                    <a:pt x="8114" y="0"/>
                  </a:cubicBezTo>
                  <a:close/>
                </a:path>
              </a:pathLst>
            </a:custGeom>
            <a:solidFill>
              <a:srgbClr val="31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4372550" y="657350"/>
              <a:ext cx="289975" cy="184675"/>
            </a:xfrm>
            <a:custGeom>
              <a:avLst/>
              <a:gdLst/>
              <a:ahLst/>
              <a:cxnLst/>
              <a:rect l="l" t="t" r="r" b="b"/>
              <a:pathLst>
                <a:path w="11599" h="7387" extrusionOk="0">
                  <a:moveTo>
                    <a:pt x="2713" y="1"/>
                  </a:moveTo>
                  <a:cubicBezTo>
                    <a:pt x="871" y="1"/>
                    <a:pt x="0" y="2887"/>
                    <a:pt x="2091" y="3768"/>
                  </a:cubicBezTo>
                  <a:cubicBezTo>
                    <a:pt x="2873" y="4103"/>
                    <a:pt x="8963" y="7387"/>
                    <a:pt x="10666" y="7387"/>
                  </a:cubicBezTo>
                  <a:cubicBezTo>
                    <a:pt x="10896" y="7387"/>
                    <a:pt x="11047" y="7327"/>
                    <a:pt x="11092" y="7190"/>
                  </a:cubicBezTo>
                  <a:cubicBezTo>
                    <a:pt x="11599" y="5669"/>
                    <a:pt x="9951" y="4275"/>
                    <a:pt x="9064" y="3387"/>
                  </a:cubicBezTo>
                  <a:cubicBezTo>
                    <a:pt x="7542" y="1866"/>
                    <a:pt x="5768" y="725"/>
                    <a:pt x="3613" y="218"/>
                  </a:cubicBezTo>
                  <a:cubicBezTo>
                    <a:pt x="3295" y="68"/>
                    <a:pt x="2992" y="1"/>
                    <a:pt x="27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4897025" y="238275"/>
              <a:ext cx="503950" cy="926525"/>
            </a:xfrm>
            <a:custGeom>
              <a:avLst/>
              <a:gdLst/>
              <a:ahLst/>
              <a:cxnLst/>
              <a:rect l="l" t="t" r="r" b="b"/>
              <a:pathLst>
                <a:path w="20158" h="37061" extrusionOk="0">
                  <a:moveTo>
                    <a:pt x="8049" y="1"/>
                  </a:moveTo>
                  <a:cubicBezTo>
                    <a:pt x="6876" y="1"/>
                    <a:pt x="5695" y="306"/>
                    <a:pt x="4565" y="1008"/>
                  </a:cubicBezTo>
                  <a:cubicBezTo>
                    <a:pt x="3931" y="1388"/>
                    <a:pt x="3550" y="1769"/>
                    <a:pt x="3043" y="2276"/>
                  </a:cubicBezTo>
                  <a:cubicBezTo>
                    <a:pt x="635" y="4684"/>
                    <a:pt x="1" y="8488"/>
                    <a:pt x="1522" y="11657"/>
                  </a:cubicBezTo>
                  <a:cubicBezTo>
                    <a:pt x="3297" y="15460"/>
                    <a:pt x="7987" y="18249"/>
                    <a:pt x="9002" y="22432"/>
                  </a:cubicBezTo>
                  <a:cubicBezTo>
                    <a:pt x="9889" y="26742"/>
                    <a:pt x="9635" y="31053"/>
                    <a:pt x="8241" y="35109"/>
                  </a:cubicBezTo>
                  <a:cubicBezTo>
                    <a:pt x="7987" y="35870"/>
                    <a:pt x="7734" y="36757"/>
                    <a:pt x="8494" y="37011"/>
                  </a:cubicBezTo>
                  <a:cubicBezTo>
                    <a:pt x="8596" y="37045"/>
                    <a:pt x="8698" y="37060"/>
                    <a:pt x="8800" y="37060"/>
                  </a:cubicBezTo>
                  <a:cubicBezTo>
                    <a:pt x="9079" y="37060"/>
                    <a:pt x="9357" y="36943"/>
                    <a:pt x="9635" y="36757"/>
                  </a:cubicBezTo>
                  <a:cubicBezTo>
                    <a:pt x="9889" y="36757"/>
                    <a:pt x="10016" y="36630"/>
                    <a:pt x="10143" y="36504"/>
                  </a:cubicBezTo>
                  <a:cubicBezTo>
                    <a:pt x="15213" y="33081"/>
                    <a:pt x="18636" y="27757"/>
                    <a:pt x="19397" y="21798"/>
                  </a:cubicBezTo>
                  <a:cubicBezTo>
                    <a:pt x="20157" y="16474"/>
                    <a:pt x="19397" y="11023"/>
                    <a:pt x="16988" y="6206"/>
                  </a:cubicBezTo>
                  <a:cubicBezTo>
                    <a:pt x="15352" y="3030"/>
                    <a:pt x="11744" y="1"/>
                    <a:pt x="8049" y="1"/>
                  </a:cubicBezTo>
                  <a:close/>
                </a:path>
              </a:pathLst>
            </a:custGeom>
            <a:solidFill>
              <a:srgbClr val="24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4897025" y="295150"/>
              <a:ext cx="329625" cy="869650"/>
            </a:xfrm>
            <a:custGeom>
              <a:avLst/>
              <a:gdLst/>
              <a:ahLst/>
              <a:cxnLst/>
              <a:rect l="l" t="t" r="r" b="b"/>
              <a:pathLst>
                <a:path w="13185" h="34786" extrusionOk="0">
                  <a:moveTo>
                    <a:pt x="3043" y="1"/>
                  </a:moveTo>
                  <a:cubicBezTo>
                    <a:pt x="635" y="2409"/>
                    <a:pt x="1" y="6213"/>
                    <a:pt x="1522" y="9382"/>
                  </a:cubicBezTo>
                  <a:cubicBezTo>
                    <a:pt x="3297" y="13185"/>
                    <a:pt x="7987" y="15974"/>
                    <a:pt x="9002" y="20157"/>
                  </a:cubicBezTo>
                  <a:cubicBezTo>
                    <a:pt x="9889" y="24467"/>
                    <a:pt x="9635" y="28778"/>
                    <a:pt x="8241" y="32834"/>
                  </a:cubicBezTo>
                  <a:cubicBezTo>
                    <a:pt x="7987" y="33595"/>
                    <a:pt x="7734" y="34482"/>
                    <a:pt x="8494" y="34736"/>
                  </a:cubicBezTo>
                  <a:cubicBezTo>
                    <a:pt x="8596" y="34770"/>
                    <a:pt x="8698" y="34785"/>
                    <a:pt x="8800" y="34785"/>
                  </a:cubicBezTo>
                  <a:cubicBezTo>
                    <a:pt x="9079" y="34785"/>
                    <a:pt x="9357" y="34668"/>
                    <a:pt x="9635" y="34482"/>
                  </a:cubicBezTo>
                  <a:cubicBezTo>
                    <a:pt x="9889" y="34482"/>
                    <a:pt x="10016" y="34355"/>
                    <a:pt x="10143" y="34229"/>
                  </a:cubicBezTo>
                  <a:cubicBezTo>
                    <a:pt x="12424" y="29918"/>
                    <a:pt x="13185" y="24974"/>
                    <a:pt x="12171" y="20157"/>
                  </a:cubicBezTo>
                  <a:cubicBezTo>
                    <a:pt x="11537" y="16988"/>
                    <a:pt x="10016" y="13945"/>
                    <a:pt x="8114" y="11283"/>
                  </a:cubicBezTo>
                  <a:cubicBezTo>
                    <a:pt x="4945" y="7227"/>
                    <a:pt x="2917" y="5072"/>
                    <a:pt x="3043" y="1"/>
                  </a:cubicBezTo>
                  <a:close/>
                </a:path>
              </a:pathLst>
            </a:custGeom>
            <a:solidFill>
              <a:srgbClr val="31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5093525" y="311675"/>
              <a:ext cx="250400" cy="377975"/>
            </a:xfrm>
            <a:custGeom>
              <a:avLst/>
              <a:gdLst/>
              <a:ahLst/>
              <a:cxnLst/>
              <a:rect l="l" t="t" r="r" b="b"/>
              <a:pathLst>
                <a:path w="10016" h="15119" extrusionOk="0">
                  <a:moveTo>
                    <a:pt x="2604" y="1"/>
                  </a:moveTo>
                  <a:cubicBezTo>
                    <a:pt x="2375" y="1"/>
                    <a:pt x="2141" y="32"/>
                    <a:pt x="1902" y="100"/>
                  </a:cubicBezTo>
                  <a:cubicBezTo>
                    <a:pt x="1" y="608"/>
                    <a:pt x="1395" y="2763"/>
                    <a:pt x="2156" y="3650"/>
                  </a:cubicBezTo>
                  <a:cubicBezTo>
                    <a:pt x="3804" y="5552"/>
                    <a:pt x="5325" y="7580"/>
                    <a:pt x="6466" y="9862"/>
                  </a:cubicBezTo>
                  <a:cubicBezTo>
                    <a:pt x="6846" y="10622"/>
                    <a:pt x="7227" y="11510"/>
                    <a:pt x="7607" y="12270"/>
                  </a:cubicBezTo>
                  <a:cubicBezTo>
                    <a:pt x="7987" y="13031"/>
                    <a:pt x="7987" y="13918"/>
                    <a:pt x="8241" y="14552"/>
                  </a:cubicBezTo>
                  <a:cubicBezTo>
                    <a:pt x="8315" y="14921"/>
                    <a:pt x="8647" y="15119"/>
                    <a:pt x="8986" y="15119"/>
                  </a:cubicBezTo>
                  <a:cubicBezTo>
                    <a:pt x="9229" y="15119"/>
                    <a:pt x="9476" y="15017"/>
                    <a:pt x="9635" y="14806"/>
                  </a:cubicBezTo>
                  <a:cubicBezTo>
                    <a:pt x="9889" y="14045"/>
                    <a:pt x="10015" y="13284"/>
                    <a:pt x="10015" y="12524"/>
                  </a:cubicBezTo>
                  <a:cubicBezTo>
                    <a:pt x="10015" y="11256"/>
                    <a:pt x="9889" y="9988"/>
                    <a:pt x="9508" y="8848"/>
                  </a:cubicBezTo>
                  <a:cubicBezTo>
                    <a:pt x="8748" y="6566"/>
                    <a:pt x="7607" y="4411"/>
                    <a:pt x="6086" y="2509"/>
                  </a:cubicBezTo>
                  <a:cubicBezTo>
                    <a:pt x="5318" y="1302"/>
                    <a:pt x="4075" y="1"/>
                    <a:pt x="2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4044500" y="1224475"/>
              <a:ext cx="415200" cy="233500"/>
            </a:xfrm>
            <a:custGeom>
              <a:avLst/>
              <a:gdLst/>
              <a:ahLst/>
              <a:cxnLst/>
              <a:rect l="l" t="t" r="r" b="b"/>
              <a:pathLst>
                <a:path w="16608" h="9340" extrusionOk="0">
                  <a:moveTo>
                    <a:pt x="6520" y="1"/>
                  </a:moveTo>
                  <a:cubicBezTo>
                    <a:pt x="4476" y="1"/>
                    <a:pt x="2538" y="694"/>
                    <a:pt x="1015" y="2507"/>
                  </a:cubicBezTo>
                  <a:cubicBezTo>
                    <a:pt x="254" y="3394"/>
                    <a:pt x="1" y="4662"/>
                    <a:pt x="381" y="5803"/>
                  </a:cubicBezTo>
                  <a:cubicBezTo>
                    <a:pt x="888" y="7197"/>
                    <a:pt x="1776" y="8211"/>
                    <a:pt x="3043" y="8845"/>
                  </a:cubicBezTo>
                  <a:cubicBezTo>
                    <a:pt x="3759" y="9203"/>
                    <a:pt x="4427" y="9340"/>
                    <a:pt x="5066" y="9340"/>
                  </a:cubicBezTo>
                  <a:cubicBezTo>
                    <a:pt x="7140" y="9340"/>
                    <a:pt x="8916" y="7900"/>
                    <a:pt x="11059" y="7900"/>
                  </a:cubicBezTo>
                  <a:cubicBezTo>
                    <a:pt x="11298" y="7900"/>
                    <a:pt x="11541" y="7918"/>
                    <a:pt x="11791" y="7958"/>
                  </a:cubicBezTo>
                  <a:cubicBezTo>
                    <a:pt x="12678" y="8085"/>
                    <a:pt x="13439" y="8465"/>
                    <a:pt x="14326" y="8465"/>
                  </a:cubicBezTo>
                  <a:cubicBezTo>
                    <a:pt x="14455" y="8476"/>
                    <a:pt x="14579" y="8481"/>
                    <a:pt x="14695" y="8481"/>
                  </a:cubicBezTo>
                  <a:cubicBezTo>
                    <a:pt x="15951" y="8481"/>
                    <a:pt x="16492" y="7871"/>
                    <a:pt x="16608" y="6944"/>
                  </a:cubicBezTo>
                  <a:cubicBezTo>
                    <a:pt x="16608" y="6183"/>
                    <a:pt x="16481" y="5296"/>
                    <a:pt x="15974" y="4662"/>
                  </a:cubicBezTo>
                  <a:cubicBezTo>
                    <a:pt x="14833" y="2887"/>
                    <a:pt x="13185" y="1619"/>
                    <a:pt x="11157" y="985"/>
                  </a:cubicBezTo>
                  <a:cubicBezTo>
                    <a:pt x="9638" y="389"/>
                    <a:pt x="8049" y="1"/>
                    <a:pt x="6520" y="1"/>
                  </a:cubicBezTo>
                  <a:close/>
                </a:path>
              </a:pathLst>
            </a:custGeom>
            <a:solidFill>
              <a:srgbClr val="24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4054025" y="1369525"/>
              <a:ext cx="405675" cy="88450"/>
            </a:xfrm>
            <a:custGeom>
              <a:avLst/>
              <a:gdLst/>
              <a:ahLst/>
              <a:cxnLst/>
              <a:rect l="l" t="t" r="r" b="b"/>
              <a:pathLst>
                <a:path w="16227" h="3538" extrusionOk="0">
                  <a:moveTo>
                    <a:pt x="0" y="1"/>
                  </a:moveTo>
                  <a:lnTo>
                    <a:pt x="0" y="1"/>
                  </a:lnTo>
                  <a:cubicBezTo>
                    <a:pt x="507" y="1395"/>
                    <a:pt x="1395" y="2409"/>
                    <a:pt x="2662" y="3043"/>
                  </a:cubicBezTo>
                  <a:cubicBezTo>
                    <a:pt x="3405" y="3401"/>
                    <a:pt x="4089" y="3538"/>
                    <a:pt x="4735" y="3538"/>
                  </a:cubicBezTo>
                  <a:cubicBezTo>
                    <a:pt x="6834" y="3538"/>
                    <a:pt x="8550" y="2098"/>
                    <a:pt x="10680" y="2098"/>
                  </a:cubicBezTo>
                  <a:cubicBezTo>
                    <a:pt x="10918" y="2098"/>
                    <a:pt x="11160" y="2116"/>
                    <a:pt x="11410" y="2156"/>
                  </a:cubicBezTo>
                  <a:cubicBezTo>
                    <a:pt x="12297" y="2283"/>
                    <a:pt x="13058" y="2663"/>
                    <a:pt x="13945" y="2663"/>
                  </a:cubicBezTo>
                  <a:cubicBezTo>
                    <a:pt x="14074" y="2674"/>
                    <a:pt x="14198" y="2679"/>
                    <a:pt x="14314" y="2679"/>
                  </a:cubicBezTo>
                  <a:cubicBezTo>
                    <a:pt x="15570" y="2679"/>
                    <a:pt x="16111" y="2069"/>
                    <a:pt x="16227" y="1142"/>
                  </a:cubicBezTo>
                  <a:cubicBezTo>
                    <a:pt x="14988" y="658"/>
                    <a:pt x="13705" y="499"/>
                    <a:pt x="12402" y="499"/>
                  </a:cubicBezTo>
                  <a:cubicBezTo>
                    <a:pt x="9884" y="499"/>
                    <a:pt x="7287" y="1094"/>
                    <a:pt x="4774" y="1094"/>
                  </a:cubicBezTo>
                  <a:cubicBezTo>
                    <a:pt x="3132" y="1094"/>
                    <a:pt x="1526" y="840"/>
                    <a:pt x="0" y="1"/>
                  </a:cubicBezTo>
                  <a:close/>
                </a:path>
              </a:pathLst>
            </a:custGeom>
            <a:solidFill>
              <a:srgbClr val="319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4098400" y="1255300"/>
              <a:ext cx="98250" cy="95250"/>
            </a:xfrm>
            <a:custGeom>
              <a:avLst/>
              <a:gdLst/>
              <a:ahLst/>
              <a:cxnLst/>
              <a:rect l="l" t="t" r="r" b="b"/>
              <a:pathLst>
                <a:path w="3930" h="3810" extrusionOk="0">
                  <a:moveTo>
                    <a:pt x="2087" y="1"/>
                  </a:moveTo>
                  <a:cubicBezTo>
                    <a:pt x="1722" y="1"/>
                    <a:pt x="1342" y="141"/>
                    <a:pt x="1014" y="386"/>
                  </a:cubicBezTo>
                  <a:cubicBezTo>
                    <a:pt x="380" y="893"/>
                    <a:pt x="0" y="1654"/>
                    <a:pt x="254" y="2415"/>
                  </a:cubicBezTo>
                  <a:cubicBezTo>
                    <a:pt x="380" y="3175"/>
                    <a:pt x="887" y="3682"/>
                    <a:pt x="1648" y="3809"/>
                  </a:cubicBezTo>
                  <a:cubicBezTo>
                    <a:pt x="2028" y="3809"/>
                    <a:pt x="2282" y="3682"/>
                    <a:pt x="2662" y="3556"/>
                  </a:cubicBezTo>
                  <a:cubicBezTo>
                    <a:pt x="2916" y="3429"/>
                    <a:pt x="3296" y="3175"/>
                    <a:pt x="3423" y="2795"/>
                  </a:cubicBezTo>
                  <a:cubicBezTo>
                    <a:pt x="3803" y="2288"/>
                    <a:pt x="3930" y="1781"/>
                    <a:pt x="3803" y="1274"/>
                  </a:cubicBezTo>
                  <a:cubicBezTo>
                    <a:pt x="3550" y="640"/>
                    <a:pt x="3169" y="260"/>
                    <a:pt x="2662" y="133"/>
                  </a:cubicBezTo>
                  <a:cubicBezTo>
                    <a:pt x="2483" y="43"/>
                    <a:pt x="2287" y="1"/>
                    <a:pt x="20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37"/>
          <p:cNvGrpSpPr/>
          <p:nvPr/>
        </p:nvGrpSpPr>
        <p:grpSpPr>
          <a:xfrm rot="1433395">
            <a:off x="875025" y="2704819"/>
            <a:ext cx="1133579" cy="1247368"/>
            <a:chOff x="1371575" y="237775"/>
            <a:chExt cx="4713325" cy="5186450"/>
          </a:xfrm>
        </p:grpSpPr>
        <p:sp>
          <p:nvSpPr>
            <p:cNvPr id="1846" name="Google Shape;1846;p37"/>
            <p:cNvSpPr/>
            <p:nvPr/>
          </p:nvSpPr>
          <p:spPr>
            <a:xfrm>
              <a:off x="1371575" y="2293450"/>
              <a:ext cx="2961500" cy="3129550"/>
            </a:xfrm>
            <a:custGeom>
              <a:avLst/>
              <a:gdLst/>
              <a:ahLst/>
              <a:cxnLst/>
              <a:rect l="l" t="t" r="r" b="b"/>
              <a:pathLst>
                <a:path w="118460" h="125182" extrusionOk="0">
                  <a:moveTo>
                    <a:pt x="30963" y="1"/>
                  </a:moveTo>
                  <a:cubicBezTo>
                    <a:pt x="30012" y="1797"/>
                    <a:pt x="29166" y="3594"/>
                    <a:pt x="28321" y="5390"/>
                  </a:cubicBezTo>
                  <a:cubicBezTo>
                    <a:pt x="26419" y="9300"/>
                    <a:pt x="24094" y="14478"/>
                    <a:pt x="21663" y="20079"/>
                  </a:cubicBezTo>
                  <a:cubicBezTo>
                    <a:pt x="16697" y="31808"/>
                    <a:pt x="11202" y="45440"/>
                    <a:pt x="7926" y="54211"/>
                  </a:cubicBezTo>
                  <a:cubicBezTo>
                    <a:pt x="1797" y="70696"/>
                    <a:pt x="1" y="88978"/>
                    <a:pt x="8666" y="103138"/>
                  </a:cubicBezTo>
                  <a:cubicBezTo>
                    <a:pt x="12364" y="108950"/>
                    <a:pt x="17542" y="113705"/>
                    <a:pt x="23566" y="116981"/>
                  </a:cubicBezTo>
                  <a:cubicBezTo>
                    <a:pt x="24305" y="117404"/>
                    <a:pt x="25045" y="117826"/>
                    <a:pt x="25890" y="118143"/>
                  </a:cubicBezTo>
                  <a:cubicBezTo>
                    <a:pt x="27475" y="118989"/>
                    <a:pt x="29166" y="119729"/>
                    <a:pt x="30857" y="120363"/>
                  </a:cubicBezTo>
                  <a:cubicBezTo>
                    <a:pt x="32442" y="121102"/>
                    <a:pt x="34027" y="121842"/>
                    <a:pt x="35718" y="122370"/>
                  </a:cubicBezTo>
                  <a:cubicBezTo>
                    <a:pt x="41073" y="124303"/>
                    <a:pt x="46121" y="125181"/>
                    <a:pt x="50862" y="125181"/>
                  </a:cubicBezTo>
                  <a:cubicBezTo>
                    <a:pt x="71002" y="125181"/>
                    <a:pt x="85576" y="109331"/>
                    <a:pt x="94472" y="91197"/>
                  </a:cubicBezTo>
                  <a:cubicBezTo>
                    <a:pt x="98805" y="82109"/>
                    <a:pt x="105462" y="67632"/>
                    <a:pt x="110534" y="55479"/>
                  </a:cubicBezTo>
                  <a:cubicBezTo>
                    <a:pt x="112331" y="51147"/>
                    <a:pt x="113916" y="47025"/>
                    <a:pt x="115290" y="43644"/>
                  </a:cubicBezTo>
                  <a:cubicBezTo>
                    <a:pt x="116346" y="40791"/>
                    <a:pt x="117403" y="38043"/>
                    <a:pt x="118460" y="35190"/>
                  </a:cubicBezTo>
                  <a:cubicBezTo>
                    <a:pt x="115078" y="33182"/>
                    <a:pt x="111697" y="31386"/>
                    <a:pt x="108421" y="29695"/>
                  </a:cubicBezTo>
                  <a:cubicBezTo>
                    <a:pt x="103031" y="26842"/>
                    <a:pt x="97642" y="24200"/>
                    <a:pt x="92042" y="21875"/>
                  </a:cubicBezTo>
                  <a:cubicBezTo>
                    <a:pt x="89928" y="20924"/>
                    <a:pt x="87920" y="20079"/>
                    <a:pt x="85807" y="19233"/>
                  </a:cubicBezTo>
                  <a:cubicBezTo>
                    <a:pt x="83271" y="23989"/>
                    <a:pt x="80100" y="31491"/>
                    <a:pt x="77036" y="39100"/>
                  </a:cubicBezTo>
                  <a:cubicBezTo>
                    <a:pt x="74183" y="46180"/>
                    <a:pt x="71435" y="53154"/>
                    <a:pt x="69322" y="57698"/>
                  </a:cubicBezTo>
                  <a:cubicBezTo>
                    <a:pt x="66680" y="63722"/>
                    <a:pt x="58755" y="84645"/>
                    <a:pt x="50829" y="88132"/>
                  </a:cubicBezTo>
                  <a:cubicBezTo>
                    <a:pt x="50174" y="88542"/>
                    <a:pt x="49391" y="88697"/>
                    <a:pt x="48630" y="88697"/>
                  </a:cubicBezTo>
                  <a:cubicBezTo>
                    <a:pt x="48409" y="88697"/>
                    <a:pt x="48190" y="88684"/>
                    <a:pt x="47976" y="88661"/>
                  </a:cubicBezTo>
                  <a:cubicBezTo>
                    <a:pt x="47765" y="88661"/>
                    <a:pt x="47553" y="88555"/>
                    <a:pt x="47342" y="88555"/>
                  </a:cubicBezTo>
                  <a:cubicBezTo>
                    <a:pt x="46497" y="88344"/>
                    <a:pt x="45651" y="88132"/>
                    <a:pt x="44806" y="87710"/>
                  </a:cubicBezTo>
                  <a:cubicBezTo>
                    <a:pt x="43960" y="87393"/>
                    <a:pt x="43115" y="86970"/>
                    <a:pt x="42481" y="86441"/>
                  </a:cubicBezTo>
                  <a:cubicBezTo>
                    <a:pt x="42270" y="86336"/>
                    <a:pt x="42058" y="86230"/>
                    <a:pt x="41953" y="86124"/>
                  </a:cubicBezTo>
                  <a:cubicBezTo>
                    <a:pt x="41530" y="85702"/>
                    <a:pt x="41107" y="85385"/>
                    <a:pt x="40896" y="84856"/>
                  </a:cubicBezTo>
                  <a:cubicBezTo>
                    <a:pt x="36141" y="77671"/>
                    <a:pt x="46919" y="55585"/>
                    <a:pt x="49561" y="49244"/>
                  </a:cubicBezTo>
                  <a:cubicBezTo>
                    <a:pt x="51357" y="44806"/>
                    <a:pt x="54422" y="38149"/>
                    <a:pt x="57487" y="31386"/>
                  </a:cubicBezTo>
                  <a:cubicBezTo>
                    <a:pt x="60868" y="23672"/>
                    <a:pt x="64461" y="15746"/>
                    <a:pt x="66152" y="10779"/>
                  </a:cubicBezTo>
                  <a:cubicBezTo>
                    <a:pt x="64038" y="9934"/>
                    <a:pt x="61925" y="9194"/>
                    <a:pt x="59811" y="8349"/>
                  </a:cubicBezTo>
                  <a:cubicBezTo>
                    <a:pt x="56218" y="7081"/>
                    <a:pt x="52520" y="5813"/>
                    <a:pt x="48821" y="4756"/>
                  </a:cubicBezTo>
                  <a:cubicBezTo>
                    <a:pt x="44700" y="3488"/>
                    <a:pt x="40262" y="2537"/>
                    <a:pt x="36035" y="1375"/>
                  </a:cubicBezTo>
                  <a:cubicBezTo>
                    <a:pt x="34238" y="952"/>
                    <a:pt x="32653" y="529"/>
                    <a:pt x="30963" y="1"/>
                  </a:cubicBezTo>
                  <a:close/>
                </a:path>
              </a:pathLst>
            </a:custGeom>
            <a:solidFill>
              <a:srgbClr val="CC3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2668700" y="3278850"/>
              <a:ext cx="779375" cy="1217925"/>
            </a:xfrm>
            <a:custGeom>
              <a:avLst/>
              <a:gdLst/>
              <a:ahLst/>
              <a:cxnLst/>
              <a:rect l="l" t="t" r="r" b="b"/>
              <a:pathLst>
                <a:path w="31175" h="48717" extrusionOk="0">
                  <a:moveTo>
                    <a:pt x="25891" y="1"/>
                  </a:moveTo>
                  <a:cubicBezTo>
                    <a:pt x="23143" y="6975"/>
                    <a:pt x="20501" y="13738"/>
                    <a:pt x="18494" y="18282"/>
                  </a:cubicBezTo>
                  <a:cubicBezTo>
                    <a:pt x="15852" y="24306"/>
                    <a:pt x="8032" y="45229"/>
                    <a:pt x="1" y="48716"/>
                  </a:cubicBezTo>
                  <a:cubicBezTo>
                    <a:pt x="11942" y="47554"/>
                    <a:pt x="16803" y="33394"/>
                    <a:pt x="21241" y="23566"/>
                  </a:cubicBezTo>
                  <a:cubicBezTo>
                    <a:pt x="24411" y="16380"/>
                    <a:pt x="27687" y="9406"/>
                    <a:pt x="31174" y="2431"/>
                  </a:cubicBezTo>
                  <a:cubicBezTo>
                    <a:pt x="29378" y="1586"/>
                    <a:pt x="27687" y="846"/>
                    <a:pt x="25891" y="1"/>
                  </a:cubicBezTo>
                  <a:close/>
                </a:path>
              </a:pathLst>
            </a:custGeom>
            <a:solidFill>
              <a:srgbClr val="FFA8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1398000" y="2803325"/>
              <a:ext cx="652550" cy="2068575"/>
            </a:xfrm>
            <a:custGeom>
              <a:avLst/>
              <a:gdLst/>
              <a:ahLst/>
              <a:cxnLst/>
              <a:rect l="l" t="t" r="r" b="b"/>
              <a:pathLst>
                <a:path w="26102" h="82743" extrusionOk="0">
                  <a:moveTo>
                    <a:pt x="21663" y="1"/>
                  </a:moveTo>
                  <a:cubicBezTo>
                    <a:pt x="16591" y="11625"/>
                    <a:pt x="11202" y="25151"/>
                    <a:pt x="7926" y="33816"/>
                  </a:cubicBezTo>
                  <a:cubicBezTo>
                    <a:pt x="1902" y="50301"/>
                    <a:pt x="0" y="68688"/>
                    <a:pt x="8771" y="82743"/>
                  </a:cubicBezTo>
                  <a:cubicBezTo>
                    <a:pt x="3382" y="48505"/>
                    <a:pt x="15534" y="26842"/>
                    <a:pt x="20078" y="15006"/>
                  </a:cubicBezTo>
                  <a:cubicBezTo>
                    <a:pt x="21875" y="10251"/>
                    <a:pt x="23882" y="5707"/>
                    <a:pt x="26101" y="1163"/>
                  </a:cubicBezTo>
                  <a:cubicBezTo>
                    <a:pt x="24622" y="740"/>
                    <a:pt x="23143" y="318"/>
                    <a:pt x="21663" y="1"/>
                  </a:cubicBezTo>
                  <a:close/>
                </a:path>
              </a:pathLst>
            </a:custGeom>
            <a:solidFill>
              <a:srgbClr val="FFA8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2169400" y="2293450"/>
              <a:ext cx="129475" cy="42300"/>
            </a:xfrm>
            <a:custGeom>
              <a:avLst/>
              <a:gdLst/>
              <a:ahLst/>
              <a:cxnLst/>
              <a:rect l="l" t="t" r="r" b="b"/>
              <a:pathLst>
                <a:path w="5179" h="1692" extrusionOk="0">
                  <a:moveTo>
                    <a:pt x="106" y="1"/>
                  </a:moveTo>
                  <a:lnTo>
                    <a:pt x="1" y="212"/>
                  </a:lnTo>
                  <a:cubicBezTo>
                    <a:pt x="1691" y="740"/>
                    <a:pt x="3382" y="1269"/>
                    <a:pt x="5073" y="1692"/>
                  </a:cubicBezTo>
                  <a:lnTo>
                    <a:pt x="5179" y="1375"/>
                  </a:lnTo>
                  <a:cubicBezTo>
                    <a:pt x="3488" y="952"/>
                    <a:pt x="1797" y="52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3294825" y="2771625"/>
              <a:ext cx="240425" cy="507250"/>
            </a:xfrm>
            <a:custGeom>
              <a:avLst/>
              <a:gdLst/>
              <a:ahLst/>
              <a:cxnLst/>
              <a:rect l="l" t="t" r="r" b="b"/>
              <a:pathLst>
                <a:path w="9617" h="20290" extrusionOk="0">
                  <a:moveTo>
                    <a:pt x="8771" y="1"/>
                  </a:moveTo>
                  <a:cubicBezTo>
                    <a:pt x="6235" y="4756"/>
                    <a:pt x="3065" y="12364"/>
                    <a:pt x="0" y="19867"/>
                  </a:cubicBezTo>
                  <a:lnTo>
                    <a:pt x="951" y="20290"/>
                  </a:lnTo>
                  <a:cubicBezTo>
                    <a:pt x="951" y="20184"/>
                    <a:pt x="1057" y="20079"/>
                    <a:pt x="1057" y="19867"/>
                  </a:cubicBezTo>
                  <a:cubicBezTo>
                    <a:pt x="4016" y="12576"/>
                    <a:pt x="7186" y="5179"/>
                    <a:pt x="9617" y="423"/>
                  </a:cubicBezTo>
                  <a:lnTo>
                    <a:pt x="8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1915800" y="2293450"/>
              <a:ext cx="2417275" cy="1389625"/>
            </a:xfrm>
            <a:custGeom>
              <a:avLst/>
              <a:gdLst/>
              <a:ahLst/>
              <a:cxnLst/>
              <a:rect l="l" t="t" r="r" b="b"/>
              <a:pathLst>
                <a:path w="96691" h="55585" extrusionOk="0">
                  <a:moveTo>
                    <a:pt x="9194" y="1"/>
                  </a:moveTo>
                  <a:cubicBezTo>
                    <a:pt x="8348" y="1797"/>
                    <a:pt x="7503" y="3594"/>
                    <a:pt x="6552" y="5390"/>
                  </a:cubicBezTo>
                  <a:cubicBezTo>
                    <a:pt x="4650" y="9300"/>
                    <a:pt x="2325" y="14478"/>
                    <a:pt x="0" y="20079"/>
                  </a:cubicBezTo>
                  <a:lnTo>
                    <a:pt x="5284" y="21558"/>
                  </a:lnTo>
                  <a:cubicBezTo>
                    <a:pt x="7503" y="22192"/>
                    <a:pt x="9616" y="22826"/>
                    <a:pt x="11835" y="23460"/>
                  </a:cubicBezTo>
                  <a:lnTo>
                    <a:pt x="13421" y="23989"/>
                  </a:lnTo>
                  <a:cubicBezTo>
                    <a:pt x="15217" y="24517"/>
                    <a:pt x="17013" y="25045"/>
                    <a:pt x="18810" y="25679"/>
                  </a:cubicBezTo>
                  <a:cubicBezTo>
                    <a:pt x="19972" y="25996"/>
                    <a:pt x="21135" y="26313"/>
                    <a:pt x="22297" y="26736"/>
                  </a:cubicBezTo>
                  <a:lnTo>
                    <a:pt x="26313" y="28110"/>
                  </a:lnTo>
                  <a:cubicBezTo>
                    <a:pt x="28849" y="28955"/>
                    <a:pt x="31385" y="29801"/>
                    <a:pt x="34027" y="30752"/>
                  </a:cubicBezTo>
                  <a:lnTo>
                    <a:pt x="35718" y="31386"/>
                  </a:lnTo>
                  <a:cubicBezTo>
                    <a:pt x="39205" y="23672"/>
                    <a:pt x="42692" y="15746"/>
                    <a:pt x="44383" y="10779"/>
                  </a:cubicBezTo>
                  <a:cubicBezTo>
                    <a:pt x="38676" y="8560"/>
                    <a:pt x="32970" y="6447"/>
                    <a:pt x="27052" y="4756"/>
                  </a:cubicBezTo>
                  <a:cubicBezTo>
                    <a:pt x="25679" y="4333"/>
                    <a:pt x="24305" y="3911"/>
                    <a:pt x="22825" y="3594"/>
                  </a:cubicBezTo>
                  <a:lnTo>
                    <a:pt x="22403" y="3488"/>
                  </a:lnTo>
                  <a:cubicBezTo>
                    <a:pt x="20078" y="2854"/>
                    <a:pt x="17647" y="2326"/>
                    <a:pt x="15217" y="1692"/>
                  </a:cubicBezTo>
                  <a:cubicBezTo>
                    <a:pt x="13209" y="1163"/>
                    <a:pt x="11201" y="635"/>
                    <a:pt x="9194" y="1"/>
                  </a:cubicBezTo>
                  <a:close/>
                  <a:moveTo>
                    <a:pt x="63932" y="19233"/>
                  </a:moveTo>
                  <a:cubicBezTo>
                    <a:pt x="61396" y="23883"/>
                    <a:pt x="58226" y="31491"/>
                    <a:pt x="55161" y="39100"/>
                  </a:cubicBezTo>
                  <a:cubicBezTo>
                    <a:pt x="57169" y="39945"/>
                    <a:pt x="59283" y="40896"/>
                    <a:pt x="61290" y="41847"/>
                  </a:cubicBezTo>
                  <a:cubicBezTo>
                    <a:pt x="63298" y="42798"/>
                    <a:pt x="65412" y="43749"/>
                    <a:pt x="67525" y="44701"/>
                  </a:cubicBezTo>
                  <a:lnTo>
                    <a:pt x="69004" y="45440"/>
                  </a:lnTo>
                  <a:lnTo>
                    <a:pt x="74288" y="48082"/>
                  </a:lnTo>
                  <a:lnTo>
                    <a:pt x="77458" y="49562"/>
                  </a:lnTo>
                  <a:cubicBezTo>
                    <a:pt x="78726" y="50301"/>
                    <a:pt x="80100" y="50935"/>
                    <a:pt x="81368" y="51569"/>
                  </a:cubicBezTo>
                  <a:cubicBezTo>
                    <a:pt x="83799" y="52837"/>
                    <a:pt x="86229" y="54211"/>
                    <a:pt x="88765" y="55585"/>
                  </a:cubicBezTo>
                  <a:cubicBezTo>
                    <a:pt x="90562" y="51147"/>
                    <a:pt x="92252" y="47025"/>
                    <a:pt x="93521" y="43644"/>
                  </a:cubicBezTo>
                  <a:cubicBezTo>
                    <a:pt x="94577" y="40791"/>
                    <a:pt x="95634" y="38043"/>
                    <a:pt x="96691" y="35190"/>
                  </a:cubicBezTo>
                  <a:cubicBezTo>
                    <a:pt x="94789" y="34133"/>
                    <a:pt x="92887" y="33076"/>
                    <a:pt x="90984" y="32020"/>
                  </a:cubicBezTo>
                  <a:lnTo>
                    <a:pt x="89928" y="31386"/>
                  </a:lnTo>
                  <a:cubicBezTo>
                    <a:pt x="88026" y="30329"/>
                    <a:pt x="86018" y="29272"/>
                    <a:pt x="84116" y="28321"/>
                  </a:cubicBezTo>
                  <a:lnTo>
                    <a:pt x="83904" y="28216"/>
                  </a:lnTo>
                  <a:cubicBezTo>
                    <a:pt x="81897" y="27159"/>
                    <a:pt x="79783" y="26208"/>
                    <a:pt x="77775" y="25257"/>
                  </a:cubicBezTo>
                  <a:lnTo>
                    <a:pt x="77564" y="25151"/>
                  </a:lnTo>
                  <a:cubicBezTo>
                    <a:pt x="73126" y="23038"/>
                    <a:pt x="68582" y="21030"/>
                    <a:pt x="63932" y="192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4385425" y="1715950"/>
              <a:ext cx="1699475" cy="983300"/>
            </a:xfrm>
            <a:custGeom>
              <a:avLst/>
              <a:gdLst/>
              <a:ahLst/>
              <a:cxnLst/>
              <a:rect l="l" t="t" r="r" b="b"/>
              <a:pathLst>
                <a:path w="67979" h="39332" extrusionOk="0">
                  <a:moveTo>
                    <a:pt x="64773" y="1"/>
                  </a:moveTo>
                  <a:cubicBezTo>
                    <a:pt x="64581" y="1"/>
                    <a:pt x="64377" y="21"/>
                    <a:pt x="64163" y="64"/>
                  </a:cubicBezTo>
                  <a:cubicBezTo>
                    <a:pt x="51693" y="2389"/>
                    <a:pt x="39012" y="3868"/>
                    <a:pt x="26543" y="6721"/>
                  </a:cubicBezTo>
                  <a:cubicBezTo>
                    <a:pt x="26015" y="6827"/>
                    <a:pt x="25486" y="7038"/>
                    <a:pt x="24958" y="7250"/>
                  </a:cubicBezTo>
                  <a:cubicBezTo>
                    <a:pt x="21576" y="8729"/>
                    <a:pt x="20520" y="13062"/>
                    <a:pt x="22950" y="15915"/>
                  </a:cubicBezTo>
                  <a:cubicBezTo>
                    <a:pt x="24852" y="18240"/>
                    <a:pt x="26754" y="20459"/>
                    <a:pt x="28762" y="22784"/>
                  </a:cubicBezTo>
                  <a:lnTo>
                    <a:pt x="29819" y="24052"/>
                  </a:lnTo>
                  <a:cubicBezTo>
                    <a:pt x="23162" y="26588"/>
                    <a:pt x="16610" y="29335"/>
                    <a:pt x="9952" y="31872"/>
                  </a:cubicBezTo>
                  <a:cubicBezTo>
                    <a:pt x="7522" y="32823"/>
                    <a:pt x="5091" y="33668"/>
                    <a:pt x="2661" y="34619"/>
                  </a:cubicBezTo>
                  <a:cubicBezTo>
                    <a:pt x="1" y="35506"/>
                    <a:pt x="464" y="39332"/>
                    <a:pt x="3108" y="39332"/>
                  </a:cubicBezTo>
                  <a:cubicBezTo>
                    <a:pt x="3300" y="39332"/>
                    <a:pt x="3503" y="39312"/>
                    <a:pt x="3718" y="39269"/>
                  </a:cubicBezTo>
                  <a:cubicBezTo>
                    <a:pt x="16187" y="36944"/>
                    <a:pt x="28974" y="35465"/>
                    <a:pt x="41337" y="32717"/>
                  </a:cubicBezTo>
                  <a:cubicBezTo>
                    <a:pt x="41866" y="32611"/>
                    <a:pt x="42394" y="32400"/>
                    <a:pt x="42922" y="32083"/>
                  </a:cubicBezTo>
                  <a:cubicBezTo>
                    <a:pt x="46410" y="30604"/>
                    <a:pt x="47361" y="26271"/>
                    <a:pt x="44930" y="23418"/>
                  </a:cubicBezTo>
                  <a:cubicBezTo>
                    <a:pt x="43028" y="21199"/>
                    <a:pt x="41126" y="18874"/>
                    <a:pt x="39224" y="16549"/>
                  </a:cubicBezTo>
                  <a:lnTo>
                    <a:pt x="38167" y="15281"/>
                  </a:lnTo>
                  <a:cubicBezTo>
                    <a:pt x="44719" y="12850"/>
                    <a:pt x="51376" y="10103"/>
                    <a:pt x="57928" y="7567"/>
                  </a:cubicBezTo>
                  <a:cubicBezTo>
                    <a:pt x="60358" y="6616"/>
                    <a:pt x="62789" y="5665"/>
                    <a:pt x="65219" y="4819"/>
                  </a:cubicBezTo>
                  <a:cubicBezTo>
                    <a:pt x="67978" y="3834"/>
                    <a:pt x="67430" y="1"/>
                    <a:pt x="64773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4029250" y="671650"/>
              <a:ext cx="826900" cy="1765375"/>
            </a:xfrm>
            <a:custGeom>
              <a:avLst/>
              <a:gdLst/>
              <a:ahLst/>
              <a:cxnLst/>
              <a:rect l="l" t="t" r="r" b="b"/>
              <a:pathLst>
                <a:path w="33076" h="70615" extrusionOk="0">
                  <a:moveTo>
                    <a:pt x="29239" y="0"/>
                  </a:moveTo>
                  <a:cubicBezTo>
                    <a:pt x="28608" y="0"/>
                    <a:pt x="27946" y="278"/>
                    <a:pt x="27370" y="940"/>
                  </a:cubicBezTo>
                  <a:cubicBezTo>
                    <a:pt x="19233" y="10662"/>
                    <a:pt x="10356" y="19962"/>
                    <a:pt x="2642" y="30001"/>
                  </a:cubicBezTo>
                  <a:cubicBezTo>
                    <a:pt x="2219" y="30423"/>
                    <a:pt x="1902" y="30952"/>
                    <a:pt x="1797" y="31480"/>
                  </a:cubicBezTo>
                  <a:cubicBezTo>
                    <a:pt x="0" y="34756"/>
                    <a:pt x="2008" y="38877"/>
                    <a:pt x="5707" y="39406"/>
                  </a:cubicBezTo>
                  <a:cubicBezTo>
                    <a:pt x="8666" y="40040"/>
                    <a:pt x="11624" y="40568"/>
                    <a:pt x="14583" y="41096"/>
                  </a:cubicBezTo>
                  <a:lnTo>
                    <a:pt x="16168" y="41308"/>
                  </a:lnTo>
                  <a:cubicBezTo>
                    <a:pt x="12575" y="47542"/>
                    <a:pt x="9300" y="53777"/>
                    <a:pt x="5707" y="60012"/>
                  </a:cubicBezTo>
                  <a:cubicBezTo>
                    <a:pt x="4439" y="62231"/>
                    <a:pt x="3171" y="64450"/>
                    <a:pt x="1902" y="66669"/>
                  </a:cubicBezTo>
                  <a:cubicBezTo>
                    <a:pt x="752" y="68586"/>
                    <a:pt x="2217" y="70614"/>
                    <a:pt x="3874" y="70614"/>
                  </a:cubicBezTo>
                  <a:cubicBezTo>
                    <a:pt x="4501" y="70614"/>
                    <a:pt x="5156" y="70324"/>
                    <a:pt x="5707" y="69628"/>
                  </a:cubicBezTo>
                  <a:cubicBezTo>
                    <a:pt x="13843" y="59906"/>
                    <a:pt x="22720" y="50713"/>
                    <a:pt x="30540" y="40568"/>
                  </a:cubicBezTo>
                  <a:cubicBezTo>
                    <a:pt x="30857" y="40145"/>
                    <a:pt x="31174" y="39617"/>
                    <a:pt x="31385" y="39089"/>
                  </a:cubicBezTo>
                  <a:cubicBezTo>
                    <a:pt x="33076" y="35813"/>
                    <a:pt x="31174" y="31797"/>
                    <a:pt x="27475" y="31163"/>
                  </a:cubicBezTo>
                  <a:cubicBezTo>
                    <a:pt x="24516" y="30635"/>
                    <a:pt x="21558" y="30106"/>
                    <a:pt x="18704" y="29578"/>
                  </a:cubicBezTo>
                  <a:lnTo>
                    <a:pt x="17014" y="29261"/>
                  </a:lnTo>
                  <a:cubicBezTo>
                    <a:pt x="20607" y="23132"/>
                    <a:pt x="23988" y="16897"/>
                    <a:pt x="27475" y="10662"/>
                  </a:cubicBezTo>
                  <a:cubicBezTo>
                    <a:pt x="28743" y="8338"/>
                    <a:pt x="30011" y="6118"/>
                    <a:pt x="31385" y="3899"/>
                  </a:cubicBezTo>
                  <a:cubicBezTo>
                    <a:pt x="32384" y="1978"/>
                    <a:pt x="30924" y="0"/>
                    <a:pt x="29239" y="0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2710975" y="262575"/>
              <a:ext cx="821625" cy="1759675"/>
            </a:xfrm>
            <a:custGeom>
              <a:avLst/>
              <a:gdLst/>
              <a:ahLst/>
              <a:cxnLst/>
              <a:rect l="l" t="t" r="r" b="b"/>
              <a:pathLst>
                <a:path w="32865" h="70387" extrusionOk="0">
                  <a:moveTo>
                    <a:pt x="29370" y="1"/>
                  </a:moveTo>
                  <a:cubicBezTo>
                    <a:pt x="28757" y="1"/>
                    <a:pt x="28119" y="273"/>
                    <a:pt x="27581" y="924"/>
                  </a:cubicBezTo>
                  <a:cubicBezTo>
                    <a:pt x="19339" y="10646"/>
                    <a:pt x="10357" y="19840"/>
                    <a:pt x="2537" y="29879"/>
                  </a:cubicBezTo>
                  <a:cubicBezTo>
                    <a:pt x="2220" y="30301"/>
                    <a:pt x="1903" y="30830"/>
                    <a:pt x="1691" y="31358"/>
                  </a:cubicBezTo>
                  <a:cubicBezTo>
                    <a:pt x="1" y="34634"/>
                    <a:pt x="1903" y="38544"/>
                    <a:pt x="5601" y="39283"/>
                  </a:cubicBezTo>
                  <a:cubicBezTo>
                    <a:pt x="8560" y="39812"/>
                    <a:pt x="11413" y="40446"/>
                    <a:pt x="14372" y="40974"/>
                  </a:cubicBezTo>
                  <a:lnTo>
                    <a:pt x="16063" y="41186"/>
                  </a:lnTo>
                  <a:cubicBezTo>
                    <a:pt x="12470" y="47315"/>
                    <a:pt x="8983" y="53655"/>
                    <a:pt x="5496" y="59678"/>
                  </a:cubicBezTo>
                  <a:cubicBezTo>
                    <a:pt x="4228" y="62003"/>
                    <a:pt x="2854" y="64222"/>
                    <a:pt x="1480" y="66442"/>
                  </a:cubicBezTo>
                  <a:cubicBezTo>
                    <a:pt x="407" y="68358"/>
                    <a:pt x="1837" y="70386"/>
                    <a:pt x="3510" y="70386"/>
                  </a:cubicBezTo>
                  <a:cubicBezTo>
                    <a:pt x="4142" y="70386"/>
                    <a:pt x="4810" y="70096"/>
                    <a:pt x="5390" y="69400"/>
                  </a:cubicBezTo>
                  <a:cubicBezTo>
                    <a:pt x="13527" y="59678"/>
                    <a:pt x="22509" y="50591"/>
                    <a:pt x="30329" y="40552"/>
                  </a:cubicBezTo>
                  <a:cubicBezTo>
                    <a:pt x="30646" y="40129"/>
                    <a:pt x="30963" y="39601"/>
                    <a:pt x="31174" y="39072"/>
                  </a:cubicBezTo>
                  <a:cubicBezTo>
                    <a:pt x="32865" y="35796"/>
                    <a:pt x="30963" y="31781"/>
                    <a:pt x="27264" y="31147"/>
                  </a:cubicBezTo>
                  <a:cubicBezTo>
                    <a:pt x="24411" y="30513"/>
                    <a:pt x="21452" y="29984"/>
                    <a:pt x="18493" y="29456"/>
                  </a:cubicBezTo>
                  <a:lnTo>
                    <a:pt x="16908" y="29139"/>
                  </a:lnTo>
                  <a:cubicBezTo>
                    <a:pt x="20501" y="23010"/>
                    <a:pt x="23883" y="16775"/>
                    <a:pt x="27476" y="10646"/>
                  </a:cubicBezTo>
                  <a:cubicBezTo>
                    <a:pt x="28744" y="8427"/>
                    <a:pt x="30012" y="6102"/>
                    <a:pt x="31385" y="3883"/>
                  </a:cubicBezTo>
                  <a:cubicBezTo>
                    <a:pt x="32546" y="2027"/>
                    <a:pt x="31045" y="1"/>
                    <a:pt x="29370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1733500" y="237775"/>
              <a:ext cx="723900" cy="1795825"/>
            </a:xfrm>
            <a:custGeom>
              <a:avLst/>
              <a:gdLst/>
              <a:ahLst/>
              <a:cxnLst/>
              <a:rect l="l" t="t" r="r" b="b"/>
              <a:pathLst>
                <a:path w="28956" h="71833" extrusionOk="0">
                  <a:moveTo>
                    <a:pt x="3557" y="1"/>
                  </a:moveTo>
                  <a:cubicBezTo>
                    <a:pt x="2397" y="1"/>
                    <a:pt x="1269" y="793"/>
                    <a:pt x="1269" y="2444"/>
                  </a:cubicBezTo>
                  <a:cubicBezTo>
                    <a:pt x="1057" y="15125"/>
                    <a:pt x="1" y="27912"/>
                    <a:pt x="318" y="40593"/>
                  </a:cubicBezTo>
                  <a:cubicBezTo>
                    <a:pt x="318" y="41121"/>
                    <a:pt x="423" y="41755"/>
                    <a:pt x="635" y="42283"/>
                  </a:cubicBezTo>
                  <a:cubicBezTo>
                    <a:pt x="1177" y="44995"/>
                    <a:pt x="3481" y="46685"/>
                    <a:pt x="5963" y="46685"/>
                  </a:cubicBezTo>
                  <a:cubicBezTo>
                    <a:pt x="6866" y="46685"/>
                    <a:pt x="7792" y="46461"/>
                    <a:pt x="8666" y="45982"/>
                  </a:cubicBezTo>
                  <a:cubicBezTo>
                    <a:pt x="11308" y="44608"/>
                    <a:pt x="13949" y="43129"/>
                    <a:pt x="16486" y="41649"/>
                  </a:cubicBezTo>
                  <a:lnTo>
                    <a:pt x="17965" y="40910"/>
                  </a:lnTo>
                  <a:cubicBezTo>
                    <a:pt x="19127" y="47884"/>
                    <a:pt x="20396" y="54858"/>
                    <a:pt x="21664" y="61939"/>
                  </a:cubicBezTo>
                  <a:cubicBezTo>
                    <a:pt x="22086" y="64475"/>
                    <a:pt x="22509" y="67011"/>
                    <a:pt x="22932" y="69547"/>
                  </a:cubicBezTo>
                  <a:cubicBezTo>
                    <a:pt x="23141" y="71066"/>
                    <a:pt x="24312" y="71832"/>
                    <a:pt x="25439" y="71832"/>
                  </a:cubicBezTo>
                  <a:cubicBezTo>
                    <a:pt x="26585" y="71832"/>
                    <a:pt x="27687" y="71040"/>
                    <a:pt x="27687" y="69441"/>
                  </a:cubicBezTo>
                  <a:cubicBezTo>
                    <a:pt x="27898" y="56761"/>
                    <a:pt x="28955" y="43974"/>
                    <a:pt x="28638" y="31293"/>
                  </a:cubicBezTo>
                  <a:cubicBezTo>
                    <a:pt x="28638" y="30659"/>
                    <a:pt x="28532" y="30131"/>
                    <a:pt x="28427" y="29603"/>
                  </a:cubicBezTo>
                  <a:cubicBezTo>
                    <a:pt x="27886" y="26899"/>
                    <a:pt x="25539" y="25156"/>
                    <a:pt x="23036" y="25156"/>
                  </a:cubicBezTo>
                  <a:cubicBezTo>
                    <a:pt x="22114" y="25156"/>
                    <a:pt x="21171" y="25392"/>
                    <a:pt x="20290" y="25904"/>
                  </a:cubicBezTo>
                  <a:cubicBezTo>
                    <a:pt x="17648" y="27278"/>
                    <a:pt x="15006" y="28757"/>
                    <a:pt x="12364" y="30131"/>
                  </a:cubicBezTo>
                  <a:lnTo>
                    <a:pt x="10885" y="30976"/>
                  </a:lnTo>
                  <a:cubicBezTo>
                    <a:pt x="9828" y="24002"/>
                    <a:pt x="8455" y="17027"/>
                    <a:pt x="7292" y="9947"/>
                  </a:cubicBezTo>
                  <a:cubicBezTo>
                    <a:pt x="6869" y="7411"/>
                    <a:pt x="6447" y="4875"/>
                    <a:pt x="6024" y="2233"/>
                  </a:cubicBezTo>
                  <a:cubicBezTo>
                    <a:pt x="5867" y="766"/>
                    <a:pt x="4697" y="1"/>
                    <a:pt x="3557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4079450" y="3033175"/>
              <a:ext cx="52850" cy="29075"/>
            </a:xfrm>
            <a:custGeom>
              <a:avLst/>
              <a:gdLst/>
              <a:ahLst/>
              <a:cxnLst/>
              <a:rect l="l" t="t" r="r" b="b"/>
              <a:pathLst>
                <a:path w="2114" h="1163" extrusionOk="0">
                  <a:moveTo>
                    <a:pt x="0" y="0"/>
                  </a:moveTo>
                  <a:cubicBezTo>
                    <a:pt x="465" y="266"/>
                    <a:pt x="930" y="490"/>
                    <a:pt x="1368" y="724"/>
                  </a:cubicBezTo>
                  <a:lnTo>
                    <a:pt x="1368" y="724"/>
                  </a:lnTo>
                  <a:cubicBezTo>
                    <a:pt x="918" y="458"/>
                    <a:pt x="481" y="207"/>
                    <a:pt x="0" y="0"/>
                  </a:cubicBezTo>
                  <a:close/>
                  <a:moveTo>
                    <a:pt x="1368" y="724"/>
                  </a:moveTo>
                  <a:lnTo>
                    <a:pt x="1368" y="724"/>
                  </a:lnTo>
                  <a:cubicBezTo>
                    <a:pt x="1610" y="867"/>
                    <a:pt x="1855" y="1015"/>
                    <a:pt x="2114" y="1163"/>
                  </a:cubicBezTo>
                  <a:cubicBezTo>
                    <a:pt x="1878" y="1006"/>
                    <a:pt x="1628" y="863"/>
                    <a:pt x="1368" y="724"/>
                  </a:cubicBezTo>
                  <a:close/>
                </a:path>
              </a:pathLst>
            </a:custGeom>
            <a:solidFill>
              <a:srgbClr val="AB1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4182475" y="3088650"/>
              <a:ext cx="147975" cy="84550"/>
            </a:xfrm>
            <a:custGeom>
              <a:avLst/>
              <a:gdLst/>
              <a:ahLst/>
              <a:cxnLst/>
              <a:rect l="l" t="t" r="r" b="b"/>
              <a:pathLst>
                <a:path w="5919" h="3382" extrusionOk="0">
                  <a:moveTo>
                    <a:pt x="0" y="0"/>
                  </a:moveTo>
                  <a:lnTo>
                    <a:pt x="317" y="212"/>
                  </a:lnTo>
                  <a:cubicBezTo>
                    <a:pt x="2114" y="1268"/>
                    <a:pt x="4016" y="2325"/>
                    <a:pt x="5918" y="3382"/>
                  </a:cubicBezTo>
                  <a:cubicBezTo>
                    <a:pt x="4016" y="2220"/>
                    <a:pt x="2008" y="1057"/>
                    <a:pt x="0" y="0"/>
                  </a:cubicBezTo>
                  <a:close/>
                </a:path>
              </a:pathLst>
            </a:custGeom>
            <a:solidFill>
              <a:srgbClr val="AB1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2187900" y="3019950"/>
              <a:ext cx="620850" cy="1397575"/>
            </a:xfrm>
            <a:custGeom>
              <a:avLst/>
              <a:gdLst/>
              <a:ahLst/>
              <a:cxnLst/>
              <a:rect l="l" t="t" r="r" b="b"/>
              <a:pathLst>
                <a:path w="24834" h="55903" extrusionOk="0">
                  <a:moveTo>
                    <a:pt x="18387" y="1"/>
                  </a:moveTo>
                  <a:cubicBezTo>
                    <a:pt x="15323" y="7292"/>
                    <a:pt x="12364" y="14584"/>
                    <a:pt x="9617" y="21558"/>
                  </a:cubicBezTo>
                  <a:cubicBezTo>
                    <a:pt x="5495" y="31597"/>
                    <a:pt x="0" y="46603"/>
                    <a:pt x="8243" y="55902"/>
                  </a:cubicBezTo>
                  <a:cubicBezTo>
                    <a:pt x="3488" y="48716"/>
                    <a:pt x="14266" y="26631"/>
                    <a:pt x="16908" y="20184"/>
                  </a:cubicBezTo>
                  <a:cubicBezTo>
                    <a:pt x="18704" y="15746"/>
                    <a:pt x="21769" y="9089"/>
                    <a:pt x="24834" y="2326"/>
                  </a:cubicBezTo>
                  <a:lnTo>
                    <a:pt x="23037" y="1692"/>
                  </a:lnTo>
                  <a:cubicBezTo>
                    <a:pt x="21558" y="1163"/>
                    <a:pt x="19973" y="635"/>
                    <a:pt x="18387" y="1"/>
                  </a:cubicBezTo>
                  <a:close/>
                </a:path>
              </a:pathLst>
            </a:custGeom>
            <a:solidFill>
              <a:srgbClr val="AB1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7"/>
            <p:cNvSpPr/>
            <p:nvPr/>
          </p:nvSpPr>
          <p:spPr>
            <a:xfrm>
              <a:off x="1958050" y="3556250"/>
              <a:ext cx="2176900" cy="1867975"/>
            </a:xfrm>
            <a:custGeom>
              <a:avLst/>
              <a:gdLst/>
              <a:ahLst/>
              <a:cxnLst/>
              <a:rect l="l" t="t" r="r" b="b"/>
              <a:pathLst>
                <a:path w="87076" h="74719" extrusionOk="0">
                  <a:moveTo>
                    <a:pt x="77565" y="1"/>
                  </a:moveTo>
                  <a:cubicBezTo>
                    <a:pt x="70802" y="18071"/>
                    <a:pt x="62876" y="35612"/>
                    <a:pt x="49984" y="50301"/>
                  </a:cubicBezTo>
                  <a:cubicBezTo>
                    <a:pt x="39913" y="61472"/>
                    <a:pt x="25707" y="67628"/>
                    <a:pt x="11004" y="67628"/>
                  </a:cubicBezTo>
                  <a:cubicBezTo>
                    <a:pt x="7348" y="67628"/>
                    <a:pt x="3662" y="67248"/>
                    <a:pt x="1" y="66469"/>
                  </a:cubicBezTo>
                  <a:lnTo>
                    <a:pt x="1" y="66469"/>
                  </a:lnTo>
                  <a:cubicBezTo>
                    <a:pt x="846" y="66892"/>
                    <a:pt x="1586" y="67314"/>
                    <a:pt x="2431" y="67737"/>
                  </a:cubicBezTo>
                  <a:cubicBezTo>
                    <a:pt x="4016" y="68477"/>
                    <a:pt x="5602" y="69217"/>
                    <a:pt x="7292" y="69851"/>
                  </a:cubicBezTo>
                  <a:cubicBezTo>
                    <a:pt x="8983" y="70590"/>
                    <a:pt x="10568" y="71330"/>
                    <a:pt x="12365" y="71858"/>
                  </a:cubicBezTo>
                  <a:cubicBezTo>
                    <a:pt x="17737" y="73825"/>
                    <a:pt x="22803" y="74718"/>
                    <a:pt x="27559" y="74718"/>
                  </a:cubicBezTo>
                  <a:cubicBezTo>
                    <a:pt x="47591" y="74718"/>
                    <a:pt x="62132" y="58875"/>
                    <a:pt x="71013" y="40685"/>
                  </a:cubicBezTo>
                  <a:cubicBezTo>
                    <a:pt x="75451" y="31597"/>
                    <a:pt x="82003" y="17120"/>
                    <a:pt x="87075" y="4967"/>
                  </a:cubicBezTo>
                  <a:cubicBezTo>
                    <a:pt x="84645" y="3699"/>
                    <a:pt x="82109" y="2431"/>
                    <a:pt x="79678" y="1057"/>
                  </a:cubicBezTo>
                  <a:lnTo>
                    <a:pt x="77565" y="1"/>
                  </a:lnTo>
                  <a:close/>
                </a:path>
              </a:pathLst>
            </a:custGeom>
            <a:solidFill>
              <a:srgbClr val="AB1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7"/>
            <p:cNvSpPr/>
            <p:nvPr/>
          </p:nvSpPr>
          <p:spPr>
            <a:xfrm>
              <a:off x="2866850" y="2502150"/>
              <a:ext cx="10575" cy="5325"/>
            </a:xfrm>
            <a:custGeom>
              <a:avLst/>
              <a:gdLst/>
              <a:ahLst/>
              <a:cxnLst/>
              <a:rect l="l" t="t" r="r" b="b"/>
              <a:pathLst>
                <a:path w="423" h="213" extrusionOk="0">
                  <a:moveTo>
                    <a:pt x="423" y="2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B1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6DD7CAD-0AA7-44F6-8572-0E477293FF84}"/>
              </a:ext>
            </a:extLst>
          </p:cNvPr>
          <p:cNvSpPr txBox="1"/>
          <p:nvPr/>
        </p:nvSpPr>
        <p:spPr>
          <a:xfrm>
            <a:off x="3773700" y="2182475"/>
            <a:ext cx="5091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spc="-5" dirty="0"/>
              <a:t>BAB  </a:t>
            </a:r>
            <a:r>
              <a:rPr lang="en-ID" sz="3600" dirty="0"/>
              <a:t>3</a:t>
            </a:r>
          </a:p>
        </p:txBody>
      </p:sp>
      <p:sp>
        <p:nvSpPr>
          <p:cNvPr id="41" name="Google Shape;1826;p37">
            <a:extLst>
              <a:ext uri="{FF2B5EF4-FFF2-40B4-BE49-F238E27FC236}">
                <a16:creationId xmlns:a16="http://schemas.microsoft.com/office/drawing/2014/main" id="{AC10F0F2-46D0-4682-8CC5-AC75F8646F42}"/>
              </a:ext>
            </a:extLst>
          </p:cNvPr>
          <p:cNvSpPr txBox="1">
            <a:spLocks/>
          </p:cNvSpPr>
          <p:nvPr/>
        </p:nvSpPr>
        <p:spPr>
          <a:xfrm>
            <a:off x="2117907" y="3790950"/>
            <a:ext cx="4914937" cy="877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 rtl="0"/>
            <a:r>
              <a:rPr lang="fi-FI" sz="2800" kern="0" spc="15" dirty="0">
                <a:latin typeface="Roboto Bk"/>
                <a:cs typeface="Roboto Bk"/>
              </a:rPr>
              <a:t>SMP SHAFTA SURABAYA</a:t>
            </a:r>
            <a:endParaRPr lang="fi-FI" sz="2800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553998"/>
          </a:xfrm>
        </p:spPr>
        <p:txBody>
          <a:bodyPr/>
          <a:lstStyle/>
          <a:p>
            <a:pPr marL="342900" indent="-342900">
              <a:buFont typeface="+mj-lt"/>
              <a:buAutoNum type="arabicPeriod" startAt="6"/>
            </a:pP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Usaha total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dua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dan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2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120 joule.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Perhatikan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gambar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berikut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B753A-E7C6-42F5-8938-F7BD7433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59555"/>
            <a:ext cx="3192373" cy="10954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1621BF-CD2A-4C7B-86E8-9A163AB81875}"/>
              </a:ext>
            </a:extLst>
          </p:cNvPr>
          <p:cNvSpPr txBox="1"/>
          <p:nvPr/>
        </p:nvSpPr>
        <p:spPr>
          <a:xfrm>
            <a:off x="762000" y="3339643"/>
            <a:ext cx="807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Jika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perpindahan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5 meter,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tentukan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besarnya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F2!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16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825566"/>
            <a:ext cx="8232775" cy="7874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 err="1">
                <a:latin typeface="Arial"/>
                <a:cs typeface="Arial"/>
              </a:rPr>
              <a:t>Bagaimana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jika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gaya</a:t>
            </a:r>
            <a:r>
              <a:rPr lang="en-US" sz="1600" b="1" spc="-5" dirty="0">
                <a:latin typeface="Arial"/>
                <a:cs typeface="Arial"/>
              </a:rPr>
              <a:t> yang </a:t>
            </a:r>
            <a:r>
              <a:rPr lang="en-US" sz="1600" b="1" spc="-5" dirty="0" err="1">
                <a:latin typeface="Arial"/>
                <a:cs typeface="Arial"/>
              </a:rPr>
              <a:t>dikerjakan</a:t>
            </a:r>
            <a:r>
              <a:rPr lang="en-US" sz="1600" b="1" spc="-5" dirty="0">
                <a:latin typeface="Arial"/>
                <a:cs typeface="Arial"/>
              </a:rPr>
              <a:t> pada </a:t>
            </a:r>
            <a:r>
              <a:rPr lang="en-US" sz="1600" b="1" spc="-5" dirty="0" err="1">
                <a:latin typeface="Arial"/>
                <a:cs typeface="Arial"/>
              </a:rPr>
              <a:t>suatu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benda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membentuk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sudit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tertentu</a:t>
            </a:r>
            <a:r>
              <a:rPr lang="en-US" sz="1600" b="1" spc="-5" dirty="0">
                <a:latin typeface="Arial"/>
                <a:cs typeface="Arial"/>
              </a:rPr>
              <a:t> ?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 MT"/>
                <a:cs typeface="Arial MT"/>
              </a:rPr>
              <a:t>Perhatikan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peristiwa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berikut!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1675673"/>
            <a:ext cx="7645400" cy="13659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804129"/>
            <a:ext cx="7543800" cy="1122102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US" sz="1600" dirty="0" err="1">
                <a:latin typeface="Arial MT"/>
                <a:cs typeface="Arial MT"/>
              </a:rPr>
              <a:t>Misalkan</a:t>
            </a:r>
            <a:r>
              <a:rPr lang="en-US" sz="1600" dirty="0">
                <a:latin typeface="Arial MT"/>
                <a:cs typeface="Arial MT"/>
              </a:rPr>
              <a:t>, </a:t>
            </a:r>
            <a:r>
              <a:rPr lang="en-US" sz="1600" dirty="0" err="1">
                <a:latin typeface="Arial MT"/>
                <a:cs typeface="Arial MT"/>
              </a:rPr>
              <a:t>gaya</a:t>
            </a:r>
            <a:r>
              <a:rPr lang="en-US" sz="1600" dirty="0">
                <a:latin typeface="Arial MT"/>
                <a:cs typeface="Arial MT"/>
              </a:rPr>
              <a:t> yang </a:t>
            </a:r>
            <a:r>
              <a:rPr lang="en-US" sz="1600" dirty="0" err="1">
                <a:latin typeface="Arial MT"/>
                <a:cs typeface="Arial MT"/>
              </a:rPr>
              <a:t>bekerja</a:t>
            </a:r>
            <a:r>
              <a:rPr lang="en-US" sz="1600" dirty="0">
                <a:latin typeface="Arial MT"/>
                <a:cs typeface="Arial MT"/>
              </a:rPr>
              <a:t> pada </a:t>
            </a:r>
            <a:r>
              <a:rPr lang="en-US" sz="1600" dirty="0" err="1">
                <a:latin typeface="Arial MT"/>
                <a:cs typeface="Arial MT"/>
              </a:rPr>
              <a:t>balok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adalah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i="1" dirty="0">
                <a:latin typeface="Arial MT"/>
                <a:cs typeface="Arial MT"/>
              </a:rPr>
              <a:t>F </a:t>
            </a:r>
            <a:r>
              <a:rPr lang="en-US" sz="1600" dirty="0">
                <a:latin typeface="Arial MT"/>
                <a:cs typeface="Arial MT"/>
              </a:rPr>
              <a:t>dan </a:t>
            </a:r>
            <a:r>
              <a:rPr lang="en-US" sz="1600" dirty="0" err="1">
                <a:latin typeface="Arial MT"/>
                <a:cs typeface="Arial MT"/>
              </a:rPr>
              <a:t>membentuk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sudut</a:t>
            </a:r>
            <a:r>
              <a:rPr lang="en-US" sz="1600" dirty="0">
                <a:latin typeface="Arial MT"/>
                <a:cs typeface="Arial MT"/>
              </a:rPr>
              <a:t> θ. </a:t>
            </a:r>
            <a:r>
              <a:rPr lang="en-US" sz="1600" dirty="0" err="1">
                <a:latin typeface="Arial MT"/>
                <a:cs typeface="Arial MT"/>
              </a:rPr>
              <a:t>Ingat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bahwa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untuk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menentukan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besar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usaha</a:t>
            </a:r>
            <a:r>
              <a:rPr lang="en-US" sz="1600" dirty="0">
                <a:latin typeface="Arial MT"/>
                <a:cs typeface="Arial MT"/>
              </a:rPr>
              <a:t>, </a:t>
            </a:r>
            <a:r>
              <a:rPr lang="en-US" sz="1600" dirty="0" err="1">
                <a:latin typeface="Arial MT"/>
                <a:cs typeface="Arial MT"/>
              </a:rPr>
              <a:t>gaya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harus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segaris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dengan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arah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perpindahan</a:t>
            </a:r>
            <a:r>
              <a:rPr lang="en-US" sz="1600" dirty="0">
                <a:latin typeface="Arial MT"/>
                <a:cs typeface="Arial MT"/>
              </a:rPr>
              <a:t>. Karena </a:t>
            </a:r>
            <a:r>
              <a:rPr lang="en-US" sz="1600" dirty="0" err="1">
                <a:latin typeface="Arial MT"/>
                <a:cs typeface="Arial MT"/>
              </a:rPr>
              <a:t>gaya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i="1" dirty="0">
                <a:latin typeface="Arial MT"/>
                <a:cs typeface="Arial MT"/>
              </a:rPr>
              <a:t>F </a:t>
            </a:r>
            <a:r>
              <a:rPr lang="en-US" sz="1600" dirty="0">
                <a:latin typeface="Arial MT"/>
                <a:cs typeface="Arial MT"/>
              </a:rPr>
              <a:t>yang </a:t>
            </a:r>
            <a:r>
              <a:rPr lang="en-US" sz="1600" dirty="0" err="1">
                <a:latin typeface="Arial MT"/>
                <a:cs typeface="Arial MT"/>
              </a:rPr>
              <a:t>bekerja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membentuk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sudut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uraikan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sumbu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mendatar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6400" y="3554858"/>
            <a:ext cx="2082800" cy="858391"/>
            <a:chOff x="406400" y="3554858"/>
            <a:chExt cx="2082800" cy="858391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400" y="3554858"/>
              <a:ext cx="2082800" cy="858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567558"/>
              <a:ext cx="1981199" cy="7567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40492" y="2909061"/>
            <a:ext cx="5655507" cy="17697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" dirty="0">
                <a:latin typeface="Arial MT"/>
                <a:cs typeface="Arial MT"/>
              </a:rPr>
              <a:t>Secara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matematis,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dapat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ditulis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sebagai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berikut: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 MT"/>
                <a:cs typeface="Arial MT"/>
              </a:rPr>
              <a:t>Keteragan: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</a:pPr>
            <a:r>
              <a:rPr lang="en-US" sz="1600" spc="-60" dirty="0">
                <a:latin typeface="Arial MT"/>
                <a:cs typeface="Arial MT"/>
              </a:rPr>
              <a:t>W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lang="en-US" sz="1600" spc="-60" dirty="0">
                <a:latin typeface="Arial MT"/>
                <a:cs typeface="Arial MT"/>
              </a:rPr>
              <a:t>      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lang="en-US" sz="1600" spc="-5" dirty="0">
                <a:latin typeface="Arial MT"/>
                <a:cs typeface="Arial MT"/>
              </a:rPr>
              <a:t>Usaha (Joule </a:t>
            </a:r>
            <a:r>
              <a:rPr lang="en-US" sz="1600" spc="-5" dirty="0" err="1">
                <a:latin typeface="Arial MT"/>
                <a:cs typeface="Arial MT"/>
              </a:rPr>
              <a:t>atau</a:t>
            </a:r>
            <a:r>
              <a:rPr lang="en-US" sz="1600" spc="-5" dirty="0">
                <a:latin typeface="Arial MT"/>
                <a:cs typeface="Arial MT"/>
              </a:rPr>
              <a:t> kg m2/s2)</a:t>
            </a:r>
            <a:endParaRPr lang="en-ID" sz="1600" dirty="0">
              <a:latin typeface="Arial MT"/>
              <a:cs typeface="Arial MT"/>
            </a:endParaRPr>
          </a:p>
          <a:p>
            <a:pPr marL="2235835" marR="5080">
              <a:lnSpc>
                <a:spcPct val="100000"/>
              </a:lnSpc>
            </a:pPr>
            <a:r>
              <a:rPr lang="en-ID" sz="1600" spc="-25" dirty="0">
                <a:latin typeface="Arial MT"/>
                <a:cs typeface="Arial MT"/>
              </a:rPr>
              <a:t>F        </a:t>
            </a:r>
            <a:r>
              <a:rPr lang="en-ID" sz="1600" dirty="0">
                <a:latin typeface="Arial MT"/>
                <a:cs typeface="Arial MT"/>
              </a:rPr>
              <a:t>=</a:t>
            </a:r>
            <a:r>
              <a:rPr lang="en-ID" sz="1600" spc="-20" dirty="0">
                <a:latin typeface="Arial MT"/>
                <a:cs typeface="Arial MT"/>
              </a:rPr>
              <a:t> </a:t>
            </a:r>
            <a:r>
              <a:rPr lang="en-ID" sz="1600" spc="-5" dirty="0">
                <a:latin typeface="Arial MT"/>
                <a:cs typeface="Arial MT"/>
              </a:rPr>
              <a:t>Gaya (newton)</a:t>
            </a:r>
          </a:p>
          <a:p>
            <a:pPr marL="2235835" marR="5080">
              <a:lnSpc>
                <a:spcPct val="100000"/>
              </a:lnSpc>
            </a:pPr>
            <a:r>
              <a:rPr lang="en-ID" sz="1600" spc="-5" dirty="0">
                <a:latin typeface="Arial MT"/>
                <a:cs typeface="Arial MT"/>
              </a:rPr>
              <a:t>Cos θ = cos (</a:t>
            </a:r>
            <a:r>
              <a:rPr lang="en-ID" sz="1600" spc="-5" dirty="0" err="1">
                <a:latin typeface="Arial MT"/>
                <a:cs typeface="Arial MT"/>
              </a:rPr>
              <a:t>sudut</a:t>
            </a:r>
            <a:r>
              <a:rPr lang="en-ID" sz="1600" spc="-5" dirty="0">
                <a:latin typeface="Arial MT"/>
                <a:cs typeface="Arial MT"/>
              </a:rPr>
              <a:t> yang </a:t>
            </a:r>
            <a:r>
              <a:rPr lang="en-ID" sz="1600" spc="-5" dirty="0" err="1">
                <a:latin typeface="Arial MT"/>
                <a:cs typeface="Arial MT"/>
              </a:rPr>
              <a:t>dibentuk</a:t>
            </a:r>
            <a:r>
              <a:rPr lang="en-ID" sz="1600" spc="-5" dirty="0">
                <a:latin typeface="Arial MT"/>
                <a:cs typeface="Arial MT"/>
              </a:rPr>
              <a:t>)</a:t>
            </a:r>
            <a:endParaRPr lang="en-ID" sz="1600" spc="-430" dirty="0">
              <a:latin typeface="Arial MT"/>
              <a:cs typeface="Arial MT"/>
            </a:endParaRPr>
          </a:p>
          <a:p>
            <a:pPr marL="2235835" marR="5080">
              <a:lnSpc>
                <a:spcPct val="100000"/>
              </a:lnSpc>
            </a:pPr>
            <a:r>
              <a:rPr lang="en-ID" sz="1600" spc="-55" dirty="0">
                <a:latin typeface="Arial MT"/>
                <a:cs typeface="Arial MT"/>
              </a:rPr>
              <a:t>s          </a:t>
            </a:r>
            <a:r>
              <a:rPr lang="en-ID" sz="1600" dirty="0">
                <a:latin typeface="Arial MT"/>
                <a:cs typeface="Arial MT"/>
              </a:rPr>
              <a:t>=</a:t>
            </a:r>
            <a:r>
              <a:rPr lang="en-ID" sz="1600" spc="-20" dirty="0">
                <a:latin typeface="Arial MT"/>
                <a:cs typeface="Arial MT"/>
              </a:rPr>
              <a:t> </a:t>
            </a:r>
            <a:r>
              <a:rPr lang="en-ID" sz="1600" spc="-5" dirty="0" err="1">
                <a:latin typeface="Arial MT"/>
                <a:cs typeface="Arial MT"/>
              </a:rPr>
              <a:t>Perpindahan</a:t>
            </a:r>
            <a:r>
              <a:rPr lang="en-ID" sz="1600" spc="-5" dirty="0">
                <a:latin typeface="Arial MT"/>
                <a:cs typeface="Arial MT"/>
              </a:rPr>
              <a:t> (m)</a:t>
            </a:r>
            <a:endParaRPr lang="en-ID" sz="16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90844"/>
            <a:ext cx="75438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2" y="326323"/>
            <a:ext cx="672230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USAHA OLEH GAYA YANG MEMBENTUK SUDUT</a:t>
            </a:r>
            <a:endParaRPr spc="-5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250E7F-4A22-41C8-9810-349EB2FDB37C}"/>
              </a:ext>
            </a:extLst>
          </p:cNvPr>
          <p:cNvSpPr/>
          <p:nvPr/>
        </p:nvSpPr>
        <p:spPr>
          <a:xfrm>
            <a:off x="525396" y="3638550"/>
            <a:ext cx="1879600" cy="557669"/>
          </a:xfrm>
          <a:prstGeom prst="rect">
            <a:avLst/>
          </a:prstGeom>
          <a:solidFill>
            <a:srgbClr val="D5FBC2"/>
          </a:solidFill>
          <a:ln>
            <a:solidFill>
              <a:srgbClr val="D5F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= F cos θ . s</a:t>
            </a:r>
            <a:endParaRPr lang="en-ID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66199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Gaya F = 50 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bekerja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pada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sebuah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benda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massanya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10 kg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sehingga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benda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berpindah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horizontal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sejauh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2 meter. Gaya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membentuk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sudut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60ᵒ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terhadap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arah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perpindahannya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Berapakah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usaha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dilakukan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gaya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terhadap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benda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?</a:t>
            </a:r>
            <a:br>
              <a:rPr lang="en-ID" dirty="0"/>
            </a:b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3021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384995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Sebuah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benda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mengalami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dua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gaya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. Gaya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pertama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sebesar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40 N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membentuk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sudut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35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derajat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dengan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sumbu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X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positif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. Jika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benda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berpindah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sejauh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4 m pada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arah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sumbu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X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positif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,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berapa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besarnya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usaha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dilakukan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gaya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Helvetica-FF"/>
              </a:rPr>
              <a:t>tersebut</a:t>
            </a:r>
            <a:r>
              <a:rPr lang="en-ID" b="0" i="0" dirty="0">
                <a:solidFill>
                  <a:srgbClr val="000000"/>
                </a:solidFill>
                <a:effectLst/>
                <a:latin typeface="Helvetica-FF"/>
              </a:rPr>
              <a:t>?</a:t>
            </a:r>
            <a:br>
              <a:rPr lang="en-ID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00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384995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Peti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massa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50 kg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ditarik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sejauh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20 m dan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gaya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100 N. Usaha yang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dikerahkan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ini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membentuk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sudut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37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derajat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Lantai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kasar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gaya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geseknya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sebesar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Fges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50 N.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mengetahui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hal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hitunglah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usaha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tiap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gaya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bekerja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pada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peti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serta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usaha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dilakukan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gaya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total pada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peti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tersebut</a:t>
            </a:r>
            <a:r>
              <a:rPr lang="en-ID" b="0" i="0" dirty="0">
                <a:solidFill>
                  <a:srgbClr val="2C3E50"/>
                </a:solidFill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576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8353" y="1738630"/>
            <a:ext cx="5054600" cy="1671320"/>
            <a:chOff x="330200" y="2466893"/>
            <a:chExt cx="5054600" cy="167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200" y="2466893"/>
              <a:ext cx="5054600" cy="16712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0999" y="2479592"/>
              <a:ext cx="4953000" cy="1569720"/>
            </a:xfrm>
            <a:custGeom>
              <a:avLst/>
              <a:gdLst/>
              <a:ahLst/>
              <a:cxnLst/>
              <a:rect l="l" t="t" r="r" b="b"/>
              <a:pathLst>
                <a:path w="4953000" h="1569720">
                  <a:moveTo>
                    <a:pt x="4952999" y="1569659"/>
                  </a:moveTo>
                  <a:lnTo>
                    <a:pt x="0" y="1569659"/>
                  </a:lnTo>
                  <a:lnTo>
                    <a:pt x="0" y="0"/>
                  </a:lnTo>
                  <a:lnTo>
                    <a:pt x="4952999" y="0"/>
                  </a:lnTo>
                  <a:lnTo>
                    <a:pt x="4952999" y="1569659"/>
                  </a:lnTo>
                  <a:close/>
                </a:path>
              </a:pathLst>
            </a:custGeom>
            <a:solidFill>
              <a:srgbClr val="EAF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7825" y="916432"/>
            <a:ext cx="8337551" cy="1102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>
              <a:lnSpc>
                <a:spcPct val="100000"/>
              </a:lnSpc>
              <a:spcBef>
                <a:spcPts val="100"/>
              </a:spcBef>
            </a:pPr>
            <a:r>
              <a:rPr lang="en-ID" sz="1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adalah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kemampuan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usaha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melakukan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perubahan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marL="50800" marR="5080">
              <a:lnSpc>
                <a:spcPct val="100000"/>
              </a:lnSpc>
              <a:spcBef>
                <a:spcPts val="100"/>
              </a:spcBef>
            </a:pPr>
            <a:r>
              <a:rPr lang="en-ID" sz="1600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bagian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suatu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benda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terikat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benda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tersebut</a:t>
            </a:r>
            <a:endParaRPr lang="en-ID" sz="1600" spc="-5" dirty="0">
              <a:solidFill>
                <a:srgbClr val="444444"/>
              </a:solidFill>
              <a:latin typeface="Open Sans" panose="020B060603050402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en-ID" sz="22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40948"/>
            <a:ext cx="1803400" cy="619760"/>
            <a:chOff x="0" y="240948"/>
            <a:chExt cx="1803400" cy="6197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1803400" cy="6195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253648"/>
              <a:ext cx="1752600" cy="518159"/>
            </a:xfrm>
            <a:custGeom>
              <a:avLst/>
              <a:gdLst/>
              <a:ahLst/>
              <a:cxnLst/>
              <a:rect l="l" t="t" r="r" b="b"/>
              <a:pathLst>
                <a:path w="1752600" h="518159">
                  <a:moveTo>
                    <a:pt x="16231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6231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115970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ENERGI</a:t>
            </a:r>
            <a:endParaRPr spc="-5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3757EB-6B0E-4AA8-BDC3-8B82C213AE80}"/>
              </a:ext>
            </a:extLst>
          </p:cNvPr>
          <p:cNvSpPr txBox="1"/>
          <p:nvPr/>
        </p:nvSpPr>
        <p:spPr>
          <a:xfrm>
            <a:off x="536133" y="1857284"/>
            <a:ext cx="48173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HUKUM KEKEKALAN ENERGI 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diciptakan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juga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dimusnahkan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diubah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lain”.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3B9178-E6D0-4316-A4BC-FE90B3F25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431435"/>
            <a:ext cx="6662500" cy="16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6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623062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A. ENERGI YANG DIGUNAKAN UNTUK KERJA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989873"/>
            <a:ext cx="7645400" cy="21914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118329"/>
            <a:ext cx="7543800" cy="1932580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Termal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/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Kalor</a:t>
            </a:r>
            <a:endParaRPr lang="en-ID" sz="1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2.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Listrik</a:t>
            </a: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Cahaya</a:t>
            </a:r>
            <a:endParaRPr lang="en-ID" sz="1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5.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Bunyi</a:t>
            </a:r>
            <a:endParaRPr lang="en-ID" sz="1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6.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</a:rPr>
              <a:t>Energi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</a:rPr>
              <a:t>Kinetik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</a:rPr>
              <a:t> =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energi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 yang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dimiliki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 oleh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benda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saat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</a:rPr>
              <a:t>bergerak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</a:rPr>
              <a:t>.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88548"/>
            <a:ext cx="62230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3" y="173923"/>
            <a:ext cx="54305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JENIS-JENIS ENERGI</a:t>
            </a:r>
            <a:endParaRPr spc="-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7FE1F-4248-424C-825B-60CF8FC2A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16" y="3156192"/>
            <a:ext cx="6901167" cy="19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0" y="240948"/>
            <a:ext cx="62230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54305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JENIS-JENIS ENERGI</a:t>
            </a:r>
            <a:endParaRPr spc="-5" dirty="0"/>
          </a:p>
        </p:txBody>
      </p:sp>
      <p:pic>
        <p:nvPicPr>
          <p:cNvPr id="13" name="object 3">
            <a:extLst>
              <a:ext uri="{FF2B5EF4-FFF2-40B4-BE49-F238E27FC236}">
                <a16:creationId xmlns:a16="http://schemas.microsoft.com/office/drawing/2014/main" id="{E7AA6B40-07C6-4C8F-A375-969DD338765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88" y="1176929"/>
            <a:ext cx="7645400" cy="1310476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089993F5-1E38-4CF7-9877-891AA15B9411}"/>
              </a:ext>
            </a:extLst>
          </p:cNvPr>
          <p:cNvSpPr txBox="1"/>
          <p:nvPr/>
        </p:nvSpPr>
        <p:spPr>
          <a:xfrm>
            <a:off x="457200" y="1272107"/>
            <a:ext cx="7543800" cy="1158009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1. </a:t>
            </a:r>
            <a:r>
              <a:rPr lang="en-ID" sz="1600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Kimia</a:t>
            </a: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2.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Potensial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 =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yag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tersimpan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dalam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suatu</a:t>
            </a:r>
            <a:r>
              <a:rPr lang="en-ID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cs typeface="Arial MT"/>
              </a:rPr>
              <a:t>benda</a:t>
            </a:r>
            <a:endParaRPr lang="en-ID" sz="1600" dirty="0">
              <a:solidFill>
                <a:schemeClr val="tx2">
                  <a:lumMod val="60000"/>
                  <a:lumOff val="40000"/>
                </a:schemeClr>
              </a:solidFill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3.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solidFill>
                  <a:srgbClr val="444444"/>
                </a:solidFill>
                <a:latin typeface="Open Sans" panose="020B0606030504020204" pitchFamily="34" charset="0"/>
                <a:cs typeface="Arial MT"/>
              </a:rPr>
              <a:t>Nuklir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4AFC793C-A9CC-4D80-BE53-45E72CCFCA2C}"/>
              </a:ext>
            </a:extLst>
          </p:cNvPr>
          <p:cNvSpPr txBox="1"/>
          <p:nvPr/>
        </p:nvSpPr>
        <p:spPr>
          <a:xfrm>
            <a:off x="454025" y="742950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B. ENERGI YANG TERSIMPAN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78A57-CBCE-4AE7-8416-EDE99E0B0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2583"/>
            <a:ext cx="2733102" cy="2329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3DAC38-F2F7-47E3-956C-61528AB64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302" y="2565399"/>
            <a:ext cx="4810698" cy="2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775462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C. ENERGI MEKANIK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1256051"/>
            <a:ext cx="7645400" cy="3754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309351"/>
            <a:ext cx="7543800" cy="3481722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ID" sz="1600" b="0" i="0" dirty="0" err="1"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Potensial</a:t>
            </a:r>
            <a:endParaRPr lang="en-ID" sz="1600" b="0" i="0" dirty="0">
              <a:effectLst/>
              <a:latin typeface="Open Sans" panose="020B0606030504020204" pitchFamily="34" charset="0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dirty="0">
                <a:latin typeface="Open Sans" panose="020B0606030504020204" pitchFamily="34" charset="0"/>
                <a:cs typeface="Arial MT"/>
              </a:rPr>
              <a:t>	-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potensial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gravitasi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dirty="0">
                <a:latin typeface="Open Sans" panose="020B0606030504020204" pitchFamily="34" charset="0"/>
                <a:cs typeface="Arial MT"/>
              </a:rPr>
              <a:t>	-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potensial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elastis</a:t>
            </a: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sz="16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40948"/>
            <a:ext cx="62230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54305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JENIS-JENIS ENERGI</a:t>
            </a:r>
            <a:endParaRPr spc="-5" dirty="0"/>
          </a:p>
        </p:txBody>
      </p:sp>
      <p:grpSp>
        <p:nvGrpSpPr>
          <p:cNvPr id="16" name="object 5">
            <a:extLst>
              <a:ext uri="{FF2B5EF4-FFF2-40B4-BE49-F238E27FC236}">
                <a16:creationId xmlns:a16="http://schemas.microsoft.com/office/drawing/2014/main" id="{2B737702-F6C7-49CC-9A43-73A1BF318528}"/>
              </a:ext>
            </a:extLst>
          </p:cNvPr>
          <p:cNvGrpSpPr/>
          <p:nvPr/>
        </p:nvGrpSpPr>
        <p:grpSpPr>
          <a:xfrm>
            <a:off x="533400" y="3618231"/>
            <a:ext cx="2082800" cy="858519"/>
            <a:chOff x="406400" y="3554858"/>
            <a:chExt cx="2082800" cy="858519"/>
          </a:xfrm>
        </p:grpSpPr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740B4816-BBE1-4D9D-98D0-9CB1BFF5E62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400" y="3554858"/>
              <a:ext cx="2082800" cy="858391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8DC6BEC4-28EA-4322-AD81-500D5331346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3567558"/>
              <a:ext cx="1981199" cy="756790"/>
            </a:xfrm>
            <a:prstGeom prst="rect">
              <a:avLst/>
            </a:prstGeom>
          </p:spPr>
        </p:pic>
      </p:grpSp>
      <p:sp>
        <p:nvSpPr>
          <p:cNvPr id="19" name="object 8">
            <a:extLst>
              <a:ext uri="{FF2B5EF4-FFF2-40B4-BE49-F238E27FC236}">
                <a16:creationId xmlns:a16="http://schemas.microsoft.com/office/drawing/2014/main" id="{0A4EBA49-2DC6-41AD-87DC-6C5FF1AF02F5}"/>
              </a:ext>
            </a:extLst>
          </p:cNvPr>
          <p:cNvSpPr txBox="1"/>
          <p:nvPr/>
        </p:nvSpPr>
        <p:spPr>
          <a:xfrm>
            <a:off x="609600" y="2671854"/>
            <a:ext cx="5665470" cy="2015936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" dirty="0" err="1">
                <a:latin typeface="Arial MT"/>
                <a:cs typeface="Arial MT"/>
              </a:rPr>
              <a:t>Secara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lang="en-US" sz="1600" spc="-20" dirty="0" err="1">
                <a:latin typeface="Arial MT"/>
                <a:cs typeface="Arial MT"/>
              </a:rPr>
              <a:t>rumus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lang="en-ID" sz="1600" b="1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b="1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b="1" dirty="0" err="1">
                <a:latin typeface="Open Sans" panose="020B0606030504020204" pitchFamily="34" charset="0"/>
                <a:cs typeface="Arial MT"/>
              </a:rPr>
              <a:t>potensial</a:t>
            </a:r>
            <a:r>
              <a:rPr lang="en-ID" sz="1600" b="1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b="1" dirty="0" err="1">
                <a:latin typeface="Open Sans" panose="020B0606030504020204" pitchFamily="34" charset="0"/>
                <a:cs typeface="Arial MT"/>
              </a:rPr>
              <a:t>gravitasi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dapat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ditulis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sebagai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berikut: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 MT"/>
                <a:cs typeface="Arial MT"/>
              </a:rPr>
              <a:t>Keteragan: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</a:pPr>
            <a:r>
              <a:rPr lang="en-US" sz="1600" i="1" dirty="0">
                <a:latin typeface="Arial MT"/>
                <a:cs typeface="Arial MT"/>
              </a:rPr>
              <a:t>Ep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Energi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potensial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J</a:t>
            </a:r>
            <a:r>
              <a:rPr sz="1600" dirty="0">
                <a:latin typeface="Arial MT"/>
                <a:cs typeface="Arial MT"/>
              </a:rPr>
              <a:t>)</a:t>
            </a:r>
          </a:p>
          <a:p>
            <a:pPr marL="2235835" marR="5080">
              <a:lnSpc>
                <a:spcPct val="100000"/>
              </a:lnSpc>
            </a:pPr>
            <a:r>
              <a:rPr lang="en-US" sz="1600" i="1" spc="-25" dirty="0">
                <a:latin typeface="Arial MT"/>
                <a:cs typeface="Arial MT"/>
              </a:rPr>
              <a:t>M 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massa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benda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kg</a:t>
            </a:r>
            <a:r>
              <a:rPr sz="1600" dirty="0">
                <a:latin typeface="Arial MT"/>
                <a:cs typeface="Arial MT"/>
              </a:rPr>
              <a:t>) </a:t>
            </a:r>
            <a:endParaRPr lang="en-US" sz="1600" dirty="0">
              <a:latin typeface="Arial MT"/>
              <a:cs typeface="Arial MT"/>
            </a:endParaRPr>
          </a:p>
          <a:p>
            <a:pPr marL="2235835" marR="5080">
              <a:lnSpc>
                <a:spcPct val="100000"/>
              </a:lnSpc>
            </a:pPr>
            <a:r>
              <a:rPr sz="1600" spc="-430" dirty="0">
                <a:latin typeface="Arial MT"/>
                <a:cs typeface="Arial MT"/>
              </a:rPr>
              <a:t> </a:t>
            </a:r>
            <a:r>
              <a:rPr lang="en-US" sz="1600" i="1" spc="-430" dirty="0">
                <a:latin typeface="Arial MT"/>
                <a:cs typeface="Arial MT"/>
              </a:rPr>
              <a:t>g  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lang="en-US" sz="1600" spc="-55" dirty="0">
                <a:latin typeface="Arial MT"/>
                <a:cs typeface="Arial MT"/>
              </a:rPr>
              <a:t>  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lang="en-US" sz="1600" spc="-20" dirty="0" err="1">
                <a:latin typeface="Arial MT"/>
                <a:cs typeface="Arial MT"/>
              </a:rPr>
              <a:t>percepatan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gravitasi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bumi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m/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lang="en-ID" sz="1600" dirty="0"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  <a:r>
              <a:rPr sz="1600" dirty="0">
                <a:latin typeface="Arial MT"/>
                <a:cs typeface="Arial MT"/>
              </a:rPr>
              <a:t>)</a:t>
            </a:r>
            <a:endParaRPr lang="en-US" sz="1600" dirty="0">
              <a:latin typeface="Arial MT"/>
              <a:cs typeface="Arial MT"/>
            </a:endParaRPr>
          </a:p>
          <a:p>
            <a:pPr marL="2235835" marR="5080">
              <a:lnSpc>
                <a:spcPct val="100000"/>
              </a:lnSpc>
            </a:pPr>
            <a:r>
              <a:rPr lang="en-US" sz="1600" i="1" dirty="0">
                <a:latin typeface="Arial MT"/>
                <a:cs typeface="Arial MT"/>
              </a:rPr>
              <a:t>h   = </a:t>
            </a:r>
            <a:r>
              <a:rPr lang="en-US" sz="1600" dirty="0" err="1">
                <a:latin typeface="Arial MT"/>
                <a:cs typeface="Arial MT"/>
              </a:rPr>
              <a:t>ketinggian</a:t>
            </a:r>
            <a:r>
              <a:rPr lang="en-US" sz="1600" dirty="0">
                <a:latin typeface="Arial MT"/>
                <a:cs typeface="Arial MT"/>
              </a:rPr>
              <a:t> </a:t>
            </a:r>
            <a:r>
              <a:rPr lang="en-US" sz="1600" dirty="0" err="1">
                <a:latin typeface="Arial MT"/>
                <a:cs typeface="Arial MT"/>
              </a:rPr>
              <a:t>benda</a:t>
            </a:r>
            <a:r>
              <a:rPr lang="en-US" sz="1600" dirty="0">
                <a:latin typeface="Arial MT"/>
                <a:cs typeface="Arial MT"/>
              </a:rPr>
              <a:t> (m)</a:t>
            </a:r>
            <a:endParaRPr sz="1600" i="1" dirty="0">
              <a:latin typeface="Arial MT"/>
              <a:cs typeface="Arial M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67F33-C032-4E06-8D09-9678EFB3132F}"/>
              </a:ext>
            </a:extLst>
          </p:cNvPr>
          <p:cNvSpPr/>
          <p:nvPr/>
        </p:nvSpPr>
        <p:spPr>
          <a:xfrm>
            <a:off x="648335" y="3707131"/>
            <a:ext cx="1816735" cy="624861"/>
          </a:xfrm>
          <a:prstGeom prst="rect">
            <a:avLst/>
          </a:prstGeom>
          <a:solidFill>
            <a:srgbClr val="D5FBC2"/>
          </a:solidFill>
          <a:ln>
            <a:solidFill>
              <a:srgbClr val="D5F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= m . g . h</a:t>
            </a:r>
            <a:endParaRPr lang="en-ID" i="1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323E77-E78F-4DF4-921E-0148BF4130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122" y="864105"/>
            <a:ext cx="3665043" cy="1783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118372-EC8B-4EAB-9065-1923322876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77" y="2647950"/>
            <a:ext cx="2514388" cy="2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0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07777"/>
          </a:xfrm>
        </p:spPr>
        <p:txBody>
          <a:bodyPr/>
          <a:lstStyle/>
          <a:p>
            <a:r>
              <a:rPr lang="en-US" sz="2000" dirty="0"/>
              <a:t>1. </a:t>
            </a:r>
            <a:endParaRPr lang="en-ID" sz="2000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726BE319-6731-4A16-91ED-46A537AFEC3C}"/>
              </a:ext>
            </a:extLst>
          </p:cNvPr>
          <p:cNvPicPr/>
          <p:nvPr/>
        </p:nvPicPr>
        <p:blipFill rotWithShape="1">
          <a:blip r:embed="rId2" cstate="print"/>
          <a:srcRect l="10425" t="14214" b="18060"/>
          <a:stretch/>
        </p:blipFill>
        <p:spPr>
          <a:xfrm>
            <a:off x="838200" y="1414462"/>
            <a:ext cx="5892801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8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57856"/>
            <a:ext cx="2895600" cy="123189"/>
            <a:chOff x="0" y="757856"/>
            <a:chExt cx="2895600" cy="123189"/>
          </a:xfrm>
        </p:grpSpPr>
        <p:sp>
          <p:nvSpPr>
            <p:cNvPr id="3" name="object 3"/>
            <p:cNvSpPr/>
            <p:nvPr/>
          </p:nvSpPr>
          <p:spPr>
            <a:xfrm>
              <a:off x="0" y="804862"/>
              <a:ext cx="2787650" cy="28575"/>
            </a:xfrm>
            <a:custGeom>
              <a:avLst/>
              <a:gdLst/>
              <a:ahLst/>
              <a:cxnLst/>
              <a:rect l="l" t="t" r="r" b="b"/>
              <a:pathLst>
                <a:path w="2787650" h="28575">
                  <a:moveTo>
                    <a:pt x="2787300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2787300" y="0"/>
                  </a:lnTo>
                  <a:lnTo>
                    <a:pt x="2787300" y="28574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3013" y="757856"/>
              <a:ext cx="122586" cy="12258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625" y="230942"/>
            <a:ext cx="2533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000000"/>
                </a:solidFill>
              </a:rPr>
              <a:t>PE</a:t>
            </a:r>
            <a:r>
              <a:rPr sz="2800" spc="-210" dirty="0">
                <a:solidFill>
                  <a:srgbClr val="000000"/>
                </a:solidFill>
              </a:rPr>
              <a:t>T</a:t>
            </a:r>
            <a:r>
              <a:rPr sz="2800" dirty="0">
                <a:solidFill>
                  <a:srgbClr val="000000"/>
                </a:solidFill>
              </a:rPr>
              <a:t>A</a:t>
            </a:r>
            <a:r>
              <a:rPr sz="2800" spc="-11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KONSEP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602863" y="1111250"/>
            <a:ext cx="7820659" cy="1993900"/>
            <a:chOff x="602863" y="1111250"/>
            <a:chExt cx="7820659" cy="1993900"/>
          </a:xfrm>
        </p:grpSpPr>
        <p:sp>
          <p:nvSpPr>
            <p:cNvPr id="7" name="object 7"/>
            <p:cNvSpPr/>
            <p:nvPr/>
          </p:nvSpPr>
          <p:spPr>
            <a:xfrm>
              <a:off x="7111204" y="1798905"/>
              <a:ext cx="1299210" cy="309245"/>
            </a:xfrm>
            <a:custGeom>
              <a:avLst/>
              <a:gdLst/>
              <a:ahLst/>
              <a:cxnLst/>
              <a:rect l="l" t="t" r="r" b="b"/>
              <a:pathLst>
                <a:path w="1299209" h="309244">
                  <a:moveTo>
                    <a:pt x="649563" y="0"/>
                  </a:moveTo>
                  <a:lnTo>
                    <a:pt x="649563" y="210663"/>
                  </a:lnTo>
                  <a:lnTo>
                    <a:pt x="1299127" y="210663"/>
                  </a:lnTo>
                  <a:lnTo>
                    <a:pt x="1299127" y="309132"/>
                  </a:lnTo>
                </a:path>
                <a:path w="1299209" h="309244">
                  <a:moveTo>
                    <a:pt x="649563" y="0"/>
                  </a:moveTo>
                  <a:lnTo>
                    <a:pt x="649563" y="210663"/>
                  </a:lnTo>
                  <a:lnTo>
                    <a:pt x="0" y="210663"/>
                  </a:lnTo>
                  <a:lnTo>
                    <a:pt x="0" y="309132"/>
                  </a:lnTo>
                </a:path>
              </a:pathLst>
            </a:custGeom>
            <a:ln w="25399">
              <a:solidFill>
                <a:srgbClr val="14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2947" y="2782996"/>
              <a:ext cx="2598420" cy="309245"/>
            </a:xfrm>
            <a:custGeom>
              <a:avLst/>
              <a:gdLst/>
              <a:ahLst/>
              <a:cxnLst/>
              <a:rect l="l" t="t" r="r" b="b"/>
              <a:pathLst>
                <a:path w="2598420" h="309244">
                  <a:moveTo>
                    <a:pt x="1299128" y="0"/>
                  </a:moveTo>
                  <a:lnTo>
                    <a:pt x="1299128" y="210663"/>
                  </a:lnTo>
                  <a:lnTo>
                    <a:pt x="2598255" y="210663"/>
                  </a:lnTo>
                  <a:lnTo>
                    <a:pt x="2598255" y="309132"/>
                  </a:lnTo>
                </a:path>
                <a:path w="2598420" h="309244">
                  <a:moveTo>
                    <a:pt x="1299128" y="0"/>
                  </a:moveTo>
                  <a:lnTo>
                    <a:pt x="1299128" y="309132"/>
                  </a:lnTo>
                </a:path>
                <a:path w="2598420" h="309244">
                  <a:moveTo>
                    <a:pt x="1299128" y="0"/>
                  </a:moveTo>
                  <a:lnTo>
                    <a:pt x="1299128" y="210663"/>
                  </a:lnTo>
                  <a:lnTo>
                    <a:pt x="0" y="210663"/>
                  </a:lnTo>
                  <a:lnTo>
                    <a:pt x="0" y="309132"/>
                  </a:lnTo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4691" y="1798905"/>
              <a:ext cx="3897629" cy="309245"/>
            </a:xfrm>
            <a:custGeom>
              <a:avLst/>
              <a:gdLst/>
              <a:ahLst/>
              <a:cxnLst/>
              <a:rect l="l" t="t" r="r" b="b"/>
              <a:pathLst>
                <a:path w="3897629" h="309244">
                  <a:moveTo>
                    <a:pt x="1948691" y="0"/>
                  </a:moveTo>
                  <a:lnTo>
                    <a:pt x="1948691" y="210663"/>
                  </a:lnTo>
                  <a:lnTo>
                    <a:pt x="3897384" y="210663"/>
                  </a:lnTo>
                  <a:lnTo>
                    <a:pt x="3897384" y="309132"/>
                  </a:lnTo>
                </a:path>
                <a:path w="3897629" h="309244">
                  <a:moveTo>
                    <a:pt x="1948691" y="0"/>
                  </a:moveTo>
                  <a:lnTo>
                    <a:pt x="1948691" y="210663"/>
                  </a:lnTo>
                  <a:lnTo>
                    <a:pt x="1299127" y="210663"/>
                  </a:lnTo>
                  <a:lnTo>
                    <a:pt x="1299127" y="309132"/>
                  </a:lnTo>
                </a:path>
                <a:path w="3897629" h="309244">
                  <a:moveTo>
                    <a:pt x="1948691" y="0"/>
                  </a:moveTo>
                  <a:lnTo>
                    <a:pt x="1948691" y="210663"/>
                  </a:lnTo>
                  <a:lnTo>
                    <a:pt x="0" y="210663"/>
                  </a:lnTo>
                  <a:lnTo>
                    <a:pt x="0" y="309132"/>
                  </a:lnTo>
                </a:path>
              </a:pathLst>
            </a:custGeom>
            <a:ln w="25399">
              <a:solidFill>
                <a:srgbClr val="1438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1922" y="112394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31922" y="1123950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50024" y="1236147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50024" y="1236147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563" y="2782996"/>
              <a:ext cx="2598420" cy="309245"/>
            </a:xfrm>
            <a:custGeom>
              <a:avLst/>
              <a:gdLst/>
              <a:ahLst/>
              <a:cxnLst/>
              <a:rect l="l" t="t" r="r" b="b"/>
              <a:pathLst>
                <a:path w="2598420" h="309244">
                  <a:moveTo>
                    <a:pt x="1299127" y="0"/>
                  </a:moveTo>
                  <a:lnTo>
                    <a:pt x="1299127" y="210663"/>
                  </a:lnTo>
                  <a:lnTo>
                    <a:pt x="2598255" y="210663"/>
                  </a:lnTo>
                  <a:lnTo>
                    <a:pt x="2598255" y="309132"/>
                  </a:lnTo>
                </a:path>
                <a:path w="2598420" h="309244">
                  <a:moveTo>
                    <a:pt x="1299127" y="0"/>
                  </a:moveTo>
                  <a:lnTo>
                    <a:pt x="1299127" y="309132"/>
                  </a:lnTo>
                </a:path>
                <a:path w="2598420" h="309244">
                  <a:moveTo>
                    <a:pt x="1299127" y="0"/>
                  </a:moveTo>
                  <a:lnTo>
                    <a:pt x="1299127" y="210663"/>
                  </a:lnTo>
                  <a:lnTo>
                    <a:pt x="0" y="210663"/>
                  </a:lnTo>
                  <a:lnTo>
                    <a:pt x="0" y="309132"/>
                  </a:lnTo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79154" y="1375607"/>
            <a:ext cx="803910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84455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Pesawat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Sederhana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70530" y="2095339"/>
            <a:ext cx="1206500" cy="812800"/>
            <a:chOff x="1370530" y="2095339"/>
            <a:chExt cx="1206500" cy="812800"/>
          </a:xfrm>
        </p:grpSpPr>
        <p:sp>
          <p:nvSpPr>
            <p:cNvPr id="17" name="object 17"/>
            <p:cNvSpPr/>
            <p:nvPr/>
          </p:nvSpPr>
          <p:spPr>
            <a:xfrm>
              <a:off x="1383230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83230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1333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1333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05236" y="2441992"/>
            <a:ext cx="854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Pengungkit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402" y="3079428"/>
            <a:ext cx="1206500" cy="812800"/>
            <a:chOff x="71402" y="3079428"/>
            <a:chExt cx="1206500" cy="812800"/>
          </a:xfrm>
        </p:grpSpPr>
        <p:sp>
          <p:nvSpPr>
            <p:cNvPr id="23" name="object 23"/>
            <p:cNvSpPr/>
            <p:nvPr/>
          </p:nvSpPr>
          <p:spPr>
            <a:xfrm>
              <a:off x="84102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102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2205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2205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06108" y="3261490"/>
            <a:ext cx="852169" cy="5378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algn="ctr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Pengungkit  jenis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pertama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70530" y="3079428"/>
            <a:ext cx="1206500" cy="812800"/>
            <a:chOff x="1370530" y="3079428"/>
            <a:chExt cx="1206500" cy="812800"/>
          </a:xfrm>
        </p:grpSpPr>
        <p:sp>
          <p:nvSpPr>
            <p:cNvPr id="29" name="object 29"/>
            <p:cNvSpPr/>
            <p:nvPr/>
          </p:nvSpPr>
          <p:spPr>
            <a:xfrm>
              <a:off x="1383230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83230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1333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01333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605050" y="3343786"/>
            <a:ext cx="85407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Pengungkit  jeni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 kedua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669658" y="3079428"/>
            <a:ext cx="1206500" cy="812800"/>
            <a:chOff x="2669658" y="3079428"/>
            <a:chExt cx="1206500" cy="812800"/>
          </a:xfrm>
        </p:grpSpPr>
        <p:sp>
          <p:nvSpPr>
            <p:cNvPr id="35" name="object 35"/>
            <p:cNvSpPr/>
            <p:nvPr/>
          </p:nvSpPr>
          <p:spPr>
            <a:xfrm>
              <a:off x="2682358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82358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800460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00460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83007" y="3343786"/>
            <a:ext cx="896619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6731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Pegungkit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jenis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ke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tiga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669658" y="2095339"/>
            <a:ext cx="1206500" cy="812800"/>
            <a:chOff x="2669658" y="2095339"/>
            <a:chExt cx="1206500" cy="812800"/>
          </a:xfrm>
        </p:grpSpPr>
        <p:sp>
          <p:nvSpPr>
            <p:cNvPr id="41" name="object 41"/>
            <p:cNvSpPr/>
            <p:nvPr/>
          </p:nvSpPr>
          <p:spPr>
            <a:xfrm>
              <a:off x="2682358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82358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00460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00460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61005" y="2359696"/>
            <a:ext cx="54165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7465" marR="5080" indent="-2540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Bidang  miring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267914" y="2095339"/>
            <a:ext cx="1206500" cy="812800"/>
            <a:chOff x="5267914" y="2095339"/>
            <a:chExt cx="1206500" cy="812800"/>
          </a:xfrm>
        </p:grpSpPr>
        <p:sp>
          <p:nvSpPr>
            <p:cNvPr id="47" name="object 47"/>
            <p:cNvSpPr/>
            <p:nvPr/>
          </p:nvSpPr>
          <p:spPr>
            <a:xfrm>
              <a:off x="5280614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280614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8717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8717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697324" y="2441992"/>
            <a:ext cx="466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Katrol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968786" y="3079428"/>
            <a:ext cx="1206500" cy="812800"/>
            <a:chOff x="3968786" y="3079428"/>
            <a:chExt cx="1206500" cy="812800"/>
          </a:xfrm>
        </p:grpSpPr>
        <p:sp>
          <p:nvSpPr>
            <p:cNvPr id="53" name="object 53"/>
            <p:cNvSpPr/>
            <p:nvPr/>
          </p:nvSpPr>
          <p:spPr>
            <a:xfrm>
              <a:off x="3981486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81486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99588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099588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194971" y="3426082"/>
            <a:ext cx="871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Katrol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tetap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267914" y="3079428"/>
            <a:ext cx="1206500" cy="812800"/>
            <a:chOff x="5267914" y="3079428"/>
            <a:chExt cx="1206500" cy="812800"/>
          </a:xfrm>
        </p:grpSpPr>
        <p:sp>
          <p:nvSpPr>
            <p:cNvPr id="59" name="object 59"/>
            <p:cNvSpPr/>
            <p:nvPr/>
          </p:nvSpPr>
          <p:spPr>
            <a:xfrm>
              <a:off x="5280614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280614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39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4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98717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98717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89" h="675004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595563" y="3343786"/>
            <a:ext cx="668655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71755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Katrrol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bergerak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567043" y="3079428"/>
            <a:ext cx="1206500" cy="812800"/>
            <a:chOff x="6567043" y="3079428"/>
            <a:chExt cx="1206500" cy="812800"/>
          </a:xfrm>
        </p:grpSpPr>
        <p:sp>
          <p:nvSpPr>
            <p:cNvPr id="65" name="object 65"/>
            <p:cNvSpPr/>
            <p:nvPr/>
          </p:nvSpPr>
          <p:spPr>
            <a:xfrm>
              <a:off x="6579743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32873" y="11339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79743" y="3092128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32873" y="11339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97846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995426" y="674955"/>
                  </a:move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97846" y="320432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4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992211" y="3343786"/>
            <a:ext cx="473709" cy="3733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810">
              <a:lnSpc>
                <a:spcPts val="1300"/>
              </a:lnSpc>
              <a:spcBef>
                <a:spcPts val="260"/>
              </a:spcBef>
            </a:pPr>
            <a:r>
              <a:rPr sz="1200" b="1" spc="-5" dirty="0">
                <a:latin typeface="Arial"/>
                <a:cs typeface="Arial"/>
              </a:rPr>
              <a:t>Katrol  ganda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216606" y="1111250"/>
            <a:ext cx="1206500" cy="812800"/>
            <a:chOff x="7216606" y="1111250"/>
            <a:chExt cx="1206500" cy="812800"/>
          </a:xfrm>
        </p:grpSpPr>
        <p:sp>
          <p:nvSpPr>
            <p:cNvPr id="71" name="object 71"/>
            <p:cNvSpPr/>
            <p:nvPr/>
          </p:nvSpPr>
          <p:spPr>
            <a:xfrm>
              <a:off x="7229306" y="112394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229306" y="1123950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3" y="11340"/>
                  </a:lnTo>
                  <a:lnTo>
                    <a:pt x="1057785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47409" y="1236147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6" y="674955"/>
                  </a:move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347409" y="1236147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7637460" y="1457903"/>
            <a:ext cx="4832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Usaha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567043" y="2095339"/>
            <a:ext cx="1206500" cy="812800"/>
            <a:chOff x="6567043" y="2095339"/>
            <a:chExt cx="1206500" cy="812800"/>
          </a:xfrm>
        </p:grpSpPr>
        <p:sp>
          <p:nvSpPr>
            <p:cNvPr id="77" name="object 77"/>
            <p:cNvSpPr/>
            <p:nvPr/>
          </p:nvSpPr>
          <p:spPr>
            <a:xfrm>
              <a:off x="6579743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32873" y="11340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79743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32873" y="11340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697846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6" y="674955"/>
                  </a:move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697846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9"/>
                  </a:lnTo>
                  <a:lnTo>
                    <a:pt x="41223" y="5304"/>
                  </a:lnTo>
                  <a:lnTo>
                    <a:pt x="67496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6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7030200" y="2441992"/>
            <a:ext cx="397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Gaya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7866171" y="2095339"/>
            <a:ext cx="1206500" cy="812800"/>
            <a:chOff x="7866171" y="2095339"/>
            <a:chExt cx="1206500" cy="812800"/>
          </a:xfrm>
        </p:grpSpPr>
        <p:sp>
          <p:nvSpPr>
            <p:cNvPr id="83" name="object 83"/>
            <p:cNvSpPr/>
            <p:nvPr/>
          </p:nvSpPr>
          <p:spPr>
            <a:xfrm>
              <a:off x="7878870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7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78871" y="2108039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9" y="19768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7" y="0"/>
                  </a:lnTo>
                  <a:lnTo>
                    <a:pt x="1032874" y="11340"/>
                  </a:lnTo>
                  <a:lnTo>
                    <a:pt x="1057784" y="41666"/>
                  </a:lnTo>
                  <a:lnTo>
                    <a:pt x="1062922" y="67495"/>
                  </a:lnTo>
                  <a:lnTo>
                    <a:pt x="1062922" y="607460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7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9" y="655186"/>
                  </a:lnTo>
                  <a:lnTo>
                    <a:pt x="5304" y="633732"/>
                  </a:lnTo>
                  <a:lnTo>
                    <a:pt x="0" y="607460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B417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996974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995426" y="674955"/>
                  </a:move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close/>
                </a:path>
              </a:pathLst>
            </a:custGeom>
            <a:solidFill>
              <a:srgbClr val="DAEEF3">
                <a:alpha val="8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96974" y="2220236"/>
              <a:ext cx="1062990" cy="675005"/>
            </a:xfrm>
            <a:custGeom>
              <a:avLst/>
              <a:gdLst/>
              <a:ahLst/>
              <a:cxnLst/>
              <a:rect l="l" t="t" r="r" b="b"/>
              <a:pathLst>
                <a:path w="1062990" h="675005">
                  <a:moveTo>
                    <a:pt x="0" y="67495"/>
                  </a:moveTo>
                  <a:lnTo>
                    <a:pt x="5304" y="41223"/>
                  </a:lnTo>
                  <a:lnTo>
                    <a:pt x="19768" y="19769"/>
                  </a:lnTo>
                  <a:lnTo>
                    <a:pt x="41223" y="5304"/>
                  </a:lnTo>
                  <a:lnTo>
                    <a:pt x="67495" y="0"/>
                  </a:lnTo>
                  <a:lnTo>
                    <a:pt x="995426" y="0"/>
                  </a:lnTo>
                  <a:lnTo>
                    <a:pt x="1021699" y="5304"/>
                  </a:lnTo>
                  <a:lnTo>
                    <a:pt x="1043153" y="19769"/>
                  </a:lnTo>
                  <a:lnTo>
                    <a:pt x="1057618" y="41223"/>
                  </a:lnTo>
                  <a:lnTo>
                    <a:pt x="1062922" y="67495"/>
                  </a:lnTo>
                  <a:lnTo>
                    <a:pt x="1062922" y="607459"/>
                  </a:lnTo>
                  <a:lnTo>
                    <a:pt x="1057618" y="633732"/>
                  </a:lnTo>
                  <a:lnTo>
                    <a:pt x="1043153" y="655186"/>
                  </a:lnTo>
                  <a:lnTo>
                    <a:pt x="1021699" y="669651"/>
                  </a:lnTo>
                  <a:lnTo>
                    <a:pt x="995426" y="674955"/>
                  </a:lnTo>
                  <a:lnTo>
                    <a:pt x="67495" y="674955"/>
                  </a:lnTo>
                  <a:lnTo>
                    <a:pt x="41223" y="669651"/>
                  </a:lnTo>
                  <a:lnTo>
                    <a:pt x="19768" y="655186"/>
                  </a:lnTo>
                  <a:lnTo>
                    <a:pt x="5304" y="633732"/>
                  </a:lnTo>
                  <a:lnTo>
                    <a:pt x="0" y="607459"/>
                  </a:lnTo>
                  <a:lnTo>
                    <a:pt x="0" y="67495"/>
                  </a:lnTo>
                  <a:close/>
                </a:path>
              </a:pathLst>
            </a:custGeom>
            <a:ln w="25399">
              <a:solidFill>
                <a:srgbClr val="1C49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8054220" y="2441992"/>
            <a:ext cx="946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Perpindahan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69332"/>
          </a:xfrm>
        </p:spPr>
        <p:txBody>
          <a:bodyPr/>
          <a:lstStyle/>
          <a:p>
            <a:r>
              <a:rPr lang="en-US" sz="2400" dirty="0"/>
              <a:t>2. </a:t>
            </a:r>
            <a:endParaRPr lang="en-ID" sz="2400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35009082-6FE1-4D30-A77D-D58B6443EAD5}"/>
              </a:ext>
            </a:extLst>
          </p:cNvPr>
          <p:cNvPicPr/>
          <p:nvPr/>
        </p:nvPicPr>
        <p:blipFill rotWithShape="1">
          <a:blip r:embed="rId2" cstate="print"/>
          <a:srcRect l="9404" t="13881" b="21642"/>
          <a:stretch/>
        </p:blipFill>
        <p:spPr>
          <a:xfrm>
            <a:off x="685800" y="1352550"/>
            <a:ext cx="73406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9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69332"/>
          </a:xfrm>
        </p:spPr>
        <p:txBody>
          <a:bodyPr/>
          <a:lstStyle/>
          <a:p>
            <a:r>
              <a:rPr lang="en-US" sz="2400" dirty="0"/>
              <a:t>3. </a:t>
            </a:r>
            <a:endParaRPr lang="en-ID" sz="2400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ACD30269-6464-45D9-B4B1-BF0645F71E65}"/>
              </a:ext>
            </a:extLst>
          </p:cNvPr>
          <p:cNvPicPr/>
          <p:nvPr/>
        </p:nvPicPr>
        <p:blipFill rotWithShape="1">
          <a:blip r:embed="rId2" cstate="print"/>
          <a:srcRect l="10344" t="12089" b="27015"/>
          <a:stretch/>
        </p:blipFill>
        <p:spPr>
          <a:xfrm>
            <a:off x="838200" y="1276350"/>
            <a:ext cx="726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1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775462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C. ENERGI MEKANIK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400" y="1256051"/>
            <a:ext cx="7645400" cy="3754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1309351"/>
            <a:ext cx="7543800" cy="3586879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r>
              <a:rPr lang="en-ID" sz="1600" b="0" i="0" dirty="0">
                <a:effectLst/>
                <a:latin typeface="Open Sans" panose="020B0606030504020204" pitchFamily="34" charset="0"/>
              </a:rPr>
              <a:t>2.   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Energi</a:t>
            </a:r>
            <a:r>
              <a:rPr lang="en-ID" sz="1600" b="0" i="0" dirty="0">
                <a:effectLst/>
                <a:latin typeface="Open Sans" panose="020B0606030504020204" pitchFamily="34" charset="0"/>
              </a:rPr>
              <a:t> </a:t>
            </a:r>
            <a:r>
              <a:rPr lang="en-ID" sz="1600" b="0" i="0" dirty="0" err="1">
                <a:effectLst/>
                <a:latin typeface="Open Sans" panose="020B0606030504020204" pitchFamily="34" charset="0"/>
              </a:rPr>
              <a:t>Kinetik</a:t>
            </a:r>
            <a:endParaRPr lang="en-ID" sz="1600" b="0" i="0" dirty="0">
              <a:effectLst/>
              <a:latin typeface="Open Sans" panose="020B0606030504020204" pitchFamily="34" charset="0"/>
            </a:endParaRPr>
          </a:p>
          <a:p>
            <a:pPr marL="177165" marR="237490" algn="just">
              <a:lnSpc>
                <a:spcPct val="100000"/>
              </a:lnSpc>
              <a:spcBef>
                <a:spcPts val="1070"/>
              </a:spcBef>
            </a:pPr>
            <a:r>
              <a:rPr lang="en-ID" sz="1600" dirty="0">
                <a:latin typeface="Open Sans" panose="020B0606030504020204" pitchFamily="34" charset="0"/>
                <a:cs typeface="Arial MT"/>
              </a:rPr>
              <a:t>      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kinetik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adalah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yang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dimiliki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suatu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benda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karena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pergerakannya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atau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kelajuannya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.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Semakin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tinggi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kecepatan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suatu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benda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maka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semakin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besar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pula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dirty="0" err="1">
                <a:latin typeface="Open Sans" panose="020B0606030504020204" pitchFamily="34" charset="0"/>
                <a:cs typeface="Arial MT"/>
              </a:rPr>
              <a:t>kinetiknya</a:t>
            </a:r>
            <a:r>
              <a:rPr lang="en-ID" sz="1600" dirty="0">
                <a:latin typeface="Open Sans" panose="020B0606030504020204" pitchFamily="34" charset="0"/>
                <a:cs typeface="Arial MT"/>
              </a:rPr>
              <a:t>.</a:t>
            </a:r>
          </a:p>
          <a:p>
            <a:pPr marL="177165" marR="237490" algn="just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lang="en-ID" sz="1600" dirty="0">
              <a:latin typeface="Open Sans" panose="020B0606030504020204" pitchFamily="34" charset="0"/>
              <a:cs typeface="Arial MT"/>
            </a:endParaRPr>
          </a:p>
          <a:p>
            <a:pPr marL="177165" marR="237490">
              <a:lnSpc>
                <a:spcPct val="100000"/>
              </a:lnSpc>
              <a:spcBef>
                <a:spcPts val="1070"/>
              </a:spcBef>
            </a:pPr>
            <a:endParaRPr sz="16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40948"/>
            <a:ext cx="62230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54305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JENIS-JENIS ENERGI</a:t>
            </a:r>
            <a:endParaRPr spc="-5" dirty="0"/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20F19CB6-4A36-4C45-A12A-BE896BFDFE19}"/>
              </a:ext>
            </a:extLst>
          </p:cNvPr>
          <p:cNvGrpSpPr/>
          <p:nvPr/>
        </p:nvGrpSpPr>
        <p:grpSpPr>
          <a:xfrm>
            <a:off x="658077" y="3416904"/>
            <a:ext cx="2082800" cy="858519"/>
            <a:chOff x="406400" y="3554858"/>
            <a:chExt cx="2082800" cy="858519"/>
          </a:xfrm>
        </p:grpSpPr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id="{86A3E6C8-B75A-4433-AEB1-78E36754614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400" y="3554858"/>
              <a:ext cx="2082800" cy="858391"/>
            </a:xfrm>
            <a:prstGeom prst="rect">
              <a:avLst/>
            </a:prstGeom>
          </p:spPr>
        </p:pic>
        <p:pic>
          <p:nvPicPr>
            <p:cNvPr id="20" name="object 7">
              <a:extLst>
                <a:ext uri="{FF2B5EF4-FFF2-40B4-BE49-F238E27FC236}">
                  <a16:creationId xmlns:a16="http://schemas.microsoft.com/office/drawing/2014/main" id="{ABFD21F8-D6BE-4A4C-A04D-D6B96AC8951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" y="3567558"/>
              <a:ext cx="1981199" cy="756790"/>
            </a:xfrm>
            <a:prstGeom prst="rect">
              <a:avLst/>
            </a:prstGeom>
          </p:spPr>
        </p:pic>
      </p:grpSp>
      <p:sp>
        <p:nvSpPr>
          <p:cNvPr id="21" name="object 8">
            <a:extLst>
              <a:ext uri="{FF2B5EF4-FFF2-40B4-BE49-F238E27FC236}">
                <a16:creationId xmlns:a16="http://schemas.microsoft.com/office/drawing/2014/main" id="{50D450FA-F2C9-48D2-9BB5-344FE4E7B723}"/>
              </a:ext>
            </a:extLst>
          </p:cNvPr>
          <p:cNvSpPr txBox="1"/>
          <p:nvPr/>
        </p:nvSpPr>
        <p:spPr>
          <a:xfrm>
            <a:off x="685800" y="2844544"/>
            <a:ext cx="5665470" cy="15234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600" spc="-5" dirty="0" err="1">
                <a:latin typeface="Arial MT"/>
                <a:cs typeface="Arial MT"/>
              </a:rPr>
              <a:t>Secara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lang="en-US" sz="1600" spc="-20" dirty="0" err="1">
                <a:latin typeface="Arial MT"/>
                <a:cs typeface="Arial MT"/>
              </a:rPr>
              <a:t>rumus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lang="en-ID" sz="1600" b="1" dirty="0" err="1">
                <a:latin typeface="Open Sans" panose="020B0606030504020204" pitchFamily="34" charset="0"/>
                <a:cs typeface="Arial MT"/>
              </a:rPr>
              <a:t>Energi</a:t>
            </a:r>
            <a:r>
              <a:rPr lang="en-ID" sz="1600" b="1" dirty="0">
                <a:latin typeface="Open Sans" panose="020B0606030504020204" pitchFamily="34" charset="0"/>
                <a:cs typeface="Arial MT"/>
              </a:rPr>
              <a:t> </a:t>
            </a:r>
            <a:r>
              <a:rPr lang="en-ID" sz="1600" b="1" dirty="0" err="1">
                <a:latin typeface="Open Sans" panose="020B0606030504020204" pitchFamily="34" charset="0"/>
                <a:cs typeface="Arial MT"/>
              </a:rPr>
              <a:t>Kinetik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dapat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ditulis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sebagai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berikut: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Arial MT"/>
                <a:cs typeface="Arial MT"/>
              </a:rPr>
              <a:t>Keteragan:</a:t>
            </a:r>
            <a:endParaRPr sz="1600" dirty="0">
              <a:latin typeface="Arial MT"/>
              <a:cs typeface="Arial MT"/>
            </a:endParaRPr>
          </a:p>
          <a:p>
            <a:pPr marL="2235835">
              <a:lnSpc>
                <a:spcPct val="100000"/>
              </a:lnSpc>
            </a:pPr>
            <a:r>
              <a:rPr lang="en-US" sz="1600" i="1" dirty="0">
                <a:latin typeface="Arial MT"/>
                <a:cs typeface="Arial MT"/>
              </a:rPr>
              <a:t>Ep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Energi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kinetik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J</a:t>
            </a:r>
            <a:r>
              <a:rPr sz="1600" dirty="0">
                <a:latin typeface="Arial MT"/>
                <a:cs typeface="Arial MT"/>
              </a:rPr>
              <a:t>)</a:t>
            </a:r>
          </a:p>
          <a:p>
            <a:pPr marL="2235835" marR="5080">
              <a:lnSpc>
                <a:spcPct val="100000"/>
              </a:lnSpc>
            </a:pPr>
            <a:r>
              <a:rPr lang="en-US" sz="1600" i="1" spc="-25" dirty="0">
                <a:latin typeface="Arial MT"/>
                <a:cs typeface="Arial MT"/>
              </a:rPr>
              <a:t>m 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massa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benda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kg</a:t>
            </a:r>
            <a:r>
              <a:rPr sz="1600" dirty="0">
                <a:latin typeface="Arial MT"/>
                <a:cs typeface="Arial MT"/>
              </a:rPr>
              <a:t>) </a:t>
            </a:r>
            <a:endParaRPr lang="en-US" sz="1600" dirty="0">
              <a:latin typeface="Arial MT"/>
              <a:cs typeface="Arial MT"/>
            </a:endParaRPr>
          </a:p>
          <a:p>
            <a:pPr marL="2235835" marR="5080">
              <a:lnSpc>
                <a:spcPct val="100000"/>
              </a:lnSpc>
            </a:pPr>
            <a:r>
              <a:rPr lang="en-US" sz="1600" spc="-55" dirty="0">
                <a:latin typeface="Arial MT"/>
                <a:cs typeface="Arial MT"/>
              </a:rPr>
              <a:t>v</a:t>
            </a:r>
            <a:r>
              <a:rPr lang="en-ID" sz="1600" spc="-55" dirty="0">
                <a:latin typeface="Arial MT"/>
                <a:cs typeface="Arial MT"/>
              </a:rPr>
              <a:t> </a:t>
            </a:r>
            <a:r>
              <a:rPr lang="en-US" sz="1600" spc="-55" dirty="0">
                <a:latin typeface="Arial MT"/>
                <a:cs typeface="Arial MT"/>
              </a:rPr>
              <a:t>  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lang="en-US" sz="1600" spc="-20" dirty="0" err="1">
                <a:latin typeface="Arial MT"/>
                <a:cs typeface="Arial MT"/>
              </a:rPr>
              <a:t>kecepatan</a:t>
            </a:r>
            <a:r>
              <a:rPr lang="en-US"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</a:t>
            </a:r>
            <a:r>
              <a:rPr lang="en-US" sz="1600" dirty="0">
                <a:latin typeface="Arial MT"/>
                <a:cs typeface="Arial MT"/>
              </a:rPr>
              <a:t>m/</a:t>
            </a:r>
            <a:r>
              <a:rPr sz="1600" dirty="0">
                <a:latin typeface="Arial MT"/>
                <a:cs typeface="Arial MT"/>
              </a:rPr>
              <a:t>s)</a:t>
            </a:r>
            <a:endParaRPr lang="en-US" sz="1600" dirty="0">
              <a:latin typeface="Arial MT"/>
              <a:cs typeface="Arial M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F85D82-A20B-4E7C-AB72-FB99CC66CDE5}"/>
              </a:ext>
            </a:extLst>
          </p:cNvPr>
          <p:cNvSpPr/>
          <p:nvPr/>
        </p:nvSpPr>
        <p:spPr>
          <a:xfrm>
            <a:off x="773012" y="3505804"/>
            <a:ext cx="1816735" cy="624861"/>
          </a:xfrm>
          <a:prstGeom prst="rect">
            <a:avLst/>
          </a:prstGeom>
          <a:solidFill>
            <a:srgbClr val="D5FBC2"/>
          </a:solidFill>
          <a:ln>
            <a:solidFill>
              <a:srgbClr val="D5F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E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½ . m . v²</a:t>
            </a:r>
            <a:endParaRPr lang="en-ID" i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8B263-6371-4A55-8FF0-086718C3FB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2941"/>
            <a:ext cx="2911751" cy="23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1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69332"/>
          </a:xfrm>
        </p:spPr>
        <p:txBody>
          <a:bodyPr/>
          <a:lstStyle/>
          <a:p>
            <a:r>
              <a:rPr lang="en-US" sz="2400" dirty="0"/>
              <a:t>1. </a:t>
            </a:r>
            <a:endParaRPr lang="en-ID" sz="2400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A2991549-156F-412A-B678-DD58EC279AEC}"/>
              </a:ext>
            </a:extLst>
          </p:cNvPr>
          <p:cNvPicPr/>
          <p:nvPr/>
        </p:nvPicPr>
        <p:blipFill rotWithShape="1">
          <a:blip r:embed="rId2" cstate="print"/>
          <a:srcRect l="10344" t="12089" b="50299"/>
          <a:stretch/>
        </p:blipFill>
        <p:spPr>
          <a:xfrm>
            <a:off x="838200" y="1276350"/>
            <a:ext cx="7264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69332"/>
          </a:xfrm>
        </p:spPr>
        <p:txBody>
          <a:bodyPr/>
          <a:lstStyle/>
          <a:p>
            <a:r>
              <a:rPr lang="en-US" sz="2400" dirty="0"/>
              <a:t>2. </a:t>
            </a:r>
            <a:endParaRPr lang="en-ID" sz="2400" dirty="0"/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C33FBDF9-864C-479D-8B46-12C631ED1D9E}"/>
              </a:ext>
            </a:extLst>
          </p:cNvPr>
          <p:cNvPicPr/>
          <p:nvPr/>
        </p:nvPicPr>
        <p:blipFill rotWithShape="1">
          <a:blip r:embed="rId2" cstate="print"/>
          <a:srcRect l="11285" t="13698" b="45862"/>
          <a:stretch/>
        </p:blipFill>
        <p:spPr>
          <a:xfrm>
            <a:off x="914400" y="1352550"/>
            <a:ext cx="7188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3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E4BFC-8A18-44D3-8B5B-746EE9AF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369332"/>
          </a:xfrm>
        </p:spPr>
        <p:txBody>
          <a:bodyPr/>
          <a:lstStyle/>
          <a:p>
            <a:r>
              <a:rPr lang="en-US" sz="2400" dirty="0"/>
              <a:t>3. </a:t>
            </a:r>
            <a:endParaRPr lang="en-ID" sz="2400" dirty="0"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F440702B-6DD0-4DBA-916C-D6C0884F2A99}"/>
              </a:ext>
            </a:extLst>
          </p:cNvPr>
          <p:cNvPicPr/>
          <p:nvPr/>
        </p:nvPicPr>
        <p:blipFill rotWithShape="1">
          <a:blip r:embed="rId2" cstate="print"/>
          <a:srcRect l="10344" t="13881" r="2194" b="34179"/>
          <a:stretch/>
        </p:blipFill>
        <p:spPr>
          <a:xfrm>
            <a:off x="838200" y="1352550"/>
            <a:ext cx="7086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45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775462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a. </a:t>
            </a:r>
            <a:r>
              <a:rPr lang="en-US" sz="1600" b="1" spc="-5" dirty="0" err="1">
                <a:latin typeface="Arial"/>
                <a:cs typeface="Arial"/>
              </a:rPr>
              <a:t>Perubahan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Energi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299" y="1261074"/>
            <a:ext cx="6527801" cy="2035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78099" y="1331653"/>
            <a:ext cx="6400801" cy="1791516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US" sz="1600" spc="-5" dirty="0" err="1">
                <a:latin typeface="Arial MT"/>
                <a:cs typeface="Arial MT"/>
              </a:rPr>
              <a:t>Apa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terjadi</a:t>
            </a:r>
            <a:r>
              <a:rPr lang="en-US" sz="1600" spc="-5" dirty="0">
                <a:latin typeface="Arial MT"/>
                <a:cs typeface="Arial MT"/>
              </a:rPr>
              <a:t> pada </a:t>
            </a:r>
            <a:r>
              <a:rPr lang="en-US" sz="1600" spc="-5" dirty="0" err="1">
                <a:latin typeface="Arial MT"/>
                <a:cs typeface="Arial MT"/>
              </a:rPr>
              <a:t>lampu</a:t>
            </a:r>
            <a:r>
              <a:rPr lang="en-US" sz="1600" spc="-5" dirty="0">
                <a:latin typeface="Arial MT"/>
                <a:cs typeface="Arial MT"/>
              </a:rPr>
              <a:t> Ketika </a:t>
            </a:r>
            <a:r>
              <a:rPr lang="en-US" sz="1600" spc="-5" dirty="0" err="1">
                <a:latin typeface="Arial MT"/>
                <a:cs typeface="Arial MT"/>
              </a:rPr>
              <a:t>saklar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dalam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kondisi</a:t>
            </a:r>
            <a:r>
              <a:rPr lang="en-US" sz="1600" spc="-5" dirty="0">
                <a:latin typeface="Arial MT"/>
                <a:cs typeface="Arial MT"/>
              </a:rPr>
              <a:t> ON?</a:t>
            </a:r>
          </a:p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US" sz="1600" spc="-5" dirty="0" err="1">
                <a:latin typeface="Arial MT"/>
                <a:cs typeface="Arial MT"/>
              </a:rPr>
              <a:t>Apakah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energi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tersimpan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dalam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baterai</a:t>
            </a:r>
            <a:r>
              <a:rPr lang="en-US" sz="1600" spc="-5" dirty="0">
                <a:latin typeface="Arial MT"/>
                <a:cs typeface="Arial MT"/>
              </a:rPr>
              <a:t> ?</a:t>
            </a:r>
          </a:p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US" sz="1600" spc="-5" dirty="0" err="1">
                <a:latin typeface="Arial MT"/>
                <a:cs typeface="Arial MT"/>
              </a:rPr>
              <a:t>Apakah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energi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dihasilkan</a:t>
            </a:r>
            <a:r>
              <a:rPr lang="en-US" sz="1600" spc="-5" dirty="0">
                <a:latin typeface="Arial MT"/>
                <a:cs typeface="Arial MT"/>
              </a:rPr>
              <a:t> oleh </a:t>
            </a:r>
            <a:r>
              <a:rPr lang="en-US" sz="1600" spc="-5" dirty="0" err="1">
                <a:latin typeface="Arial MT"/>
                <a:cs typeface="Arial MT"/>
              </a:rPr>
              <a:t>lampu</a:t>
            </a:r>
            <a:r>
              <a:rPr lang="en-US" sz="1600" spc="-5" dirty="0">
                <a:latin typeface="Arial MT"/>
                <a:cs typeface="Arial MT"/>
              </a:rPr>
              <a:t> ?</a:t>
            </a:r>
          </a:p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US" sz="1600" spc="-5" dirty="0" err="1">
                <a:latin typeface="Arial MT"/>
                <a:cs typeface="Arial MT"/>
              </a:rPr>
              <a:t>Apakah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terjadi</a:t>
            </a:r>
            <a:r>
              <a:rPr lang="en-US" sz="1600" spc="-5" dirty="0">
                <a:latin typeface="Arial MT"/>
                <a:cs typeface="Arial MT"/>
              </a:rPr>
              <a:t> pada </a:t>
            </a:r>
            <a:r>
              <a:rPr lang="en-US" sz="1600" spc="-5" dirty="0" err="1">
                <a:latin typeface="Arial MT"/>
                <a:cs typeface="Arial MT"/>
              </a:rPr>
              <a:t>kaca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lampu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saat</a:t>
            </a:r>
            <a:r>
              <a:rPr lang="en-US" sz="1600" spc="-5" dirty="0">
                <a:latin typeface="Arial MT"/>
                <a:cs typeface="Arial MT"/>
              </a:rPr>
              <a:t> lama </a:t>
            </a:r>
            <a:r>
              <a:rPr lang="en-US" sz="1600" spc="-5" dirty="0" err="1">
                <a:latin typeface="Arial MT"/>
                <a:cs typeface="Arial MT"/>
              </a:rPr>
              <a:t>menyala</a:t>
            </a:r>
            <a:r>
              <a:rPr lang="en-US" sz="1600" spc="-5" dirty="0">
                <a:latin typeface="Arial MT"/>
                <a:cs typeface="Arial MT"/>
              </a:rPr>
              <a:t>?           </a:t>
            </a:r>
            <a:r>
              <a:rPr lang="en-US" sz="1600" spc="-5" dirty="0" err="1">
                <a:latin typeface="Arial MT"/>
                <a:cs typeface="Arial MT"/>
              </a:rPr>
              <a:t>Apa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dirasakan</a:t>
            </a:r>
            <a:r>
              <a:rPr lang="en-US" sz="1600" spc="-5" dirty="0">
                <a:latin typeface="Arial MT"/>
                <a:cs typeface="Arial MT"/>
              </a:rPr>
              <a:t>?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40948"/>
            <a:ext cx="84582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2" y="326323"/>
            <a:ext cx="801770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PERUBAHAN ENERGI DAN HUKUM KEKEKALAN ENERGI</a:t>
            </a:r>
            <a:endParaRPr spc="-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C3208E-3B87-4972-B24F-8B88DDEBC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59924"/>
            <a:ext cx="2317818" cy="2036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A0FF71-BFD9-4D2E-A4DA-31AA0E783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50" y="3296138"/>
            <a:ext cx="6768299" cy="1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1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4025" y="775462"/>
            <a:ext cx="7914005" cy="39754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180"/>
              </a:spcBef>
            </a:pPr>
            <a:r>
              <a:rPr lang="en-US" sz="1600" b="1" spc="-5" dirty="0">
                <a:latin typeface="Arial"/>
                <a:cs typeface="Arial"/>
              </a:rPr>
              <a:t>b. Hukum </a:t>
            </a:r>
            <a:r>
              <a:rPr lang="en-US" sz="1600" b="1" spc="-5" dirty="0" err="1">
                <a:latin typeface="Arial"/>
                <a:cs typeface="Arial"/>
              </a:rPr>
              <a:t>Kekekalan</a:t>
            </a:r>
            <a:r>
              <a:rPr lang="en-US" sz="1600" b="1" spc="-5" dirty="0">
                <a:latin typeface="Arial"/>
                <a:cs typeface="Arial"/>
              </a:rPr>
              <a:t> </a:t>
            </a:r>
            <a:r>
              <a:rPr lang="en-US" sz="1600" b="1" spc="-5" dirty="0" err="1">
                <a:latin typeface="Arial"/>
                <a:cs typeface="Arial"/>
              </a:rPr>
              <a:t>Energi</a:t>
            </a:r>
            <a:endParaRPr sz="16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799" y="3792777"/>
            <a:ext cx="6527801" cy="8363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1599" y="3863356"/>
            <a:ext cx="6400801" cy="629660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135890" rIns="0" bIns="0" rtlCol="0">
            <a:spAutoFit/>
          </a:bodyPr>
          <a:lstStyle/>
          <a:p>
            <a:pPr marL="520065" marR="237490" indent="-342900">
              <a:lnSpc>
                <a:spcPct val="100000"/>
              </a:lnSpc>
              <a:spcBef>
                <a:spcPts val="1070"/>
              </a:spcBef>
              <a:buAutoNum type="arabicPeriod"/>
            </a:pPr>
            <a:r>
              <a:rPr lang="en-US" sz="1600" spc="-5" dirty="0" err="1">
                <a:latin typeface="Arial MT"/>
                <a:cs typeface="Arial MT"/>
              </a:rPr>
              <a:t>Perubahan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energi</a:t>
            </a:r>
            <a:r>
              <a:rPr lang="en-US" sz="1600" spc="-5" dirty="0">
                <a:latin typeface="Arial MT"/>
                <a:cs typeface="Arial MT"/>
              </a:rPr>
              <a:t> </a:t>
            </a:r>
            <a:r>
              <a:rPr lang="en-US" sz="1600" spc="-5" dirty="0" err="1">
                <a:latin typeface="Arial MT"/>
                <a:cs typeface="Arial MT"/>
              </a:rPr>
              <a:t>apa</a:t>
            </a:r>
            <a:r>
              <a:rPr lang="en-US" sz="1600" spc="-5" dirty="0">
                <a:latin typeface="Arial MT"/>
                <a:cs typeface="Arial MT"/>
              </a:rPr>
              <a:t> yang </a:t>
            </a:r>
            <a:r>
              <a:rPr lang="en-US" sz="1600" spc="-5" dirty="0" err="1">
                <a:latin typeface="Arial MT"/>
                <a:cs typeface="Arial MT"/>
              </a:rPr>
              <a:t>terjadi</a:t>
            </a:r>
            <a:r>
              <a:rPr lang="en-US" sz="1600" spc="-5" dirty="0">
                <a:latin typeface="Arial MT"/>
                <a:cs typeface="Arial MT"/>
              </a:rPr>
              <a:t> pada </a:t>
            </a:r>
            <a:r>
              <a:rPr lang="en-US" sz="1600" spc="-5" dirty="0" err="1">
                <a:latin typeface="Arial MT"/>
                <a:cs typeface="Arial MT"/>
              </a:rPr>
              <a:t>tuas</a:t>
            </a:r>
            <a:r>
              <a:rPr lang="en-US" sz="1600" spc="-5" dirty="0">
                <a:latin typeface="Arial MT"/>
                <a:cs typeface="Arial MT"/>
              </a:rPr>
              <a:t> dan bola </a:t>
            </a:r>
            <a:r>
              <a:rPr lang="en-US" sz="1600" spc="-5" dirty="0" err="1">
                <a:latin typeface="Arial MT"/>
                <a:cs typeface="Arial MT"/>
              </a:rPr>
              <a:t>tersebut</a:t>
            </a:r>
            <a:r>
              <a:rPr lang="en-US" sz="1600" spc="-5" dirty="0">
                <a:latin typeface="Arial MT"/>
                <a:cs typeface="Arial MT"/>
              </a:rPr>
              <a:t> 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240948"/>
            <a:ext cx="8458200" cy="619760"/>
            <a:chOff x="0" y="240948"/>
            <a:chExt cx="6223000" cy="6197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0948"/>
              <a:ext cx="62230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6172200" cy="518159"/>
            </a:xfrm>
            <a:custGeom>
              <a:avLst/>
              <a:gdLst/>
              <a:ahLst/>
              <a:cxnLst/>
              <a:rect l="l" t="t" r="r" b="b"/>
              <a:pathLst>
                <a:path w="6172200" h="518159">
                  <a:moveTo>
                    <a:pt x="60427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6172199" y="0"/>
                  </a:lnTo>
                  <a:lnTo>
                    <a:pt x="60427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2" y="326323"/>
            <a:ext cx="8017707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PERUBAHAN ENERGI DAN HUKUM KEKEKALAN ENERGI</a:t>
            </a:r>
            <a:endParaRPr spc="-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CA800-F3B0-4DC2-8323-F0CA0F68A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30" y="1211836"/>
            <a:ext cx="5971539" cy="22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7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D594-FD46-4545-8CB7-615A99CD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D509B-F3EA-4AA4-A6BC-0061F64E1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 descr="01-Pesawat-Sederhana-1-638.jpg">
            <a:extLst>
              <a:ext uri="{FF2B5EF4-FFF2-40B4-BE49-F238E27FC236}">
                <a16:creationId xmlns:a16="http://schemas.microsoft.com/office/drawing/2014/main" id="{753EEDD5-2068-4303-AC48-AAC3A7491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122"/>
          <a:stretch/>
        </p:blipFill>
        <p:spPr>
          <a:xfrm>
            <a:off x="685800" y="0"/>
            <a:ext cx="7772400" cy="51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B73C-15AD-467C-A351-CA443E77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78900-7092-4E41-989A-10ABA54A0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74C9D-B20C-4A68-BB2D-66B66CB4A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723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1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0200" y="2466893"/>
            <a:ext cx="5054600" cy="1671320"/>
            <a:chOff x="330200" y="2466893"/>
            <a:chExt cx="5054600" cy="1671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200" y="2466893"/>
              <a:ext cx="5054600" cy="16712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0999" y="2479592"/>
              <a:ext cx="4953000" cy="1569720"/>
            </a:xfrm>
            <a:custGeom>
              <a:avLst/>
              <a:gdLst/>
              <a:ahLst/>
              <a:cxnLst/>
              <a:rect l="l" t="t" r="r" b="b"/>
              <a:pathLst>
                <a:path w="4953000" h="1569720">
                  <a:moveTo>
                    <a:pt x="4952999" y="1569659"/>
                  </a:moveTo>
                  <a:lnTo>
                    <a:pt x="0" y="1569659"/>
                  </a:lnTo>
                  <a:lnTo>
                    <a:pt x="0" y="0"/>
                  </a:lnTo>
                  <a:lnTo>
                    <a:pt x="4952999" y="0"/>
                  </a:lnTo>
                  <a:lnTo>
                    <a:pt x="4952999" y="1569659"/>
                  </a:lnTo>
                  <a:close/>
                </a:path>
              </a:pathLst>
            </a:custGeom>
            <a:solidFill>
              <a:srgbClr val="EAF1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7825" y="916432"/>
            <a:ext cx="6466205" cy="294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>
              <a:lnSpc>
                <a:spcPct val="100000"/>
              </a:lnSpc>
              <a:spcBef>
                <a:spcPts val="100"/>
              </a:spcBef>
            </a:pPr>
            <a:r>
              <a:rPr sz="1600" b="1" i="1" spc="-5" dirty="0">
                <a:latin typeface="Arial"/>
                <a:cs typeface="Arial"/>
              </a:rPr>
              <a:t>Usaha </a:t>
            </a:r>
            <a:r>
              <a:rPr sz="1600" i="1" spc="-5" dirty="0">
                <a:latin typeface="Arial"/>
                <a:cs typeface="Arial"/>
              </a:rPr>
              <a:t>berkaitan erat dengan energi. </a:t>
            </a:r>
            <a:r>
              <a:rPr sz="1600" b="1" i="1" spc="-5" dirty="0">
                <a:latin typeface="Arial"/>
                <a:cs typeface="Arial"/>
              </a:rPr>
              <a:t>Energi </a:t>
            </a:r>
            <a:r>
              <a:rPr sz="1600" i="1" spc="-5" dirty="0">
                <a:latin typeface="Arial"/>
                <a:cs typeface="Arial"/>
              </a:rPr>
              <a:t>adalah </a:t>
            </a:r>
            <a:r>
              <a:rPr sz="1600" i="1" dirty="0">
                <a:latin typeface="Arial"/>
                <a:cs typeface="Arial"/>
              </a:rPr>
              <a:t>kemampuan </a:t>
            </a:r>
            <a:r>
              <a:rPr sz="1600" i="1" spc="-5" dirty="0">
                <a:latin typeface="Arial"/>
                <a:cs typeface="Arial"/>
              </a:rPr>
              <a:t>untuk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melakukan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usaha atau </a:t>
            </a:r>
            <a:r>
              <a:rPr sz="1600" i="1" dirty="0">
                <a:latin typeface="Arial"/>
                <a:cs typeface="Arial"/>
              </a:rPr>
              <a:t>kerja.</a:t>
            </a:r>
            <a:endParaRPr sz="1600">
              <a:latin typeface="Arial"/>
              <a:cs typeface="Arial"/>
            </a:endParaRPr>
          </a:p>
          <a:p>
            <a:pPr marL="12700" marR="210185">
              <a:lnSpc>
                <a:spcPct val="100000"/>
              </a:lnSpc>
              <a:spcBef>
                <a:spcPts val="1260"/>
              </a:spcBef>
            </a:pPr>
            <a:r>
              <a:rPr sz="1600" b="1" i="1" spc="-5" dirty="0">
                <a:latin typeface="Arial"/>
                <a:cs typeface="Arial"/>
              </a:rPr>
              <a:t>Usaha merupakan energi yang disalurkan gaya ke sebuah benda </a:t>
            </a:r>
            <a:r>
              <a:rPr sz="1600" b="1" i="1" spc="-43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sehingga</a:t>
            </a:r>
            <a:r>
              <a:rPr sz="1600" b="1" i="1" spc="-10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benda </a:t>
            </a:r>
            <a:r>
              <a:rPr sz="1600" b="1" i="1" dirty="0">
                <a:latin typeface="Arial"/>
                <a:cs typeface="Arial"/>
              </a:rPr>
              <a:t>tersebut</a:t>
            </a:r>
            <a:r>
              <a:rPr sz="1600" b="1" i="1" spc="-5" dirty="0">
                <a:latin typeface="Arial"/>
                <a:cs typeface="Arial"/>
              </a:rPr>
              <a:t> bergerak.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Arial"/>
              <a:cs typeface="Arial"/>
            </a:endParaRPr>
          </a:p>
          <a:p>
            <a:pPr marL="88900" marR="1721485">
              <a:lnSpc>
                <a:spcPct val="150000"/>
              </a:lnSpc>
              <a:spcBef>
                <a:spcPts val="5"/>
              </a:spcBef>
            </a:pPr>
            <a:r>
              <a:rPr sz="1600" dirty="0">
                <a:latin typeface="Arial MT"/>
                <a:cs typeface="Arial MT"/>
              </a:rPr>
              <a:t>Jika kuda yang menarik kereta mengakibatkan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kereta </a:t>
            </a:r>
            <a:r>
              <a:rPr sz="1600" spc="-5" dirty="0">
                <a:latin typeface="Arial MT"/>
                <a:cs typeface="Arial MT"/>
              </a:rPr>
              <a:t>berpindah tempat, </a:t>
            </a:r>
            <a:r>
              <a:rPr sz="1600" dirty="0">
                <a:latin typeface="Arial MT"/>
                <a:cs typeface="Arial MT"/>
              </a:rPr>
              <a:t>maka </a:t>
            </a:r>
            <a:r>
              <a:rPr sz="1600" spc="-5" dirty="0">
                <a:latin typeface="Arial MT"/>
                <a:cs typeface="Arial MT"/>
              </a:rPr>
              <a:t>dapat dikatakan </a:t>
            </a:r>
            <a:r>
              <a:rPr sz="1600" dirty="0">
                <a:latin typeface="Arial MT"/>
                <a:cs typeface="Arial MT"/>
              </a:rPr>
              <a:t> kuda melakukan </a:t>
            </a:r>
            <a:r>
              <a:rPr sz="1600" spc="-5" dirty="0">
                <a:latin typeface="Arial MT"/>
                <a:cs typeface="Arial MT"/>
              </a:rPr>
              <a:t>usaha. </a:t>
            </a:r>
            <a:r>
              <a:rPr sz="1600" dirty="0">
                <a:latin typeface="Arial MT"/>
                <a:cs typeface="Arial MT"/>
              </a:rPr>
              <a:t>Mengapa kuda mampu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menarik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kerata?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40" dirty="0">
                <a:latin typeface="Arial MT"/>
                <a:cs typeface="Arial MT"/>
              </a:rPr>
              <a:t>Tentu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karena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kuda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memiliki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energi.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67300" y="2076450"/>
            <a:ext cx="4008120" cy="2464435"/>
            <a:chOff x="5067300" y="2076450"/>
            <a:chExt cx="4008120" cy="24644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7300" y="2076450"/>
              <a:ext cx="4007796" cy="24639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2266950"/>
              <a:ext cx="3626795" cy="208293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257800" y="4152900"/>
            <a:ext cx="3627120" cy="215900"/>
          </a:xfrm>
          <a:prstGeom prst="rect">
            <a:avLst/>
          </a:prstGeom>
          <a:solidFill>
            <a:srgbClr val="FFFFFF">
              <a:alpha val="73724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1725930">
              <a:lnSpc>
                <a:spcPct val="100000"/>
              </a:lnSpc>
              <a:spcBef>
                <a:spcPts val="265"/>
              </a:spcBef>
            </a:pPr>
            <a:r>
              <a:rPr sz="800" spc="-5" dirty="0">
                <a:latin typeface="Arial MT"/>
                <a:cs typeface="Arial MT"/>
              </a:rPr>
              <a:t>Sumber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: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pixabay.com/mochilazocultura</a:t>
            </a:r>
            <a:r>
              <a:rPr sz="800" i="1" spc="-10" dirty="0">
                <a:latin typeface="Arial"/>
                <a:cs typeface="Arial"/>
              </a:rPr>
              <a:t>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240948"/>
            <a:ext cx="1803400" cy="619760"/>
            <a:chOff x="0" y="240948"/>
            <a:chExt cx="1803400" cy="6197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0948"/>
              <a:ext cx="1803400" cy="6195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253648"/>
              <a:ext cx="1752600" cy="518159"/>
            </a:xfrm>
            <a:custGeom>
              <a:avLst/>
              <a:gdLst/>
              <a:ahLst/>
              <a:cxnLst/>
              <a:rect l="l" t="t" r="r" b="b"/>
              <a:pathLst>
                <a:path w="1752600" h="518159">
                  <a:moveTo>
                    <a:pt x="16231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1752599" y="0"/>
                  </a:lnTo>
                  <a:lnTo>
                    <a:pt x="16231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10191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USAHA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F347-7E5F-4B34-8720-9CF34386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A64D-8B48-4DD6-9892-AF00D8D63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1F7F6-2B6D-43CB-A115-5754FCD85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723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677C-6335-4509-8C32-63732DFE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E05B2-6425-4DB0-B650-0BF823B4B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738B8-D4FC-47C8-B5F4-463363F9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15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1B539-B931-4D2D-8FE0-C2CA9DDD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A218F-8B53-4BA0-A717-450936D10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 descr="04-Pesawat-Sederhana-4-638.jpg">
            <a:extLst>
              <a:ext uri="{FF2B5EF4-FFF2-40B4-BE49-F238E27FC236}">
                <a16:creationId xmlns:a16="http://schemas.microsoft.com/office/drawing/2014/main" id="{60C131DC-2736-4442-9501-576EC5A25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56"/>
          <a:stretch/>
        </p:blipFill>
        <p:spPr>
          <a:xfrm>
            <a:off x="685799" y="1028"/>
            <a:ext cx="7772400" cy="51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39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763F-63AF-41D7-92A0-CB8DB677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0889B-76EA-4264-A853-797296ADA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05-Pesawat-Sederhana-5-638.jpg">
            <a:extLst>
              <a:ext uri="{FF2B5EF4-FFF2-40B4-BE49-F238E27FC236}">
                <a16:creationId xmlns:a16="http://schemas.microsoft.com/office/drawing/2014/main" id="{82A4A15E-EDA5-4026-8844-D46BD81C1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9"/>
          <a:stretch/>
        </p:blipFill>
        <p:spPr>
          <a:xfrm>
            <a:off x="647699" y="-9786"/>
            <a:ext cx="7848599" cy="516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28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68ACF-942C-4E7D-B612-E23DF77D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3F73E-B8AC-4C29-9A0B-E19CAA141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06-Pesawat-Sederhana-6-638.jpg">
            <a:extLst>
              <a:ext uri="{FF2B5EF4-FFF2-40B4-BE49-F238E27FC236}">
                <a16:creationId xmlns:a16="http://schemas.microsoft.com/office/drawing/2014/main" id="{228699C9-5838-4FBE-8028-8A6A8E7CF0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78"/>
          <a:stretch/>
        </p:blipFill>
        <p:spPr>
          <a:xfrm>
            <a:off x="711480" y="0"/>
            <a:ext cx="7721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5DD7-C3BD-476E-A493-F787A080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A048-B5AA-4C4E-8E38-26CD2B0384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07-Pesawat-Sederhana-7-638.jpg">
            <a:extLst>
              <a:ext uri="{FF2B5EF4-FFF2-40B4-BE49-F238E27FC236}">
                <a16:creationId xmlns:a16="http://schemas.microsoft.com/office/drawing/2014/main" id="{88BF4F98-0FAB-44EB-B30D-9AE6B36839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66"/>
          <a:stretch/>
        </p:blipFill>
        <p:spPr>
          <a:xfrm>
            <a:off x="653640" y="4571"/>
            <a:ext cx="7836718" cy="51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64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1237-9E44-4D3B-88F5-6C73D5E1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3FD39-2E8D-4D85-8E34-D4A6FDC96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 descr="08-Pesawat-Sederhana-8-638.jpg">
            <a:extLst>
              <a:ext uri="{FF2B5EF4-FFF2-40B4-BE49-F238E27FC236}">
                <a16:creationId xmlns:a16="http://schemas.microsoft.com/office/drawing/2014/main" id="{E7DE6A7B-F9E1-4385-81AD-4868643F4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56"/>
          <a:stretch/>
        </p:blipFill>
        <p:spPr>
          <a:xfrm>
            <a:off x="702810" y="4571"/>
            <a:ext cx="7738378" cy="513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59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8296-A37A-406A-BFC9-62C574FE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4AC13-26D5-4748-8648-705077824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09-Pesawat-Sederhana-9-638.jpg">
            <a:extLst>
              <a:ext uri="{FF2B5EF4-FFF2-40B4-BE49-F238E27FC236}">
                <a16:creationId xmlns:a16="http://schemas.microsoft.com/office/drawing/2014/main" id="{605E55D1-E5A9-46DD-87B2-33D065172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9"/>
          <a:stretch/>
        </p:blipFill>
        <p:spPr>
          <a:xfrm>
            <a:off x="667723" y="0"/>
            <a:ext cx="7808554" cy="51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96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871E-2AF6-4941-B0F9-410330C9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EAD30-53B0-426E-AD97-A6D492BF6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10-Pesawat-Sederhana-10-638.jpg">
            <a:extLst>
              <a:ext uri="{FF2B5EF4-FFF2-40B4-BE49-F238E27FC236}">
                <a16:creationId xmlns:a16="http://schemas.microsoft.com/office/drawing/2014/main" id="{3CE48623-E520-436F-9926-2752CFD73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9"/>
          <a:stretch/>
        </p:blipFill>
        <p:spPr>
          <a:xfrm>
            <a:off x="629561" y="-43434"/>
            <a:ext cx="7884875" cy="51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7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1CF3-89AF-4A7B-AE0C-081A56634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09DC5-F586-473F-B588-1BA268B30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11-Pesawat-Sederhana-11-638.jpg">
            <a:extLst>
              <a:ext uri="{FF2B5EF4-FFF2-40B4-BE49-F238E27FC236}">
                <a16:creationId xmlns:a16="http://schemas.microsoft.com/office/drawing/2014/main" id="{F81730E1-F5C7-4C22-B4ED-26CF006BC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9"/>
          <a:stretch/>
        </p:blipFill>
        <p:spPr>
          <a:xfrm>
            <a:off x="639345" y="-15282"/>
            <a:ext cx="7865308" cy="517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3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" y="971550"/>
            <a:ext cx="4146550" cy="129540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151765" rIns="0" bIns="0" rtlCol="0">
            <a:spAutoFit/>
          </a:bodyPr>
          <a:lstStyle/>
          <a:p>
            <a:pPr marL="177165" marR="170180">
              <a:lnSpc>
                <a:spcPct val="100000"/>
              </a:lnSpc>
              <a:spcBef>
                <a:spcPts val="1195"/>
              </a:spcBef>
            </a:pPr>
            <a:r>
              <a:rPr sz="1600" b="1" i="1" spc="-5" dirty="0">
                <a:latin typeface="Arial"/>
                <a:cs typeface="Arial"/>
              </a:rPr>
              <a:t>Usaha </a:t>
            </a:r>
            <a:r>
              <a:rPr sz="1600" i="1" spc="-5" dirty="0">
                <a:latin typeface="Arial"/>
                <a:cs typeface="Arial"/>
              </a:rPr>
              <a:t>berkaitan dengan gaya dan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perpindahan. Usaha terjadi jika gaya </a:t>
            </a:r>
            <a:r>
              <a:rPr sz="1600" i="1" dirty="0">
                <a:latin typeface="Arial"/>
                <a:cs typeface="Arial"/>
              </a:rPr>
              <a:t>yang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bekerja pada </a:t>
            </a:r>
            <a:r>
              <a:rPr sz="1600" i="1" dirty="0">
                <a:latin typeface="Arial"/>
                <a:cs typeface="Arial"/>
              </a:rPr>
              <a:t>suatu </a:t>
            </a:r>
            <a:r>
              <a:rPr sz="1600" i="1" spc="-5" dirty="0">
                <a:latin typeface="Arial"/>
                <a:cs typeface="Arial"/>
              </a:rPr>
              <a:t>benda </a:t>
            </a:r>
            <a:r>
              <a:rPr sz="1600" i="1" dirty="0">
                <a:latin typeface="Arial"/>
                <a:cs typeface="Arial"/>
              </a:rPr>
              <a:t>mengakibatkan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benda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itu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berpindah tempat.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00600" y="971550"/>
            <a:ext cx="3429000" cy="1295400"/>
          </a:xfrm>
          <a:prstGeom prst="rect">
            <a:avLst/>
          </a:prstGeom>
          <a:solidFill>
            <a:srgbClr val="DAEEF3"/>
          </a:solidFill>
        </p:spPr>
        <p:txBody>
          <a:bodyPr vert="horz" wrap="square" lIns="0" tIns="151765" rIns="0" bIns="0" rtlCol="0">
            <a:spAutoFit/>
          </a:bodyPr>
          <a:lstStyle/>
          <a:p>
            <a:pPr marL="177165" marR="198755">
              <a:lnSpc>
                <a:spcPct val="100000"/>
              </a:lnSpc>
              <a:spcBef>
                <a:spcPts val="1195"/>
              </a:spcBef>
            </a:pPr>
            <a:r>
              <a:rPr sz="1600" i="1" dirty="0">
                <a:latin typeface="Arial"/>
                <a:cs typeface="Arial"/>
              </a:rPr>
              <a:t>Jika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gaya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yang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tidak</a:t>
            </a:r>
            <a:r>
              <a:rPr sz="1600" i="1" spc="-2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bekerja</a:t>
            </a:r>
            <a:r>
              <a:rPr sz="1600" i="1" spc="-2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tidak </a:t>
            </a:r>
            <a:r>
              <a:rPr sz="1600" i="1" spc="-43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menyebabkan </a:t>
            </a:r>
            <a:r>
              <a:rPr sz="1600" i="1" spc="-5" dirty="0">
                <a:latin typeface="Arial"/>
                <a:cs typeface="Arial"/>
              </a:rPr>
              <a:t>perpindahan, 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dikatakan benda itu tidak </a:t>
            </a:r>
            <a:r>
              <a:rPr sz="1600" i="1" dirty="0">
                <a:latin typeface="Arial"/>
                <a:cs typeface="Arial"/>
              </a:rPr>
              <a:t> melakukan</a:t>
            </a:r>
            <a:r>
              <a:rPr sz="1600" i="1" spc="-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usaha.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5400" y="3740150"/>
            <a:ext cx="2082800" cy="673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86200" y="3752850"/>
            <a:ext cx="1981200" cy="571500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57785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455"/>
              </a:spcBef>
            </a:pPr>
            <a:r>
              <a:rPr sz="2800" b="1" i="1" dirty="0">
                <a:latin typeface="Arial"/>
                <a:cs typeface="Arial"/>
              </a:rPr>
              <a:t>W</a:t>
            </a:r>
            <a:r>
              <a:rPr sz="2800" b="1" i="1" spc="-45" dirty="0">
                <a:latin typeface="Arial"/>
                <a:cs typeface="Arial"/>
              </a:rPr>
              <a:t> </a:t>
            </a:r>
            <a:r>
              <a:rPr sz="2800" b="1" i="1" dirty="0">
                <a:latin typeface="Arial"/>
                <a:cs typeface="Arial"/>
              </a:rPr>
              <a:t>=</a:t>
            </a:r>
            <a:r>
              <a:rPr sz="2800" b="1" i="1" spc="-40" dirty="0">
                <a:latin typeface="Arial"/>
                <a:cs typeface="Arial"/>
              </a:rPr>
              <a:t> </a:t>
            </a:r>
            <a:r>
              <a:rPr sz="2800" b="1" i="1" spc="-5" dirty="0">
                <a:latin typeface="Arial"/>
                <a:cs typeface="Arial"/>
              </a:rPr>
              <a:t>Fs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69025" y="3569204"/>
            <a:ext cx="1904364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Ket:</a:t>
            </a:r>
            <a:endParaRPr sz="1600">
              <a:latin typeface="Arial MT"/>
              <a:cs typeface="Arial MT"/>
            </a:endParaRPr>
          </a:p>
          <a:p>
            <a:pPr marL="12700" marR="581025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W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(J)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gaya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(N)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s</a:t>
            </a:r>
            <a:r>
              <a:rPr sz="1600" spc="3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perpindahan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(m)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422" y="3873500"/>
            <a:ext cx="3138311" cy="3873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6222" y="3886200"/>
            <a:ext cx="3037205" cy="28575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joule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newton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x</a:t>
            </a:r>
            <a:r>
              <a:rPr sz="1600" b="1" spc="42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1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meter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240948"/>
            <a:ext cx="8432800" cy="619760"/>
            <a:chOff x="0" y="240948"/>
            <a:chExt cx="8432800" cy="61976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0948"/>
              <a:ext cx="8432800" cy="6195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0" y="253648"/>
              <a:ext cx="8382000" cy="518159"/>
            </a:xfrm>
            <a:custGeom>
              <a:avLst/>
              <a:gdLst/>
              <a:ahLst/>
              <a:cxnLst/>
              <a:rect l="l" t="t" r="r" b="b"/>
              <a:pathLst>
                <a:path w="8382000" h="518159">
                  <a:moveTo>
                    <a:pt x="82525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8381999" y="0"/>
                  </a:lnTo>
                  <a:lnTo>
                    <a:pt x="82525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0493" y="326323"/>
            <a:ext cx="7646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HUBUNGA</a:t>
            </a:r>
            <a:r>
              <a:rPr dirty="0"/>
              <a:t>N</a:t>
            </a:r>
            <a:r>
              <a:rPr spc="-85" dirty="0"/>
              <a:t> </a:t>
            </a:r>
            <a:r>
              <a:rPr spc="-5" dirty="0"/>
              <a:t>AN</a:t>
            </a:r>
            <a:r>
              <a:rPr spc="-165" dirty="0"/>
              <a:t>T</a:t>
            </a:r>
            <a:r>
              <a:rPr spc="-5" dirty="0"/>
              <a:t>AR</a:t>
            </a: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USAHA</a:t>
            </a:r>
            <a:r>
              <a:rPr dirty="0"/>
              <a:t>,</a:t>
            </a:r>
            <a:r>
              <a:rPr spc="-5" dirty="0"/>
              <a:t> G</a:t>
            </a:r>
            <a:r>
              <a:rPr spc="-204" dirty="0"/>
              <a:t>AY</a:t>
            </a:r>
            <a:r>
              <a:rPr dirty="0"/>
              <a:t>A</a:t>
            </a:r>
            <a:r>
              <a:rPr spc="-85" dirty="0"/>
              <a:t> </a:t>
            </a:r>
            <a:r>
              <a:rPr spc="-5" dirty="0"/>
              <a:t>DA</a:t>
            </a:r>
            <a:r>
              <a:rPr dirty="0"/>
              <a:t>N</a:t>
            </a:r>
            <a:r>
              <a:rPr spc="-5" dirty="0"/>
              <a:t> PERPINDAHAN</a:t>
            </a:r>
          </a:p>
        </p:txBody>
      </p:sp>
      <p:sp>
        <p:nvSpPr>
          <p:cNvPr id="13" name="object 13"/>
          <p:cNvSpPr/>
          <p:nvPr/>
        </p:nvSpPr>
        <p:spPr>
          <a:xfrm>
            <a:off x="533400" y="2495550"/>
            <a:ext cx="7696200" cy="990600"/>
          </a:xfrm>
          <a:custGeom>
            <a:avLst/>
            <a:gdLst/>
            <a:ahLst/>
            <a:cxnLst/>
            <a:rect l="l" t="t" r="r" b="b"/>
            <a:pathLst>
              <a:path w="7696200" h="990600">
                <a:moveTo>
                  <a:pt x="0" y="77960"/>
                </a:moveTo>
                <a:lnTo>
                  <a:pt x="6126" y="47614"/>
                </a:lnTo>
                <a:lnTo>
                  <a:pt x="22834" y="22834"/>
                </a:lnTo>
                <a:lnTo>
                  <a:pt x="47614" y="6126"/>
                </a:lnTo>
                <a:lnTo>
                  <a:pt x="77960" y="0"/>
                </a:lnTo>
                <a:lnTo>
                  <a:pt x="7618239" y="0"/>
                </a:lnTo>
                <a:lnTo>
                  <a:pt x="7661491" y="13098"/>
                </a:lnTo>
                <a:lnTo>
                  <a:pt x="7690265" y="48126"/>
                </a:lnTo>
                <a:lnTo>
                  <a:pt x="7696199" y="77960"/>
                </a:lnTo>
                <a:lnTo>
                  <a:pt x="7696199" y="912639"/>
                </a:lnTo>
                <a:lnTo>
                  <a:pt x="7690073" y="942985"/>
                </a:lnTo>
                <a:lnTo>
                  <a:pt x="7673365" y="967765"/>
                </a:lnTo>
                <a:lnTo>
                  <a:pt x="7648585" y="984473"/>
                </a:lnTo>
                <a:lnTo>
                  <a:pt x="7618239" y="990599"/>
                </a:lnTo>
                <a:lnTo>
                  <a:pt x="77960" y="990599"/>
                </a:lnTo>
                <a:lnTo>
                  <a:pt x="47614" y="984473"/>
                </a:lnTo>
                <a:lnTo>
                  <a:pt x="22834" y="967765"/>
                </a:lnTo>
                <a:lnTo>
                  <a:pt x="6126" y="942985"/>
                </a:lnTo>
                <a:lnTo>
                  <a:pt x="0" y="912639"/>
                </a:lnTo>
                <a:lnTo>
                  <a:pt x="0" y="77960"/>
                </a:lnTo>
                <a:close/>
              </a:path>
            </a:pathLst>
          </a:custGeom>
          <a:ln w="1904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8825" y="2592622"/>
            <a:ext cx="7205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Berdasarkan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pengertian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usaha,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jika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sebuah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benda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bekerja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gaya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(F)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hingga benda itu berpindah </a:t>
            </a:r>
            <a:r>
              <a:rPr sz="1600" dirty="0">
                <a:latin typeface="Arial MT"/>
                <a:cs typeface="Arial MT"/>
              </a:rPr>
              <a:t>sejauh (s), </a:t>
            </a:r>
            <a:r>
              <a:rPr sz="1600" spc="-5" dirty="0">
                <a:latin typeface="Arial MT"/>
                <a:cs typeface="Arial MT"/>
              </a:rPr>
              <a:t>besar usaha </a:t>
            </a:r>
            <a:r>
              <a:rPr sz="1600" dirty="0">
                <a:latin typeface="Arial MT"/>
                <a:cs typeface="Arial MT"/>
              </a:rPr>
              <a:t>merupakan </a:t>
            </a:r>
            <a:r>
              <a:rPr sz="1600" spc="-5" dirty="0">
                <a:latin typeface="Arial MT"/>
                <a:cs typeface="Arial MT"/>
              </a:rPr>
              <a:t>hasil </a:t>
            </a:r>
            <a:r>
              <a:rPr sz="1600" dirty="0">
                <a:latin typeface="Arial MT"/>
                <a:cs typeface="Arial MT"/>
              </a:rPr>
              <a:t>kali </a:t>
            </a:r>
            <a:r>
              <a:rPr sz="1600" spc="-5" dirty="0">
                <a:latin typeface="Arial MT"/>
                <a:cs typeface="Arial MT"/>
              </a:rPr>
              <a:t>antara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gaya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dan perpindahan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971550"/>
            <a:ext cx="6934200" cy="685800"/>
          </a:xfrm>
          <a:prstGeom prst="rect">
            <a:avLst/>
          </a:prstGeom>
          <a:solidFill>
            <a:srgbClr val="FCE9D8"/>
          </a:solidFill>
        </p:spPr>
        <p:txBody>
          <a:bodyPr vert="horz" wrap="square" lIns="0" tIns="90805" rIns="0" bIns="0" rtlCol="0">
            <a:spAutoFit/>
          </a:bodyPr>
          <a:lstStyle/>
          <a:p>
            <a:pPr marL="85725" marR="882650">
              <a:lnSpc>
                <a:spcPct val="100000"/>
              </a:lnSpc>
              <a:spcBef>
                <a:spcPts val="715"/>
              </a:spcBef>
            </a:pPr>
            <a:r>
              <a:rPr sz="1600" spc="-5" dirty="0">
                <a:latin typeface="Arial MT"/>
                <a:cs typeface="Arial MT"/>
              </a:rPr>
              <a:t>Pada tubuh </a:t>
            </a:r>
            <a:r>
              <a:rPr sz="1600" dirty="0">
                <a:latin typeface="Arial MT"/>
                <a:cs typeface="Arial MT"/>
              </a:rPr>
              <a:t>kita </a:t>
            </a:r>
            <a:r>
              <a:rPr sz="1600" spc="-5" dirty="0">
                <a:latin typeface="Arial MT"/>
                <a:cs typeface="Arial MT"/>
              </a:rPr>
              <a:t>juga bekerja berbagai prinsip pesawat </a:t>
            </a:r>
            <a:r>
              <a:rPr sz="1600" dirty="0">
                <a:latin typeface="Arial MT"/>
                <a:cs typeface="Arial MT"/>
              </a:rPr>
              <a:t>sederhana.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Otot-otot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leher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bekerja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ketika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kita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sedang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mendongakkan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kepala.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569" y="1749356"/>
            <a:ext cx="58820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Leher </a:t>
            </a:r>
            <a:r>
              <a:rPr sz="1600" dirty="0">
                <a:latin typeface="Arial MT"/>
                <a:cs typeface="Arial MT"/>
              </a:rPr>
              <a:t>merupakan </a:t>
            </a:r>
            <a:r>
              <a:rPr sz="1600" spc="-5" dirty="0">
                <a:latin typeface="Arial MT"/>
                <a:cs typeface="Arial MT"/>
              </a:rPr>
              <a:t>titik tumpu, dagu </a:t>
            </a:r>
            <a:r>
              <a:rPr sz="1600" dirty="0">
                <a:latin typeface="Arial MT"/>
                <a:cs typeface="Arial MT"/>
              </a:rPr>
              <a:t>merupakan </a:t>
            </a:r>
            <a:r>
              <a:rPr sz="1600" spc="-5" dirty="0">
                <a:latin typeface="Arial MT"/>
                <a:cs typeface="Arial MT"/>
              </a:rPr>
              <a:t>posisi beban, dan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otot leher bagian belakang </a:t>
            </a:r>
            <a:r>
              <a:rPr sz="1600" dirty="0">
                <a:latin typeface="Arial MT"/>
                <a:cs typeface="Arial MT"/>
              </a:rPr>
              <a:t>merupakan </a:t>
            </a:r>
            <a:r>
              <a:rPr sz="1600" spc="-5" dirty="0">
                <a:latin typeface="Arial MT"/>
                <a:cs typeface="Arial MT"/>
              </a:rPr>
              <a:t>titik </a:t>
            </a:r>
            <a:r>
              <a:rPr sz="1600" dirty="0">
                <a:latin typeface="Arial MT"/>
                <a:cs typeface="Arial MT"/>
              </a:rPr>
              <a:t>kuasa. </a:t>
            </a:r>
            <a:r>
              <a:rPr sz="1600" spc="-5" dirty="0">
                <a:latin typeface="Arial MT"/>
                <a:cs typeface="Arial MT"/>
              </a:rPr>
              <a:t>Sistem ini </a:t>
            </a:r>
            <a:r>
              <a:rPr sz="1600" dirty="0">
                <a:latin typeface="Arial MT"/>
                <a:cs typeface="Arial MT"/>
              </a:rPr>
              <a:t> merupakan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pengungkit jenis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pertama.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0700" y="2787650"/>
            <a:ext cx="2654300" cy="14250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71500" y="2800350"/>
            <a:ext cx="2552700" cy="132397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29845" rIns="0" bIns="0" rtlCol="0">
            <a:spAutoFit/>
          </a:bodyPr>
          <a:lstStyle/>
          <a:p>
            <a:pPr marL="85725" marR="102235">
              <a:lnSpc>
                <a:spcPct val="100000"/>
              </a:lnSpc>
              <a:spcBef>
                <a:spcPts val="235"/>
              </a:spcBef>
            </a:pPr>
            <a:r>
              <a:rPr sz="1600" spc="-5" dirty="0">
                <a:latin typeface="Arial MT"/>
                <a:cs typeface="Arial MT"/>
              </a:rPr>
              <a:t>Sistem pesawat </a:t>
            </a:r>
            <a:r>
              <a:rPr sz="1600" dirty="0">
                <a:latin typeface="Arial MT"/>
                <a:cs typeface="Arial MT"/>
              </a:rPr>
              <a:t> sederhana </a:t>
            </a:r>
            <a:r>
              <a:rPr sz="1600" spc="-5" dirty="0">
                <a:latin typeface="Arial MT"/>
                <a:cs typeface="Arial MT"/>
              </a:rPr>
              <a:t>terdapat pada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otot-otot leher </a:t>
            </a:r>
            <a:r>
              <a:rPr sz="1600" dirty="0">
                <a:latin typeface="Arial MT"/>
                <a:cs typeface="Arial MT"/>
              </a:rPr>
              <a:t>yang 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termasuk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pengungkit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jenis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pertama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8472" y="4177933"/>
            <a:ext cx="12585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00" i="1" spc="-5" dirty="0">
                <a:solidFill>
                  <a:srgbClr val="4F81BD"/>
                </a:solidFill>
                <a:latin typeface="Calibri"/>
                <a:cs typeface="Calibri"/>
              </a:rPr>
              <a:t>Sumber: </a:t>
            </a:r>
            <a:r>
              <a:rPr sz="500" i="1" spc="-10" dirty="0">
                <a:latin typeface="Calibri"/>
                <a:cs typeface="Calibri"/>
              </a:rPr>
              <a:t>pixabay.com/Clker-Free-Vector-Images</a:t>
            </a:r>
            <a:r>
              <a:rPr sz="500" i="1" spc="-10" dirty="0">
                <a:solidFill>
                  <a:srgbClr val="4F81BD"/>
                </a:solidFill>
                <a:latin typeface="Calibri"/>
                <a:cs typeface="Calibri"/>
              </a:rPr>
              <a:t>; </a:t>
            </a:r>
            <a:r>
              <a:rPr sz="500" i="1" spc="-5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500" i="1" spc="-10" dirty="0">
                <a:solidFill>
                  <a:srgbClr val="4F81BD"/>
                </a:solidFill>
                <a:latin typeface="Calibri"/>
                <a:cs typeface="Calibri"/>
              </a:rPr>
              <a:t>commons.wikimedia.org/Patrick</a:t>
            </a:r>
            <a:r>
              <a:rPr sz="500" i="1" spc="-5" dirty="0">
                <a:solidFill>
                  <a:srgbClr val="4F81BD"/>
                </a:solidFill>
                <a:latin typeface="Calibri"/>
                <a:cs typeface="Calibri"/>
              </a:rPr>
              <a:t> J.</a:t>
            </a:r>
            <a:r>
              <a:rPr sz="500" i="1" dirty="0">
                <a:solidFill>
                  <a:srgbClr val="4F81BD"/>
                </a:solidFill>
                <a:latin typeface="Calibri"/>
                <a:cs typeface="Calibri"/>
              </a:rPr>
              <a:t> </a:t>
            </a:r>
            <a:r>
              <a:rPr sz="500" i="1" spc="-10" dirty="0">
                <a:solidFill>
                  <a:srgbClr val="4F81BD"/>
                </a:solidFill>
                <a:latin typeface="Calibri"/>
                <a:cs typeface="Calibri"/>
              </a:rPr>
              <a:t>Lynch</a:t>
            </a:r>
            <a:endParaRPr sz="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0446" y="2495550"/>
            <a:ext cx="5187406" cy="14908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240948"/>
            <a:ext cx="7518400" cy="619760"/>
            <a:chOff x="0" y="240948"/>
            <a:chExt cx="7518400" cy="6197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40948"/>
              <a:ext cx="7518400" cy="6195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253648"/>
              <a:ext cx="7467600" cy="518159"/>
            </a:xfrm>
            <a:custGeom>
              <a:avLst/>
              <a:gdLst/>
              <a:ahLst/>
              <a:cxnLst/>
              <a:rect l="l" t="t" r="r" b="b"/>
              <a:pathLst>
                <a:path w="7467600" h="518159">
                  <a:moveTo>
                    <a:pt x="7338124" y="517901"/>
                  </a:moveTo>
                  <a:lnTo>
                    <a:pt x="0" y="517901"/>
                  </a:lnTo>
                  <a:lnTo>
                    <a:pt x="0" y="0"/>
                  </a:lnTo>
                  <a:lnTo>
                    <a:pt x="7467599" y="0"/>
                  </a:lnTo>
                  <a:lnTo>
                    <a:pt x="7338124" y="517901"/>
                  </a:lnTo>
                  <a:close/>
                </a:path>
              </a:pathLst>
            </a:custGeom>
            <a:solidFill>
              <a:srgbClr val="9937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0492" y="326323"/>
            <a:ext cx="67068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PESAWAT</a:t>
            </a:r>
            <a:r>
              <a:rPr spc="-25" dirty="0"/>
              <a:t> </a:t>
            </a:r>
            <a:r>
              <a:rPr spc="-5" dirty="0"/>
              <a:t>SEDERHANA</a:t>
            </a:r>
            <a:r>
              <a:rPr spc="-105" dirty="0"/>
              <a:t> </a:t>
            </a:r>
            <a:r>
              <a:rPr spc="-5" dirty="0"/>
              <a:t>DALAM</a:t>
            </a:r>
            <a:r>
              <a:rPr spc="-20" dirty="0"/>
              <a:t> </a:t>
            </a:r>
            <a:r>
              <a:rPr spc="-5" dirty="0"/>
              <a:t>SISTEM</a:t>
            </a:r>
            <a:r>
              <a:rPr spc="-25" dirty="0"/>
              <a:t> </a:t>
            </a:r>
            <a:r>
              <a:rPr spc="-5" dirty="0"/>
              <a:t>RANGKA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09D5-0856-4195-865F-1F9839D6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B5BAE-A92D-4F23-BFFB-51706D8C8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18-Pesawat-Sederhana-Kelas-8-18-638.jpg">
            <a:extLst>
              <a:ext uri="{FF2B5EF4-FFF2-40B4-BE49-F238E27FC236}">
                <a16:creationId xmlns:a16="http://schemas.microsoft.com/office/drawing/2014/main" id="{F18A72AD-943F-4BA0-B15F-4D5FF6044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" t="3078" r="9167" b="10256"/>
          <a:stretch/>
        </p:blipFill>
        <p:spPr>
          <a:xfrm>
            <a:off x="1012335" y="-102108"/>
            <a:ext cx="7119327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46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907C-0F01-4557-9B34-CBEA0859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D217A-CEE7-49B0-878A-93363AAEE8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12-Pesawat-Sederhana-12-638.jpg">
            <a:extLst>
              <a:ext uri="{FF2B5EF4-FFF2-40B4-BE49-F238E27FC236}">
                <a16:creationId xmlns:a16="http://schemas.microsoft.com/office/drawing/2014/main" id="{2DDBB16D-98C4-48B6-974A-3B1CE5AB7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89"/>
          <a:stretch/>
        </p:blipFill>
        <p:spPr>
          <a:xfrm>
            <a:off x="662575" y="0"/>
            <a:ext cx="7818849" cy="51435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918A25-D896-40D7-8319-BDC3556667C6}"/>
              </a:ext>
            </a:extLst>
          </p:cNvPr>
          <p:cNvSpPr/>
          <p:nvPr/>
        </p:nvSpPr>
        <p:spPr>
          <a:xfrm>
            <a:off x="5486400" y="3496330"/>
            <a:ext cx="1524000" cy="5232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408C9-50C5-465C-BB7D-E181FE4B4692}"/>
              </a:ext>
            </a:extLst>
          </p:cNvPr>
          <p:cNvSpPr txBox="1"/>
          <p:nvPr/>
        </p:nvSpPr>
        <p:spPr>
          <a:xfrm>
            <a:off x="5638800" y="343400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b="1" i="0" dirty="0" err="1">
                <a:effectLst/>
                <a:latin typeface="Inter"/>
              </a:rPr>
              <a:t>l</a:t>
            </a:r>
            <a:r>
              <a:rPr lang="en-ID" sz="2800" b="1" baseline="-25000" dirty="0" err="1">
                <a:latin typeface="Inter"/>
              </a:rPr>
              <a:t>f</a:t>
            </a:r>
            <a:r>
              <a:rPr lang="en-ID" sz="2800" b="1" i="0" dirty="0">
                <a:effectLst/>
                <a:latin typeface="Inter"/>
              </a:rPr>
              <a:t> = l - l</a:t>
            </a:r>
            <a:r>
              <a:rPr lang="en-ID" sz="2800" b="1" i="0" baseline="-25000" dirty="0">
                <a:effectLst/>
                <a:latin typeface="Inter"/>
              </a:rPr>
              <a:t>b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3812367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A5BAD-A798-4789-B098-A3E941FD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4664E-F95C-4639-9C2C-F370220A4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 descr="13-Pesawat-Sederhana-13-638.jpg">
            <a:extLst>
              <a:ext uri="{FF2B5EF4-FFF2-40B4-BE49-F238E27FC236}">
                <a16:creationId xmlns:a16="http://schemas.microsoft.com/office/drawing/2014/main" id="{C25BA4F3-3BEC-4312-96BC-B6F069E7F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54" b="11177"/>
          <a:stretch/>
        </p:blipFill>
        <p:spPr>
          <a:xfrm>
            <a:off x="629120" y="-19050"/>
            <a:ext cx="795148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4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46798-090E-48F9-9413-2FF68CED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SIAPA BISA MENCOBA!! 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DE0DA-B568-42EA-9321-D8DB29326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667" y="1047750"/>
            <a:ext cx="8229597" cy="553998"/>
          </a:xfrm>
        </p:spPr>
        <p:txBody>
          <a:bodyPr/>
          <a:lstStyle/>
          <a:p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Tuas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panjangnya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1,5 m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mengangkat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batu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seberat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1.200 N. Jika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diletakkan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0,5 m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batu,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hitung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dikeluarkan</a:t>
            </a:r>
            <a:r>
              <a:rPr lang="en-ID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5081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1FE00-7593-417A-8755-46A1C3DB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SIAPA BISA MENCOBA!! 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8299C-9052-43C0-93C1-225D70D8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726" y="971550"/>
            <a:ext cx="8229597" cy="1107996"/>
          </a:xfrm>
        </p:spPr>
        <p:txBody>
          <a:bodyPr/>
          <a:lstStyle/>
          <a:p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batu yang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beratnya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900 N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diangkat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tuas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panjangnya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m. Jika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lengan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cm dan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tumpu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beban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kuasa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Hitunglah</a:t>
            </a: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Gaya yang </a:t>
            </a:r>
            <a:r>
              <a:rPr lang="en-ID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K</a:t>
            </a:r>
            <a:r>
              <a:rPr lang="en-ID" i="0" baseline="-25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34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esawat-Sederhana-14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3428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esawat-Sederhana-15-638.jpg"/>
          <p:cNvPicPr>
            <a:picLocks noChangeAspect="1"/>
          </p:cNvPicPr>
          <p:nvPr/>
        </p:nvPicPr>
        <p:blipFill rotWithShape="1">
          <a:blip r:embed="rId3"/>
          <a:srcRect b="11548"/>
          <a:stretch/>
        </p:blipFill>
        <p:spPr>
          <a:xfrm>
            <a:off x="697899" y="3428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esawat-Sederhana-16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14649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Pesawat-Sederhana-17-638.jpg"/>
          <p:cNvPicPr>
            <a:picLocks noChangeAspect="1"/>
          </p:cNvPicPr>
          <p:nvPr/>
        </p:nvPicPr>
        <p:blipFill rotWithShape="1">
          <a:blip r:embed="rId2"/>
          <a:srcRect b="7103"/>
          <a:stretch/>
        </p:blipFill>
        <p:spPr>
          <a:xfrm>
            <a:off x="883248" y="16737"/>
            <a:ext cx="7377504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55399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Perhatikan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gambar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berikut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kotak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ditarik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dengan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F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sebesar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12 Newton.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4E231-D621-4A23-B790-643200A0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952602"/>
            <a:ext cx="3860569" cy="123829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9D3CB9E-AF8F-4E7B-B53D-CFC1ED859F4F}"/>
              </a:ext>
            </a:extLst>
          </p:cNvPr>
          <p:cNvSpPr txBox="1">
            <a:spLocks/>
          </p:cNvSpPr>
          <p:nvPr/>
        </p:nvSpPr>
        <p:spPr>
          <a:xfrm>
            <a:off x="486436" y="3360943"/>
            <a:ext cx="822959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Kotak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berpindah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4 meter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kanan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dari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posisi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semula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Tentukan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usaha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kotak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tersebut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63866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Pesawat-Sederhana-18-638.jpg"/>
          <p:cNvPicPr>
            <a:picLocks noChangeAspect="1"/>
          </p:cNvPicPr>
          <p:nvPr/>
        </p:nvPicPr>
        <p:blipFill rotWithShape="1">
          <a:blip r:embed="rId2"/>
          <a:srcRect b="7103"/>
          <a:stretch/>
        </p:blipFill>
        <p:spPr>
          <a:xfrm>
            <a:off x="880788" y="-9655"/>
            <a:ext cx="738242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Pesawat-Sederhana-19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Pesawat-Sederhana-20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Pesawat-Sederhana-21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Pesawat-Sederhana-22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Pesawat-Sederhana-23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3428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Pesawat-Sederhana-24-638.jpg"/>
          <p:cNvPicPr>
            <a:picLocks noChangeAspect="1"/>
          </p:cNvPicPr>
          <p:nvPr/>
        </p:nvPicPr>
        <p:blipFill rotWithShape="1">
          <a:blip r:embed="rId2"/>
          <a:srcRect b="11784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Pesawat-Sederhana-25-638.jpg"/>
          <p:cNvPicPr>
            <a:picLocks noChangeAspect="1"/>
          </p:cNvPicPr>
          <p:nvPr/>
        </p:nvPicPr>
        <p:blipFill rotWithShape="1">
          <a:blip r:embed="rId2"/>
          <a:srcRect b="11548"/>
          <a:stretch/>
        </p:blipFill>
        <p:spPr>
          <a:xfrm>
            <a:off x="697899" y="0"/>
            <a:ext cx="7748202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Pesawat-Sederhana-26-638.jpg"/>
          <p:cNvPicPr>
            <a:picLocks noChangeAspect="1"/>
          </p:cNvPicPr>
          <p:nvPr/>
        </p:nvPicPr>
        <p:blipFill rotWithShape="1">
          <a:blip r:embed="rId2"/>
          <a:srcRect b="7103"/>
          <a:stretch/>
        </p:blipFill>
        <p:spPr>
          <a:xfrm>
            <a:off x="883248" y="3428"/>
            <a:ext cx="7377504" cy="5140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830997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balok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berada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lantai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licin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dan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ditarik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F = 40 Newton. Jika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usaha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kepada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balok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adalah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680 joule,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hitunglah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besar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perpindahan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balok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770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830997"/>
          </a:xfrm>
        </p:spPr>
        <p:txBody>
          <a:bodyPr/>
          <a:lstStyle/>
          <a:p>
            <a:pPr marL="342900" indent="-342900">
              <a:buFont typeface="+mj-lt"/>
              <a:buAutoNum type="arabicPeriod" startAt="3"/>
            </a:pP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Usaha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diperlukan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untuk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memindahkan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dalam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lintasan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mendatar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sejauh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13 meter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sebesar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15,6 joule.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Tentukan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besar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harus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diberikan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!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4430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107996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Dua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masing-masing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= 10 N dan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2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= 5 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bekerja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terletak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suatu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permukaan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lantai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. Jika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berpindah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kanan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sejauh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5 meter,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tentukan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usaha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kedua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tersebut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!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73E18-0E96-4DF9-8842-27F31A9B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485" y="2724150"/>
            <a:ext cx="3157028" cy="11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78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D94A-DF49-4600-90C3-5D224EFBE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92" y="326323"/>
            <a:ext cx="8263015" cy="33855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AYO SIAPA BISA??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39C1F-F145-4ABA-9795-C74287C2D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505557"/>
            <a:ext cx="8229597" cy="1107996"/>
          </a:xfrm>
        </p:spPr>
        <p:txBody>
          <a:bodyPr/>
          <a:lstStyle/>
          <a:p>
            <a:pPr marL="342900" indent="-342900">
              <a:buFont typeface="+mj-lt"/>
              <a:buAutoNum type="arabicPeriod" startAt="5"/>
            </a:pP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Dua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masing-masing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1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= 15 N dan F</a:t>
            </a:r>
            <a:r>
              <a:rPr lang="en-ID" b="0" i="0" baseline="-25000" dirty="0">
                <a:solidFill>
                  <a:srgbClr val="333333"/>
                </a:solidFill>
                <a:effectLst/>
                <a:latin typeface="Helvetica Neue"/>
              </a:rPr>
              <a:t>2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 = 7 N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bekerja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sebuah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terletak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suatu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permukaan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lantai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. Jika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berpindah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kanan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sejauh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6 meter,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tentukan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usaha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yang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dilakukan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pada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benda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oleh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kedua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gaya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 </a:t>
            </a:r>
            <a:r>
              <a:rPr lang="en-ID" b="0" i="0" dirty="0" err="1">
                <a:solidFill>
                  <a:srgbClr val="333333"/>
                </a:solidFill>
                <a:effectLst/>
                <a:latin typeface="Helvetica Neue"/>
              </a:rPr>
              <a:t>tersebut</a:t>
            </a:r>
            <a:r>
              <a:rPr lang="en-ID" b="0" i="0" dirty="0">
                <a:solidFill>
                  <a:srgbClr val="333333"/>
                </a:solidFill>
                <a:effectLst/>
                <a:latin typeface="Helvetica Neue"/>
              </a:rPr>
              <a:t>!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CB1A0-C75B-4D18-B67D-AF046CF01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724150"/>
            <a:ext cx="3407039" cy="124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1258</Words>
  <Application>Microsoft Office PowerPoint</Application>
  <PresentationFormat>On-screen Show (16:9)</PresentationFormat>
  <Paragraphs>143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Arial MT</vt:lpstr>
      <vt:lpstr>Calibri</vt:lpstr>
      <vt:lpstr>Helvetica Neue</vt:lpstr>
      <vt:lpstr>Helvetica-FF</vt:lpstr>
      <vt:lpstr>Inter</vt:lpstr>
      <vt:lpstr>Open Sans</vt:lpstr>
      <vt:lpstr>Roboto Bk</vt:lpstr>
      <vt:lpstr>Times New Roman</vt:lpstr>
      <vt:lpstr>Office Theme</vt:lpstr>
      <vt:lpstr>USAHA, ENERGI, DAN  PESAWAT SEDERHANA</vt:lpstr>
      <vt:lpstr>PETA KONSEP</vt:lpstr>
      <vt:lpstr>USAHA</vt:lpstr>
      <vt:lpstr>HUBUNGAN ANTARA USAHA, GAYA DAN PERPINDAHAN</vt:lpstr>
      <vt:lpstr>AYO SIAPA BISA??</vt:lpstr>
      <vt:lpstr>AYO SIAPA BISA??</vt:lpstr>
      <vt:lpstr>AYO SIAPA BISA??</vt:lpstr>
      <vt:lpstr>AYO SIAPA BISA??</vt:lpstr>
      <vt:lpstr>AYO SIAPA BISA??</vt:lpstr>
      <vt:lpstr>AYO SIAPA BISA??</vt:lpstr>
      <vt:lpstr>USAHA OLEH GAYA YANG MEMBENTUK SUDUT</vt:lpstr>
      <vt:lpstr>AYO SIAPA BISA??</vt:lpstr>
      <vt:lpstr>AYO SIAPA BISA??</vt:lpstr>
      <vt:lpstr>AYO SIAPA BISA??</vt:lpstr>
      <vt:lpstr>ENERGI</vt:lpstr>
      <vt:lpstr>JENIS-JENIS ENERGI</vt:lpstr>
      <vt:lpstr>JENIS-JENIS ENERGI</vt:lpstr>
      <vt:lpstr>JENIS-JENIS ENERGI</vt:lpstr>
      <vt:lpstr>AYO SIAPA BISA??</vt:lpstr>
      <vt:lpstr>AYO SIAPA BISA??</vt:lpstr>
      <vt:lpstr>AYO SIAPA BISA??</vt:lpstr>
      <vt:lpstr>JENIS-JENIS ENERGI</vt:lpstr>
      <vt:lpstr>AYO SIAPA BISA??</vt:lpstr>
      <vt:lpstr>AYO SIAPA BISA??</vt:lpstr>
      <vt:lpstr>AYO SIAPA BISA??</vt:lpstr>
      <vt:lpstr>PERUBAHAN ENERGI DAN HUKUM KEKEKALAN ENERGI</vt:lpstr>
      <vt:lpstr>PERUBAHAN ENERGI DAN HUKUM KEKEKALAN ENERGI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PESAWAT SEDERHANA DALAM SISTEM RANGKA</vt:lpstr>
      <vt:lpstr>PowerPoint Presentation</vt:lpstr>
      <vt:lpstr>PowerPoint Presentation</vt:lpstr>
      <vt:lpstr>PowerPoint Presentation</vt:lpstr>
      <vt:lpstr>SIAPA BISA MENCOBA!! </vt:lpstr>
      <vt:lpstr>SIAPA BISA MENCOBA!!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Kelas 8 BAB 3.pptx</dc:title>
  <cp:lastModifiedBy>emilia umrotin</cp:lastModifiedBy>
  <cp:revision>48</cp:revision>
  <dcterms:created xsi:type="dcterms:W3CDTF">2024-12-03T01:31:53Z</dcterms:created>
  <dcterms:modified xsi:type="dcterms:W3CDTF">2025-01-20T14:37:07Z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