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Lst>
  <p:notesMasterIdLst>
    <p:notesMasterId r:id="rId20"/>
  </p:notesMasterIdLst>
  <p:sldIdLst>
    <p:sldId id="256" r:id="rId2"/>
    <p:sldId id="266" r:id="rId3"/>
    <p:sldId id="259" r:id="rId4"/>
    <p:sldId id="258" r:id="rId5"/>
    <p:sldId id="261" r:id="rId6"/>
    <p:sldId id="265" r:id="rId7"/>
    <p:sldId id="260" r:id="rId8"/>
    <p:sldId id="287" r:id="rId9"/>
    <p:sldId id="269" r:id="rId10"/>
    <p:sldId id="273" r:id="rId11"/>
    <p:sldId id="267" r:id="rId12"/>
    <p:sldId id="270" r:id="rId13"/>
    <p:sldId id="281" r:id="rId14"/>
    <p:sldId id="264" r:id="rId15"/>
    <p:sldId id="282" r:id="rId16"/>
    <p:sldId id="262" r:id="rId17"/>
    <p:sldId id="263" r:id="rId18"/>
    <p:sldId id="271" r:id="rId19"/>
  </p:sldIdLst>
  <p:sldSz cx="9144000" cy="5143500" type="screen16x9"/>
  <p:notesSz cx="6858000" cy="9144000"/>
  <p:embeddedFontLst>
    <p:embeddedFont>
      <p:font typeface="Gloucester MT Extra Condensed" panose="02030808020601010101" pitchFamily="18" charset="0"/>
      <p:regular r:id="rId21"/>
    </p:embeddedFont>
    <p:embeddedFont>
      <p:font typeface="Andika" panose="020B0604020202020204" charset="0"/>
      <p:regular r:id="rId22"/>
      <p:bold r:id="rId23"/>
      <p:italic r:id="rId24"/>
      <p:boldItalic r:id="rId25"/>
    </p:embeddedFont>
    <p:embeddedFont>
      <p:font typeface="Anton" panose="020B0604020202020204" charset="0"/>
      <p:regular r:id="rId26"/>
    </p:embeddedFont>
    <p:embeddedFont>
      <p:font typeface="Grand Hotel"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B2FB37-3016-4F02-9564-AFDC9947B783}">
  <a:tblStyle styleId="{89B2FB37-3016-4F02-9564-AFDC9947B7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db13e22b57_0_6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db13e22b57_0_6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a8e03a84e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a8e03a84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ea8e03a84e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ea8e03a84e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5"/>
        <p:cNvGrpSpPr/>
        <p:nvPr/>
      </p:nvGrpSpPr>
      <p:grpSpPr>
        <a:xfrm>
          <a:off x="0" y="0"/>
          <a:ext cx="0" cy="0"/>
          <a:chOff x="0" y="0"/>
          <a:chExt cx="0" cy="0"/>
        </a:xfrm>
      </p:grpSpPr>
      <p:sp>
        <p:nvSpPr>
          <p:cNvPr id="2106" name="Google Shape;2106;gd924d8386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7" name="Google Shape;2107;gd924d8386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gea8e03a84e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8" name="Google Shape;3298;gea8e03a84e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gd924d8386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8" name="Google Shape;1358;gd924d8386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1"/>
        <p:cNvGrpSpPr/>
        <p:nvPr/>
      </p:nvGrpSpPr>
      <p:grpSpPr>
        <a:xfrm>
          <a:off x="0" y="0"/>
          <a:ext cx="0" cy="0"/>
          <a:chOff x="0" y="0"/>
          <a:chExt cx="0" cy="0"/>
        </a:xfrm>
      </p:grpSpPr>
      <p:sp>
        <p:nvSpPr>
          <p:cNvPr id="3332" name="Google Shape;3332;gd924d83865_0_2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3" name="Google Shape;3333;gd924d83865_0_2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db13e22b5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db13e22b5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ed79d0955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ed79d0955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7"/>
        <p:cNvGrpSpPr/>
        <p:nvPr/>
      </p:nvGrpSpPr>
      <p:grpSpPr>
        <a:xfrm>
          <a:off x="0" y="0"/>
          <a:ext cx="0" cy="0"/>
          <a:chOff x="0" y="0"/>
          <a:chExt cx="0" cy="0"/>
        </a:xfrm>
      </p:grpSpPr>
      <p:sp>
        <p:nvSpPr>
          <p:cNvPr id="2128" name="Google Shape;2128;gea8e03a84e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9" name="Google Shape;2129;gea8e03a84e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gd924d83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 name="Google Shape;1402;gd924d8386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ed5130433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ed513043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d6846a9aa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d6846a9aa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ed5130433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4" name="Google Shape;1084;ged5130433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ea8e03a84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ea8e03a84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d924d83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d924d8386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9"/>
        <p:cNvGrpSpPr/>
        <p:nvPr/>
      </p:nvGrpSpPr>
      <p:grpSpPr>
        <a:xfrm>
          <a:off x="0" y="0"/>
          <a:ext cx="0" cy="0"/>
          <a:chOff x="0" y="0"/>
          <a:chExt cx="0" cy="0"/>
        </a:xfrm>
      </p:grpSpPr>
      <p:sp>
        <p:nvSpPr>
          <p:cNvPr id="3740" name="Google Shape;3740;gea8e03a84e_0_1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1" name="Google Shape;3741;gea8e03a84e_0_1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a8e03a84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a8e03a84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100" y="-13"/>
            <a:ext cx="9143827" cy="5143524"/>
          </a:xfrm>
          <a:prstGeom prst="rect">
            <a:avLst/>
          </a:prstGeom>
          <a:noFill/>
          <a:ln>
            <a:noFill/>
          </a:ln>
        </p:spPr>
      </p:pic>
      <p:sp>
        <p:nvSpPr>
          <p:cNvPr id="10" name="Google Shape;10;p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3">
            <a:alphaModFix amt="60000"/>
          </a:blip>
          <a:stretch>
            <a:fillRect/>
          </a:stretch>
        </p:blipFill>
        <p:spPr>
          <a:xfrm>
            <a:off x="-12" y="-12"/>
            <a:ext cx="9144000" cy="5143500"/>
          </a:xfrm>
          <a:prstGeom prst="rect">
            <a:avLst/>
          </a:prstGeom>
          <a:noFill/>
          <a:ln>
            <a:noFill/>
          </a:ln>
        </p:spPr>
      </p:pic>
      <p:sp>
        <p:nvSpPr>
          <p:cNvPr id="13" name="Google Shape;13;p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1775" y="-48150"/>
            <a:ext cx="356100" cy="523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26"/>
        <p:cNvGrpSpPr/>
        <p:nvPr/>
      </p:nvGrpSpPr>
      <p:grpSpPr>
        <a:xfrm>
          <a:off x="0" y="0"/>
          <a:ext cx="0" cy="0"/>
          <a:chOff x="0" y="0"/>
          <a:chExt cx="0" cy="0"/>
        </a:xfrm>
      </p:grpSpPr>
      <p:sp>
        <p:nvSpPr>
          <p:cNvPr id="227" name="Google Shape;227;p1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1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237" name="Google Shape;237;p17"/>
          <p:cNvSpPr txBox="1">
            <a:spLocks noGrp="1"/>
          </p:cNvSpPr>
          <p:nvPr>
            <p:ph type="title"/>
          </p:nvPr>
        </p:nvSpPr>
        <p:spPr>
          <a:xfrm>
            <a:off x="1666000" y="2865857"/>
            <a:ext cx="5811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25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8" name="Google Shape;238;p17"/>
          <p:cNvSpPr txBox="1">
            <a:spLocks noGrp="1"/>
          </p:cNvSpPr>
          <p:nvPr>
            <p:ph type="subTitle" idx="1"/>
          </p:nvPr>
        </p:nvSpPr>
        <p:spPr>
          <a:xfrm>
            <a:off x="1666050" y="1676976"/>
            <a:ext cx="5811900" cy="121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1">
  <p:cSld name="CUSTOM_13">
    <p:spTree>
      <p:nvGrpSpPr>
        <p:cNvPr id="1" name="Shape 239"/>
        <p:cNvGrpSpPr/>
        <p:nvPr/>
      </p:nvGrpSpPr>
      <p:grpSpPr>
        <a:xfrm>
          <a:off x="0" y="0"/>
          <a:ext cx="0" cy="0"/>
          <a:chOff x="0" y="0"/>
          <a:chExt cx="0" cy="0"/>
        </a:xfrm>
      </p:grpSpPr>
      <p:pic>
        <p:nvPicPr>
          <p:cNvPr id="240" name="Google Shape;240;p18"/>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241" name="Google Shape;241;p18"/>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txBox="1">
            <a:spLocks noGrp="1"/>
          </p:cNvSpPr>
          <p:nvPr>
            <p:ph type="title"/>
          </p:nvPr>
        </p:nvSpPr>
        <p:spPr>
          <a:xfrm>
            <a:off x="4710975" y="3339390"/>
            <a:ext cx="24507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2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1" name="Google Shape;251;p18"/>
          <p:cNvSpPr txBox="1">
            <a:spLocks noGrp="1"/>
          </p:cNvSpPr>
          <p:nvPr>
            <p:ph type="subTitle" idx="1"/>
          </p:nvPr>
        </p:nvSpPr>
        <p:spPr>
          <a:xfrm>
            <a:off x="3711325" y="1776500"/>
            <a:ext cx="4516200" cy="168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5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252"/>
        <p:cNvGrpSpPr/>
        <p:nvPr/>
      </p:nvGrpSpPr>
      <p:grpSpPr>
        <a:xfrm>
          <a:off x="0" y="0"/>
          <a:ext cx="0" cy="0"/>
          <a:chOff x="0" y="0"/>
          <a:chExt cx="0" cy="0"/>
        </a:xfrm>
      </p:grpSpPr>
      <p:sp>
        <p:nvSpPr>
          <p:cNvPr id="253" name="Google Shape;253;p1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19"/>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263" name="Google Shape;263;p19"/>
          <p:cNvSpPr txBox="1">
            <a:spLocks noGrp="1"/>
          </p:cNvSpPr>
          <p:nvPr>
            <p:ph type="body" idx="1"/>
          </p:nvPr>
        </p:nvSpPr>
        <p:spPr>
          <a:xfrm>
            <a:off x="4130788" y="1852551"/>
            <a:ext cx="4125900" cy="21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264" name="Google Shape;264;p19"/>
          <p:cNvSpPr txBox="1">
            <a:spLocks noGrp="1"/>
          </p:cNvSpPr>
          <p:nvPr>
            <p:ph type="title"/>
          </p:nvPr>
        </p:nvSpPr>
        <p:spPr>
          <a:xfrm>
            <a:off x="4797088" y="429426"/>
            <a:ext cx="2793300" cy="699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8">
    <p:spTree>
      <p:nvGrpSpPr>
        <p:cNvPr id="1" name="Shape 265"/>
        <p:cNvGrpSpPr/>
        <p:nvPr/>
      </p:nvGrpSpPr>
      <p:grpSpPr>
        <a:xfrm>
          <a:off x="0" y="0"/>
          <a:ext cx="0" cy="0"/>
          <a:chOff x="0" y="0"/>
          <a:chExt cx="0" cy="0"/>
        </a:xfrm>
      </p:grpSpPr>
      <p:pic>
        <p:nvPicPr>
          <p:cNvPr id="266" name="Google Shape;266;p20"/>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267" name="Google Shape;267;p20"/>
          <p:cNvSpPr/>
          <p:nvPr/>
        </p:nvSpPr>
        <p:spPr>
          <a:xfrm flipH="1">
            <a:off x="-23937" y="4386841"/>
            <a:ext cx="2095566" cy="788580"/>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0"/>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0"/>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0"/>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0"/>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0"/>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0"/>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0"/>
          <p:cNvSpPr txBox="1">
            <a:spLocks noGrp="1"/>
          </p:cNvSpPr>
          <p:nvPr>
            <p:ph type="title"/>
          </p:nvPr>
        </p:nvSpPr>
        <p:spPr>
          <a:xfrm>
            <a:off x="1252925" y="3074674"/>
            <a:ext cx="4753200" cy="84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8" name="Google Shape;278;p20"/>
          <p:cNvSpPr txBox="1">
            <a:spLocks noGrp="1"/>
          </p:cNvSpPr>
          <p:nvPr>
            <p:ph type="subTitle" idx="1"/>
          </p:nvPr>
        </p:nvSpPr>
        <p:spPr>
          <a:xfrm>
            <a:off x="1253050" y="3756024"/>
            <a:ext cx="4753200" cy="845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1600">
                <a:solidFill>
                  <a:schemeClr val="dk1"/>
                </a:solidFill>
              </a:defRPr>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1">
  <p:cSld name="CUSTOM_19">
    <p:spTree>
      <p:nvGrpSpPr>
        <p:cNvPr id="1" name="Shape 279"/>
        <p:cNvGrpSpPr/>
        <p:nvPr/>
      </p:nvGrpSpPr>
      <p:grpSpPr>
        <a:xfrm>
          <a:off x="0" y="0"/>
          <a:ext cx="0" cy="0"/>
          <a:chOff x="0" y="0"/>
          <a:chExt cx="0" cy="0"/>
        </a:xfrm>
      </p:grpSpPr>
      <p:sp>
        <p:nvSpPr>
          <p:cNvPr id="280" name="Google Shape;280;p21"/>
          <p:cNvSpPr/>
          <p:nvPr/>
        </p:nvSpPr>
        <p:spPr>
          <a:xfrm>
            <a:off x="-28850" y="-47750"/>
            <a:ext cx="9172800" cy="524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21"/>
          <p:cNvPicPr preferRelativeResize="0"/>
          <p:nvPr/>
        </p:nvPicPr>
        <p:blipFill>
          <a:blip r:embed="rId2">
            <a:alphaModFix amt="60000"/>
          </a:blip>
          <a:stretch>
            <a:fillRect/>
          </a:stretch>
        </p:blipFill>
        <p:spPr>
          <a:xfrm rot="10800000" flipH="1">
            <a:off x="0" y="3025"/>
            <a:ext cx="9144000" cy="5143500"/>
          </a:xfrm>
          <a:prstGeom prst="rect">
            <a:avLst/>
          </a:prstGeom>
          <a:noFill/>
          <a:ln>
            <a:noFill/>
          </a:ln>
        </p:spPr>
      </p:pic>
      <p:sp>
        <p:nvSpPr>
          <p:cNvPr id="282" name="Google Shape;282;p21"/>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1"/>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1"/>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1"/>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1"/>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1"/>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1"/>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1"/>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1"/>
          <p:cNvSpPr txBox="1">
            <a:spLocks noGrp="1"/>
          </p:cNvSpPr>
          <p:nvPr>
            <p:ph type="title"/>
          </p:nvPr>
        </p:nvSpPr>
        <p:spPr>
          <a:xfrm>
            <a:off x="1631905" y="850634"/>
            <a:ext cx="2518200" cy="107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349"/>
        <p:cNvGrpSpPr/>
        <p:nvPr/>
      </p:nvGrpSpPr>
      <p:grpSpPr>
        <a:xfrm>
          <a:off x="0" y="0"/>
          <a:ext cx="0" cy="0"/>
          <a:chOff x="0" y="0"/>
          <a:chExt cx="0" cy="0"/>
        </a:xfrm>
      </p:grpSpPr>
      <p:pic>
        <p:nvPicPr>
          <p:cNvPr id="350" name="Google Shape;350;p2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351" name="Google Shape;351;p2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txBox="1">
            <a:spLocks noGrp="1"/>
          </p:cNvSpPr>
          <p:nvPr>
            <p:ph type="title"/>
          </p:nvPr>
        </p:nvSpPr>
        <p:spPr>
          <a:xfrm>
            <a:off x="2020725" y="440400"/>
            <a:ext cx="5102700" cy="72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ive columns">
  <p:cSld name="CUSTOM_17">
    <p:spTree>
      <p:nvGrpSpPr>
        <p:cNvPr id="1" name="Shape 439"/>
        <p:cNvGrpSpPr/>
        <p:nvPr/>
      </p:nvGrpSpPr>
      <p:grpSpPr>
        <a:xfrm>
          <a:off x="0" y="0"/>
          <a:ext cx="0" cy="0"/>
          <a:chOff x="0" y="0"/>
          <a:chExt cx="0" cy="0"/>
        </a:xfrm>
      </p:grpSpPr>
      <p:pic>
        <p:nvPicPr>
          <p:cNvPr id="440" name="Google Shape;440;p32"/>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441" name="Google Shape;441;p32"/>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txBox="1">
            <a:spLocks noGrp="1"/>
          </p:cNvSpPr>
          <p:nvPr>
            <p:ph type="subTitle" idx="1"/>
          </p:nvPr>
        </p:nvSpPr>
        <p:spPr>
          <a:xfrm>
            <a:off x="3406650" y="2032600"/>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1" name="Google Shape;451;p32"/>
          <p:cNvSpPr txBox="1">
            <a:spLocks noGrp="1"/>
          </p:cNvSpPr>
          <p:nvPr>
            <p:ph type="subTitle" idx="2"/>
          </p:nvPr>
        </p:nvSpPr>
        <p:spPr>
          <a:xfrm>
            <a:off x="6011000" y="2032605"/>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2" name="Google Shape;452;p32"/>
          <p:cNvSpPr txBox="1">
            <a:spLocks noGrp="1"/>
          </p:cNvSpPr>
          <p:nvPr>
            <p:ph type="subTitle" idx="3"/>
          </p:nvPr>
        </p:nvSpPr>
        <p:spPr>
          <a:xfrm>
            <a:off x="6011000" y="155727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53" name="Google Shape;453;p32"/>
          <p:cNvSpPr txBox="1">
            <a:spLocks noGrp="1"/>
          </p:cNvSpPr>
          <p:nvPr>
            <p:ph type="subTitle" idx="4"/>
          </p:nvPr>
        </p:nvSpPr>
        <p:spPr>
          <a:xfrm>
            <a:off x="802300" y="2032600"/>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4" name="Google Shape;454;p32"/>
          <p:cNvSpPr txBox="1">
            <a:spLocks noGrp="1"/>
          </p:cNvSpPr>
          <p:nvPr>
            <p:ph type="subTitle" idx="5"/>
          </p:nvPr>
        </p:nvSpPr>
        <p:spPr>
          <a:xfrm>
            <a:off x="802300" y="155727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solidFill>
                  <a:schemeClr val="dk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55" name="Google Shape;455;p32"/>
          <p:cNvSpPr txBox="1">
            <a:spLocks noGrp="1"/>
          </p:cNvSpPr>
          <p:nvPr>
            <p:ph type="subTitle" idx="6"/>
          </p:nvPr>
        </p:nvSpPr>
        <p:spPr>
          <a:xfrm>
            <a:off x="3406650" y="155727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56" name="Google Shape;456;p32"/>
          <p:cNvSpPr txBox="1">
            <a:spLocks noGrp="1"/>
          </p:cNvSpPr>
          <p:nvPr>
            <p:ph type="title"/>
          </p:nvPr>
        </p:nvSpPr>
        <p:spPr>
          <a:xfrm>
            <a:off x="2471550" y="437974"/>
            <a:ext cx="4200900" cy="71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7" name="Google Shape;457;p32"/>
          <p:cNvSpPr txBox="1">
            <a:spLocks noGrp="1"/>
          </p:cNvSpPr>
          <p:nvPr>
            <p:ph type="subTitle" idx="7"/>
          </p:nvPr>
        </p:nvSpPr>
        <p:spPr>
          <a:xfrm>
            <a:off x="2104475" y="3722950"/>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accent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8" name="Google Shape;458;p32"/>
          <p:cNvSpPr txBox="1">
            <a:spLocks noGrp="1"/>
          </p:cNvSpPr>
          <p:nvPr>
            <p:ph type="subTitle" idx="8"/>
          </p:nvPr>
        </p:nvSpPr>
        <p:spPr>
          <a:xfrm>
            <a:off x="4708825" y="3722955"/>
            <a:ext cx="2330700" cy="77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accent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459" name="Google Shape;459;p32"/>
          <p:cNvSpPr txBox="1">
            <a:spLocks noGrp="1"/>
          </p:cNvSpPr>
          <p:nvPr>
            <p:ph type="subTitle" idx="9"/>
          </p:nvPr>
        </p:nvSpPr>
        <p:spPr>
          <a:xfrm>
            <a:off x="4708824" y="324762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solidFill>
                  <a:schemeClr val="accent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460" name="Google Shape;460;p32"/>
          <p:cNvSpPr txBox="1">
            <a:spLocks noGrp="1"/>
          </p:cNvSpPr>
          <p:nvPr>
            <p:ph type="subTitle" idx="13"/>
          </p:nvPr>
        </p:nvSpPr>
        <p:spPr>
          <a:xfrm>
            <a:off x="2104475" y="3247626"/>
            <a:ext cx="23307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2500">
                <a:solidFill>
                  <a:schemeClr val="accent1"/>
                </a:solidFill>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7">
    <p:spTree>
      <p:nvGrpSpPr>
        <p:cNvPr id="1" name="Shape 543"/>
        <p:cNvGrpSpPr/>
        <p:nvPr/>
      </p:nvGrpSpPr>
      <p:grpSpPr>
        <a:xfrm>
          <a:off x="0" y="0"/>
          <a:ext cx="0" cy="0"/>
          <a:chOff x="0" y="0"/>
          <a:chExt cx="0" cy="0"/>
        </a:xfrm>
      </p:grpSpPr>
      <p:pic>
        <p:nvPicPr>
          <p:cNvPr id="544" name="Google Shape;544;p37"/>
          <p:cNvPicPr preferRelativeResize="0"/>
          <p:nvPr/>
        </p:nvPicPr>
        <p:blipFill>
          <a:blip r:embed="rId2">
            <a:alphaModFix amt="60000"/>
          </a:blip>
          <a:stretch>
            <a:fillRect/>
          </a:stretch>
        </p:blipFill>
        <p:spPr>
          <a:xfrm flipH="1">
            <a:off x="-12" y="-12"/>
            <a:ext cx="9144000" cy="5143500"/>
          </a:xfrm>
          <a:prstGeom prst="rect">
            <a:avLst/>
          </a:prstGeom>
          <a:noFill/>
          <a:ln>
            <a:noFill/>
          </a:ln>
        </p:spPr>
      </p:pic>
      <p:sp>
        <p:nvSpPr>
          <p:cNvPr id="545" name="Google Shape;545;p3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txBox="1">
            <a:spLocks noGrp="1"/>
          </p:cNvSpPr>
          <p:nvPr>
            <p:ph type="subTitle" idx="1"/>
          </p:nvPr>
        </p:nvSpPr>
        <p:spPr>
          <a:xfrm>
            <a:off x="5733689" y="406680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48" name="Google Shape;548;p37"/>
          <p:cNvSpPr txBox="1">
            <a:spLocks noGrp="1"/>
          </p:cNvSpPr>
          <p:nvPr>
            <p:ph type="subTitle" idx="2"/>
          </p:nvPr>
        </p:nvSpPr>
        <p:spPr>
          <a:xfrm>
            <a:off x="1946864" y="4066801"/>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49" name="Google Shape;549;p37"/>
          <p:cNvSpPr txBox="1">
            <a:spLocks noGrp="1"/>
          </p:cNvSpPr>
          <p:nvPr>
            <p:ph type="subTitle" idx="3"/>
          </p:nvPr>
        </p:nvSpPr>
        <p:spPr>
          <a:xfrm>
            <a:off x="5733689" y="18258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50" name="Google Shape;550;p37"/>
          <p:cNvSpPr txBox="1">
            <a:spLocks noGrp="1"/>
          </p:cNvSpPr>
          <p:nvPr>
            <p:ph type="subTitle" idx="4"/>
          </p:nvPr>
        </p:nvSpPr>
        <p:spPr>
          <a:xfrm>
            <a:off x="5733700" y="1352471"/>
            <a:ext cx="2190000" cy="47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1" name="Google Shape;551;p37"/>
          <p:cNvSpPr txBox="1">
            <a:spLocks noGrp="1"/>
          </p:cNvSpPr>
          <p:nvPr>
            <p:ph type="subTitle" idx="5"/>
          </p:nvPr>
        </p:nvSpPr>
        <p:spPr>
          <a:xfrm>
            <a:off x="1946864" y="1825833"/>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52" name="Google Shape;552;p37"/>
          <p:cNvSpPr txBox="1">
            <a:spLocks noGrp="1"/>
          </p:cNvSpPr>
          <p:nvPr>
            <p:ph type="subTitle" idx="6"/>
          </p:nvPr>
        </p:nvSpPr>
        <p:spPr>
          <a:xfrm>
            <a:off x="1946875" y="1352471"/>
            <a:ext cx="2190000" cy="47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3" name="Google Shape;553;p37"/>
          <p:cNvSpPr txBox="1">
            <a:spLocks noGrp="1"/>
          </p:cNvSpPr>
          <p:nvPr>
            <p:ph type="subTitle" idx="7"/>
          </p:nvPr>
        </p:nvSpPr>
        <p:spPr>
          <a:xfrm>
            <a:off x="5733689" y="2946317"/>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54" name="Google Shape;554;p37"/>
          <p:cNvSpPr txBox="1">
            <a:spLocks noGrp="1"/>
          </p:cNvSpPr>
          <p:nvPr>
            <p:ph type="subTitle" idx="8"/>
          </p:nvPr>
        </p:nvSpPr>
        <p:spPr>
          <a:xfrm>
            <a:off x="5733700" y="2472993"/>
            <a:ext cx="2190000" cy="47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5" name="Google Shape;555;p37"/>
          <p:cNvSpPr txBox="1">
            <a:spLocks noGrp="1"/>
          </p:cNvSpPr>
          <p:nvPr>
            <p:ph type="subTitle" idx="9"/>
          </p:nvPr>
        </p:nvSpPr>
        <p:spPr>
          <a:xfrm>
            <a:off x="1946864" y="2946317"/>
            <a:ext cx="2190000" cy="54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556" name="Google Shape;556;p37"/>
          <p:cNvSpPr txBox="1">
            <a:spLocks noGrp="1"/>
          </p:cNvSpPr>
          <p:nvPr>
            <p:ph type="subTitle" idx="13"/>
          </p:nvPr>
        </p:nvSpPr>
        <p:spPr>
          <a:xfrm>
            <a:off x="1946875" y="2472975"/>
            <a:ext cx="2190000" cy="47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7" name="Google Shape;557;p37"/>
          <p:cNvSpPr txBox="1">
            <a:spLocks noGrp="1"/>
          </p:cNvSpPr>
          <p:nvPr>
            <p:ph type="subTitle" idx="14"/>
          </p:nvPr>
        </p:nvSpPr>
        <p:spPr>
          <a:xfrm>
            <a:off x="5733700" y="3593447"/>
            <a:ext cx="21900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8" name="Google Shape;558;p37"/>
          <p:cNvSpPr txBox="1">
            <a:spLocks noGrp="1"/>
          </p:cNvSpPr>
          <p:nvPr>
            <p:ph type="subTitle" idx="15"/>
          </p:nvPr>
        </p:nvSpPr>
        <p:spPr>
          <a:xfrm>
            <a:off x="1946875" y="3593447"/>
            <a:ext cx="2190000" cy="545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None/>
              <a:defRPr sz="2500">
                <a:latin typeface="Grand Hotel"/>
                <a:ea typeface="Grand Hotel"/>
                <a:cs typeface="Grand Hotel"/>
                <a:sym typeface="Grand Hote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559" name="Google Shape;559;p3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txBox="1">
            <a:spLocks noGrp="1"/>
          </p:cNvSpPr>
          <p:nvPr>
            <p:ph type="title"/>
          </p:nvPr>
        </p:nvSpPr>
        <p:spPr>
          <a:xfrm>
            <a:off x="1695450" y="440400"/>
            <a:ext cx="5753100" cy="645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652"/>
        <p:cNvGrpSpPr/>
        <p:nvPr/>
      </p:nvGrpSpPr>
      <p:grpSpPr>
        <a:xfrm>
          <a:off x="0" y="0"/>
          <a:ext cx="0" cy="0"/>
          <a:chOff x="0" y="0"/>
          <a:chExt cx="0" cy="0"/>
        </a:xfrm>
      </p:grpSpPr>
      <p:pic>
        <p:nvPicPr>
          <p:cNvPr id="653" name="Google Shape;653;p43"/>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654" name="Google Shape;654;p43"/>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3"/>
          <p:cNvSpPr txBox="1">
            <a:spLocks noGrp="1"/>
          </p:cNvSpPr>
          <p:nvPr>
            <p:ph type="body" idx="1"/>
          </p:nvPr>
        </p:nvSpPr>
        <p:spPr>
          <a:xfrm>
            <a:off x="2248325" y="1882575"/>
            <a:ext cx="4647300" cy="21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Montserrat"/>
              <a:buChar char="●"/>
              <a:defRPr/>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657" name="Google Shape;657;p43"/>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3"/>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3"/>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3"/>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3"/>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3"/>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3"/>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3"/>
          <p:cNvSpPr txBox="1">
            <a:spLocks noGrp="1"/>
          </p:cNvSpPr>
          <p:nvPr>
            <p:ph type="title"/>
          </p:nvPr>
        </p:nvSpPr>
        <p:spPr>
          <a:xfrm>
            <a:off x="2998925" y="437974"/>
            <a:ext cx="3146100" cy="699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819"/>
        <p:cNvGrpSpPr/>
        <p:nvPr/>
      </p:nvGrpSpPr>
      <p:grpSpPr>
        <a:xfrm>
          <a:off x="0" y="0"/>
          <a:ext cx="0" cy="0"/>
          <a:chOff x="0" y="0"/>
          <a:chExt cx="0" cy="0"/>
        </a:xfrm>
      </p:grpSpPr>
      <p:pic>
        <p:nvPicPr>
          <p:cNvPr id="820" name="Google Shape;820;p55"/>
          <p:cNvPicPr preferRelativeResize="0"/>
          <p:nvPr/>
        </p:nvPicPr>
        <p:blipFill>
          <a:blip r:embed="rId2">
            <a:alphaModFix amt="60000"/>
          </a:blip>
          <a:stretch>
            <a:fillRect/>
          </a:stretch>
        </p:blipFill>
        <p:spPr>
          <a:xfrm>
            <a:off x="0" y="0"/>
            <a:ext cx="9144000" cy="5143500"/>
          </a:xfrm>
          <a:prstGeom prst="rect">
            <a:avLst/>
          </a:prstGeom>
          <a:noFill/>
          <a:ln>
            <a:noFill/>
          </a:ln>
        </p:spPr>
      </p:pic>
      <p:grpSp>
        <p:nvGrpSpPr>
          <p:cNvPr id="821" name="Google Shape;821;p55"/>
          <p:cNvGrpSpPr/>
          <p:nvPr/>
        </p:nvGrpSpPr>
        <p:grpSpPr>
          <a:xfrm>
            <a:off x="2096377" y="1118525"/>
            <a:ext cx="4472281" cy="3677588"/>
            <a:chOff x="2096377" y="1118525"/>
            <a:chExt cx="4472281" cy="3677588"/>
          </a:xfrm>
        </p:grpSpPr>
        <p:sp>
          <p:nvSpPr>
            <p:cNvPr id="822" name="Google Shape;822;p55"/>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5"/>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55"/>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5"/>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5"/>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5"/>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5"/>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5"/>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5"/>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5"/>
          <p:cNvSpPr/>
          <p:nvPr/>
        </p:nvSpPr>
        <p:spPr>
          <a:xfrm>
            <a:off x="8251775" y="0"/>
            <a:ext cx="356100" cy="521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3"/>
          <p:cNvPicPr preferRelativeResize="0"/>
          <p:nvPr/>
        </p:nvPicPr>
        <p:blipFill>
          <a:blip r:embed="rId2">
            <a:alphaModFix amt="60000"/>
          </a:blip>
          <a:stretch>
            <a:fillRect/>
          </a:stretch>
        </p:blipFill>
        <p:spPr>
          <a:xfrm rot="10800000">
            <a:off x="-12" y="-12"/>
            <a:ext cx="9144000" cy="5143500"/>
          </a:xfrm>
          <a:prstGeom prst="rect">
            <a:avLst/>
          </a:prstGeom>
          <a:noFill/>
          <a:ln>
            <a:noFill/>
          </a:ln>
        </p:spPr>
      </p:pic>
      <p:sp>
        <p:nvSpPr>
          <p:cNvPr id="25" name="Google Shape;25;p3"/>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hasCustomPrompt="1"/>
          </p:nvPr>
        </p:nvSpPr>
        <p:spPr>
          <a:xfrm flipH="1">
            <a:off x="2952900" y="1091275"/>
            <a:ext cx="3238200" cy="13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8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33" name="Google Shape;33;p3"/>
          <p:cNvSpPr txBox="1">
            <a:spLocks noGrp="1"/>
          </p:cNvSpPr>
          <p:nvPr>
            <p:ph type="title" idx="2"/>
          </p:nvPr>
        </p:nvSpPr>
        <p:spPr>
          <a:xfrm>
            <a:off x="2952888" y="2232250"/>
            <a:ext cx="32382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50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52900" y="3150550"/>
            <a:ext cx="3238200" cy="71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832"/>
        <p:cNvGrpSpPr/>
        <p:nvPr/>
      </p:nvGrpSpPr>
      <p:grpSpPr>
        <a:xfrm>
          <a:off x="0" y="0"/>
          <a:ext cx="0" cy="0"/>
          <a:chOff x="0" y="0"/>
          <a:chExt cx="0" cy="0"/>
        </a:xfrm>
      </p:grpSpPr>
      <p:pic>
        <p:nvPicPr>
          <p:cNvPr id="833" name="Google Shape;833;p5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34" name="Google Shape;834;p56"/>
          <p:cNvSpPr/>
          <p:nvPr/>
        </p:nvSpPr>
        <p:spPr>
          <a:xfrm rot="10800000">
            <a:off x="8162447" y="-3890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33">
    <p:spTree>
      <p:nvGrpSpPr>
        <p:cNvPr id="1" name="Shape 844"/>
        <p:cNvGrpSpPr/>
        <p:nvPr/>
      </p:nvGrpSpPr>
      <p:grpSpPr>
        <a:xfrm>
          <a:off x="0" y="0"/>
          <a:ext cx="0" cy="0"/>
          <a:chOff x="0" y="0"/>
          <a:chExt cx="0" cy="0"/>
        </a:xfrm>
      </p:grpSpPr>
      <p:pic>
        <p:nvPicPr>
          <p:cNvPr id="845" name="Google Shape;845;p5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846" name="Google Shape;846;p57"/>
          <p:cNvSpPr/>
          <p:nvPr/>
        </p:nvSpPr>
        <p:spPr>
          <a:xfrm flipH="1">
            <a:off x="-23940" y="4192682"/>
            <a:ext cx="2569102" cy="966776"/>
          </a:xfrm>
          <a:custGeom>
            <a:avLst/>
            <a:gdLst/>
            <a:ahLst/>
            <a:cxnLst/>
            <a:rect l="l" t="t" r="r" b="b"/>
            <a:pathLst>
              <a:path w="14039" h="5283" extrusionOk="0">
                <a:moveTo>
                  <a:pt x="11055" y="1"/>
                </a:moveTo>
                <a:cubicBezTo>
                  <a:pt x="10880" y="1"/>
                  <a:pt x="10813" y="107"/>
                  <a:pt x="10627" y="134"/>
                </a:cubicBezTo>
                <a:cubicBezTo>
                  <a:pt x="10620" y="134"/>
                  <a:pt x="10612" y="135"/>
                  <a:pt x="10604" y="135"/>
                </a:cubicBezTo>
                <a:cubicBezTo>
                  <a:pt x="10495" y="135"/>
                  <a:pt x="10373" y="66"/>
                  <a:pt x="10259" y="66"/>
                </a:cubicBezTo>
                <a:cubicBezTo>
                  <a:pt x="10194" y="66"/>
                  <a:pt x="10132" y="88"/>
                  <a:pt x="10075" y="156"/>
                </a:cubicBezTo>
                <a:cubicBezTo>
                  <a:pt x="10003" y="117"/>
                  <a:pt x="9932" y="95"/>
                  <a:pt x="9867" y="95"/>
                </a:cubicBezTo>
                <a:cubicBezTo>
                  <a:pt x="9747" y="95"/>
                  <a:pt x="9651" y="170"/>
                  <a:pt x="9625" y="344"/>
                </a:cubicBezTo>
                <a:cubicBezTo>
                  <a:pt x="9524" y="270"/>
                  <a:pt x="9355" y="256"/>
                  <a:pt x="9190" y="256"/>
                </a:cubicBezTo>
                <a:cubicBezTo>
                  <a:pt x="9096" y="256"/>
                  <a:pt x="9003" y="261"/>
                  <a:pt x="8925" y="261"/>
                </a:cubicBezTo>
                <a:cubicBezTo>
                  <a:pt x="8900" y="261"/>
                  <a:pt x="8877" y="260"/>
                  <a:pt x="8856" y="259"/>
                </a:cubicBezTo>
                <a:cubicBezTo>
                  <a:pt x="8815" y="254"/>
                  <a:pt x="8773" y="251"/>
                  <a:pt x="8730" y="251"/>
                </a:cubicBezTo>
                <a:cubicBezTo>
                  <a:pt x="8678" y="251"/>
                  <a:pt x="8625" y="255"/>
                  <a:pt x="8571" y="265"/>
                </a:cubicBezTo>
                <a:cubicBezTo>
                  <a:pt x="8473" y="285"/>
                  <a:pt x="8426" y="382"/>
                  <a:pt x="8299" y="382"/>
                </a:cubicBezTo>
                <a:cubicBezTo>
                  <a:pt x="8286" y="382"/>
                  <a:pt x="8272" y="381"/>
                  <a:pt x="8258" y="379"/>
                </a:cubicBezTo>
                <a:cubicBezTo>
                  <a:pt x="8131" y="633"/>
                  <a:pt x="7710" y="740"/>
                  <a:pt x="7391" y="740"/>
                </a:cubicBezTo>
                <a:cubicBezTo>
                  <a:pt x="7339" y="740"/>
                  <a:pt x="7289" y="737"/>
                  <a:pt x="7244" y="732"/>
                </a:cubicBezTo>
                <a:cubicBezTo>
                  <a:pt x="6833" y="675"/>
                  <a:pt x="6685" y="385"/>
                  <a:pt x="6356" y="385"/>
                </a:cubicBezTo>
                <a:cubicBezTo>
                  <a:pt x="6253" y="385"/>
                  <a:pt x="6132" y="413"/>
                  <a:pt x="5980" y="487"/>
                </a:cubicBezTo>
                <a:cubicBezTo>
                  <a:pt x="5840" y="203"/>
                  <a:pt x="5690" y="154"/>
                  <a:pt x="5501" y="154"/>
                </a:cubicBezTo>
                <a:cubicBezTo>
                  <a:pt x="5400" y="154"/>
                  <a:pt x="5289" y="168"/>
                  <a:pt x="5162" y="168"/>
                </a:cubicBezTo>
                <a:cubicBezTo>
                  <a:pt x="5120" y="168"/>
                  <a:pt x="5075" y="166"/>
                  <a:pt x="5029" y="162"/>
                </a:cubicBezTo>
                <a:cubicBezTo>
                  <a:pt x="4910" y="147"/>
                  <a:pt x="4809" y="98"/>
                  <a:pt x="4676" y="98"/>
                </a:cubicBezTo>
                <a:cubicBezTo>
                  <a:pt x="4663" y="98"/>
                  <a:pt x="4650" y="98"/>
                  <a:pt x="4636" y="99"/>
                </a:cubicBezTo>
                <a:cubicBezTo>
                  <a:pt x="4482" y="111"/>
                  <a:pt x="4431" y="156"/>
                  <a:pt x="4289" y="191"/>
                </a:cubicBezTo>
                <a:cubicBezTo>
                  <a:pt x="4084" y="242"/>
                  <a:pt x="3708" y="242"/>
                  <a:pt x="3594" y="287"/>
                </a:cubicBezTo>
                <a:cubicBezTo>
                  <a:pt x="3393" y="237"/>
                  <a:pt x="3231" y="230"/>
                  <a:pt x="3070" y="230"/>
                </a:cubicBezTo>
                <a:cubicBezTo>
                  <a:pt x="3006" y="230"/>
                  <a:pt x="2942" y="231"/>
                  <a:pt x="2876" y="231"/>
                </a:cubicBezTo>
                <a:cubicBezTo>
                  <a:pt x="2806" y="231"/>
                  <a:pt x="2733" y="230"/>
                  <a:pt x="2654" y="225"/>
                </a:cubicBezTo>
                <a:cubicBezTo>
                  <a:pt x="2617" y="221"/>
                  <a:pt x="2580" y="220"/>
                  <a:pt x="2544" y="220"/>
                </a:cubicBezTo>
                <a:cubicBezTo>
                  <a:pt x="2276" y="220"/>
                  <a:pt x="2034" y="304"/>
                  <a:pt x="1788" y="339"/>
                </a:cubicBezTo>
                <a:cubicBezTo>
                  <a:pt x="1663" y="357"/>
                  <a:pt x="1536" y="366"/>
                  <a:pt x="1409" y="366"/>
                </a:cubicBezTo>
                <a:cubicBezTo>
                  <a:pt x="1305" y="366"/>
                  <a:pt x="1202" y="360"/>
                  <a:pt x="1099" y="350"/>
                </a:cubicBezTo>
                <a:cubicBezTo>
                  <a:pt x="881" y="311"/>
                  <a:pt x="725" y="177"/>
                  <a:pt x="503" y="177"/>
                </a:cubicBezTo>
                <a:cubicBezTo>
                  <a:pt x="465" y="177"/>
                  <a:pt x="425" y="181"/>
                  <a:pt x="382" y="191"/>
                </a:cubicBezTo>
                <a:cubicBezTo>
                  <a:pt x="461" y="475"/>
                  <a:pt x="0" y="498"/>
                  <a:pt x="160" y="732"/>
                </a:cubicBezTo>
                <a:cubicBezTo>
                  <a:pt x="86" y="811"/>
                  <a:pt x="165" y="1176"/>
                  <a:pt x="171" y="1313"/>
                </a:cubicBezTo>
                <a:cubicBezTo>
                  <a:pt x="530" y="1529"/>
                  <a:pt x="461" y="2042"/>
                  <a:pt x="592" y="2395"/>
                </a:cubicBezTo>
                <a:cubicBezTo>
                  <a:pt x="621" y="2469"/>
                  <a:pt x="735" y="2548"/>
                  <a:pt x="746" y="2611"/>
                </a:cubicBezTo>
                <a:cubicBezTo>
                  <a:pt x="758" y="2771"/>
                  <a:pt x="763" y="2930"/>
                  <a:pt x="758" y="3089"/>
                </a:cubicBezTo>
                <a:cubicBezTo>
                  <a:pt x="758" y="3198"/>
                  <a:pt x="735" y="3317"/>
                  <a:pt x="752" y="3425"/>
                </a:cubicBezTo>
                <a:cubicBezTo>
                  <a:pt x="769" y="3534"/>
                  <a:pt x="923" y="3505"/>
                  <a:pt x="871" y="3705"/>
                </a:cubicBezTo>
                <a:cubicBezTo>
                  <a:pt x="985" y="3761"/>
                  <a:pt x="951" y="3813"/>
                  <a:pt x="1054" y="3915"/>
                </a:cubicBezTo>
                <a:cubicBezTo>
                  <a:pt x="1202" y="4058"/>
                  <a:pt x="1401" y="4149"/>
                  <a:pt x="1578" y="4251"/>
                </a:cubicBezTo>
                <a:cubicBezTo>
                  <a:pt x="1316" y="4439"/>
                  <a:pt x="1162" y="4559"/>
                  <a:pt x="1037" y="4844"/>
                </a:cubicBezTo>
                <a:cubicBezTo>
                  <a:pt x="860" y="5237"/>
                  <a:pt x="1116" y="4844"/>
                  <a:pt x="1042" y="5282"/>
                </a:cubicBezTo>
                <a:lnTo>
                  <a:pt x="14039" y="5282"/>
                </a:lnTo>
                <a:lnTo>
                  <a:pt x="14039" y="128"/>
                </a:lnTo>
                <a:cubicBezTo>
                  <a:pt x="14006" y="138"/>
                  <a:pt x="13958" y="142"/>
                  <a:pt x="13903" y="142"/>
                </a:cubicBezTo>
                <a:cubicBezTo>
                  <a:pt x="13792" y="142"/>
                  <a:pt x="13651" y="127"/>
                  <a:pt x="13543" y="127"/>
                </a:cubicBezTo>
                <a:cubicBezTo>
                  <a:pt x="13531" y="127"/>
                  <a:pt x="13520" y="128"/>
                  <a:pt x="13509" y="128"/>
                </a:cubicBezTo>
                <a:cubicBezTo>
                  <a:pt x="13336" y="139"/>
                  <a:pt x="13146" y="282"/>
                  <a:pt x="12988" y="282"/>
                </a:cubicBezTo>
                <a:cubicBezTo>
                  <a:pt x="12985" y="282"/>
                  <a:pt x="12982" y="282"/>
                  <a:pt x="12979" y="282"/>
                </a:cubicBezTo>
                <a:cubicBezTo>
                  <a:pt x="12747" y="273"/>
                  <a:pt x="12532" y="59"/>
                  <a:pt x="12302" y="59"/>
                </a:cubicBezTo>
                <a:cubicBezTo>
                  <a:pt x="12233" y="59"/>
                  <a:pt x="12163" y="78"/>
                  <a:pt x="12091" y="128"/>
                </a:cubicBezTo>
                <a:cubicBezTo>
                  <a:pt x="12025" y="53"/>
                  <a:pt x="11966" y="29"/>
                  <a:pt x="11907" y="29"/>
                </a:cubicBezTo>
                <a:cubicBezTo>
                  <a:pt x="11814" y="29"/>
                  <a:pt x="11719" y="89"/>
                  <a:pt x="11590" y="99"/>
                </a:cubicBezTo>
                <a:cubicBezTo>
                  <a:pt x="11572" y="101"/>
                  <a:pt x="11556" y="102"/>
                  <a:pt x="11540" y="102"/>
                </a:cubicBezTo>
                <a:cubicBezTo>
                  <a:pt x="11371" y="102"/>
                  <a:pt x="11292" y="24"/>
                  <a:pt x="11094" y="3"/>
                </a:cubicBezTo>
                <a:cubicBezTo>
                  <a:pt x="11081" y="2"/>
                  <a:pt x="11068" y="1"/>
                  <a:pt x="11055" y="1"/>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34">
    <p:spTree>
      <p:nvGrpSpPr>
        <p:cNvPr id="1" name="Shape 856"/>
        <p:cNvGrpSpPr/>
        <p:nvPr/>
      </p:nvGrpSpPr>
      <p:grpSpPr>
        <a:xfrm>
          <a:off x="0" y="0"/>
          <a:ext cx="0" cy="0"/>
          <a:chOff x="0" y="0"/>
          <a:chExt cx="0" cy="0"/>
        </a:xfrm>
      </p:grpSpPr>
      <p:grpSp>
        <p:nvGrpSpPr>
          <p:cNvPr id="857" name="Google Shape;857;p58"/>
          <p:cNvGrpSpPr/>
          <p:nvPr/>
        </p:nvGrpSpPr>
        <p:grpSpPr>
          <a:xfrm rot="-396926">
            <a:off x="964354" y="733033"/>
            <a:ext cx="4472093" cy="3677434"/>
            <a:chOff x="2096377" y="1118525"/>
            <a:chExt cx="4472281" cy="3677588"/>
          </a:xfrm>
        </p:grpSpPr>
        <p:sp>
          <p:nvSpPr>
            <p:cNvPr id="858" name="Google Shape;858;p58"/>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8"/>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0" name="Google Shape;860;p58"/>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61" name="Google Shape;861;p58"/>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8"/>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8"/>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8"/>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8"/>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8"/>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8"/>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4">
  <p:cSld name="CUSTOM_35">
    <p:spTree>
      <p:nvGrpSpPr>
        <p:cNvPr id="1" name="Shape 868"/>
        <p:cNvGrpSpPr/>
        <p:nvPr/>
      </p:nvGrpSpPr>
      <p:grpSpPr>
        <a:xfrm>
          <a:off x="0" y="0"/>
          <a:ext cx="0" cy="0"/>
          <a:chOff x="0" y="0"/>
          <a:chExt cx="0" cy="0"/>
        </a:xfrm>
      </p:grpSpPr>
      <p:pic>
        <p:nvPicPr>
          <p:cNvPr id="869" name="Google Shape;869;p59"/>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870" name="Google Shape;870;p59"/>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9"/>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9"/>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9"/>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9"/>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9"/>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9"/>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7"/>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7"/>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81" name="Google Shape;81;p7"/>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7"/>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txBox="1">
            <a:spLocks noGrp="1"/>
          </p:cNvSpPr>
          <p:nvPr>
            <p:ph type="title"/>
          </p:nvPr>
        </p:nvSpPr>
        <p:spPr>
          <a:xfrm>
            <a:off x="1003850" y="833350"/>
            <a:ext cx="3165900" cy="18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7"/>
          <p:cNvSpPr txBox="1">
            <a:spLocks noGrp="1"/>
          </p:cNvSpPr>
          <p:nvPr>
            <p:ph type="subTitle" idx="1"/>
          </p:nvPr>
        </p:nvSpPr>
        <p:spPr>
          <a:xfrm>
            <a:off x="1003850" y="3257400"/>
            <a:ext cx="3165900" cy="107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None/>
              <a:defRPr sz="1600"/>
            </a:lvl1pPr>
            <a:lvl2pPr lvl="1" algn="ctr" rtl="0">
              <a:spcBef>
                <a:spcPts val="0"/>
              </a:spcBef>
              <a:spcAft>
                <a:spcPts val="0"/>
              </a:spcAft>
              <a:buClr>
                <a:schemeClr val="dk1"/>
              </a:buClr>
              <a:buSzPts val="2000"/>
              <a:buNone/>
              <a:defRPr sz="2000">
                <a:solidFill>
                  <a:schemeClr val="dk1"/>
                </a:solidFill>
              </a:defRPr>
            </a:lvl2pPr>
            <a:lvl3pPr lvl="2" algn="ctr" rtl="0">
              <a:spcBef>
                <a:spcPts val="0"/>
              </a:spcBef>
              <a:spcAft>
                <a:spcPts val="0"/>
              </a:spcAft>
              <a:buClr>
                <a:schemeClr val="dk1"/>
              </a:buClr>
              <a:buSzPts val="2000"/>
              <a:buNone/>
              <a:defRPr sz="2000">
                <a:solidFill>
                  <a:schemeClr val="dk1"/>
                </a:solidFill>
              </a:defRPr>
            </a:lvl3pPr>
            <a:lvl4pPr lvl="3" algn="ctr" rtl="0">
              <a:spcBef>
                <a:spcPts val="0"/>
              </a:spcBef>
              <a:spcAft>
                <a:spcPts val="0"/>
              </a:spcAft>
              <a:buClr>
                <a:schemeClr val="dk1"/>
              </a:buClr>
              <a:buSzPts val="2000"/>
              <a:buNone/>
              <a:defRPr sz="2000">
                <a:solidFill>
                  <a:schemeClr val="dk1"/>
                </a:solidFill>
              </a:defRPr>
            </a:lvl4pPr>
            <a:lvl5pPr lvl="4" algn="ctr" rtl="0">
              <a:spcBef>
                <a:spcPts val="0"/>
              </a:spcBef>
              <a:spcAft>
                <a:spcPts val="0"/>
              </a:spcAft>
              <a:buClr>
                <a:schemeClr val="dk1"/>
              </a:buClr>
              <a:buSzPts val="2000"/>
              <a:buNone/>
              <a:defRPr sz="2000">
                <a:solidFill>
                  <a:schemeClr val="dk1"/>
                </a:solidFill>
              </a:defRPr>
            </a:lvl5pPr>
            <a:lvl6pPr lvl="5" algn="ctr" rtl="0">
              <a:spcBef>
                <a:spcPts val="0"/>
              </a:spcBef>
              <a:spcAft>
                <a:spcPts val="0"/>
              </a:spcAft>
              <a:buClr>
                <a:schemeClr val="dk1"/>
              </a:buClr>
              <a:buSzPts val="2000"/>
              <a:buNone/>
              <a:defRPr sz="2000">
                <a:solidFill>
                  <a:schemeClr val="dk1"/>
                </a:solidFill>
              </a:defRPr>
            </a:lvl6pPr>
            <a:lvl7pPr lvl="6" algn="ctr" rtl="0">
              <a:spcBef>
                <a:spcPts val="0"/>
              </a:spcBef>
              <a:spcAft>
                <a:spcPts val="0"/>
              </a:spcAft>
              <a:buClr>
                <a:schemeClr val="dk1"/>
              </a:buClr>
              <a:buSzPts val="2000"/>
              <a:buNone/>
              <a:defRPr sz="2000">
                <a:solidFill>
                  <a:schemeClr val="dk1"/>
                </a:solidFill>
              </a:defRPr>
            </a:lvl7pPr>
            <a:lvl8pPr lvl="7" algn="ctr" rtl="0">
              <a:spcBef>
                <a:spcPts val="0"/>
              </a:spcBef>
              <a:spcAft>
                <a:spcPts val="0"/>
              </a:spcAft>
              <a:buClr>
                <a:schemeClr val="dk1"/>
              </a:buClr>
              <a:buSzPts val="2000"/>
              <a:buNone/>
              <a:defRPr sz="2000">
                <a:solidFill>
                  <a:schemeClr val="dk1"/>
                </a:solidFill>
              </a:defRPr>
            </a:lvl8pPr>
            <a:lvl9pPr lvl="8" algn="ctr" rtl="0">
              <a:spcBef>
                <a:spcPts val="0"/>
              </a:spcBef>
              <a:spcAft>
                <a:spcPts val="0"/>
              </a:spcAft>
              <a:buClr>
                <a:schemeClr val="dk1"/>
              </a:buClr>
              <a:buSzPts val="2000"/>
              <a:buNone/>
              <a:defRPr sz="20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102"/>
        <p:cNvGrpSpPr/>
        <p:nvPr/>
      </p:nvGrpSpPr>
      <p:grpSpPr>
        <a:xfrm>
          <a:off x="0" y="0"/>
          <a:ext cx="0" cy="0"/>
          <a:chOff x="0" y="0"/>
          <a:chExt cx="0" cy="0"/>
        </a:xfrm>
      </p:grpSpPr>
      <p:pic>
        <p:nvPicPr>
          <p:cNvPr id="103" name="Google Shape;103;p9"/>
          <p:cNvPicPr preferRelativeResize="0"/>
          <p:nvPr/>
        </p:nvPicPr>
        <p:blipFill>
          <a:blip r:embed="rId2">
            <a:alphaModFix amt="60000"/>
          </a:blip>
          <a:stretch>
            <a:fillRect/>
          </a:stretch>
        </p:blipFill>
        <p:spPr>
          <a:xfrm rot="10800000">
            <a:off x="0" y="0"/>
            <a:ext cx="9144000" cy="5143500"/>
          </a:xfrm>
          <a:prstGeom prst="rect">
            <a:avLst/>
          </a:prstGeom>
          <a:noFill/>
          <a:ln>
            <a:noFill/>
          </a:ln>
        </p:spPr>
      </p:pic>
      <p:sp>
        <p:nvSpPr>
          <p:cNvPr id="104" name="Google Shape;104;p9"/>
          <p:cNvSpPr/>
          <p:nvPr/>
        </p:nvSpPr>
        <p:spPr>
          <a:xfrm rot="10800000">
            <a:off x="8138210"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txBox="1">
            <a:spLocks noGrp="1"/>
          </p:cNvSpPr>
          <p:nvPr>
            <p:ph type="title"/>
          </p:nvPr>
        </p:nvSpPr>
        <p:spPr>
          <a:xfrm>
            <a:off x="1473400" y="1513551"/>
            <a:ext cx="2445900" cy="9537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8" name="Google Shape;108;p9"/>
          <p:cNvSpPr txBox="1">
            <a:spLocks noGrp="1"/>
          </p:cNvSpPr>
          <p:nvPr>
            <p:ph type="subTitle" idx="1"/>
          </p:nvPr>
        </p:nvSpPr>
        <p:spPr>
          <a:xfrm>
            <a:off x="1473250" y="2480141"/>
            <a:ext cx="2445900" cy="1063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 name="Google Shape;109;p9"/>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
  <p:cSld name="CUSTOM_12">
    <p:spTree>
      <p:nvGrpSpPr>
        <p:cNvPr id="1" name="Shape 143"/>
        <p:cNvGrpSpPr/>
        <p:nvPr/>
      </p:nvGrpSpPr>
      <p:grpSpPr>
        <a:xfrm>
          <a:off x="0" y="0"/>
          <a:ext cx="0" cy="0"/>
          <a:chOff x="0" y="0"/>
          <a:chExt cx="0" cy="0"/>
        </a:xfrm>
      </p:grpSpPr>
      <p:pic>
        <p:nvPicPr>
          <p:cNvPr id="144" name="Google Shape;144;p13"/>
          <p:cNvPicPr preferRelativeResize="0"/>
          <p:nvPr/>
        </p:nvPicPr>
        <p:blipFill>
          <a:blip r:embed="rId2">
            <a:alphaModFix amt="60000"/>
          </a:blip>
          <a:stretch>
            <a:fillRect/>
          </a:stretch>
        </p:blipFill>
        <p:spPr>
          <a:xfrm flipH="1">
            <a:off x="0" y="0"/>
            <a:ext cx="9144000" cy="5143500"/>
          </a:xfrm>
          <a:prstGeom prst="rect">
            <a:avLst/>
          </a:prstGeom>
          <a:noFill/>
          <a:ln>
            <a:noFill/>
          </a:ln>
        </p:spPr>
      </p:pic>
      <p:sp>
        <p:nvSpPr>
          <p:cNvPr id="145" name="Google Shape;145;p13"/>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13"/>
          <p:cNvGrpSpPr/>
          <p:nvPr/>
        </p:nvGrpSpPr>
        <p:grpSpPr>
          <a:xfrm rot="-396926">
            <a:off x="2335722" y="733000"/>
            <a:ext cx="4472093" cy="3677434"/>
            <a:chOff x="2096377" y="1118525"/>
            <a:chExt cx="4472281" cy="3677588"/>
          </a:xfrm>
        </p:grpSpPr>
        <p:sp>
          <p:nvSpPr>
            <p:cNvPr id="153" name="Google Shape;153;p13"/>
            <p:cNvSpPr/>
            <p:nvPr/>
          </p:nvSpPr>
          <p:spPr>
            <a:xfrm>
              <a:off x="2096377" y="1143006"/>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2142600" y="1118525"/>
              <a:ext cx="4426057" cy="3653107"/>
            </a:xfrm>
            <a:custGeom>
              <a:avLst/>
              <a:gdLst/>
              <a:ahLst/>
              <a:cxnLst/>
              <a:rect l="l" t="t" r="r" b="b"/>
              <a:pathLst>
                <a:path w="47392" h="35181" extrusionOk="0">
                  <a:moveTo>
                    <a:pt x="5462" y="1193"/>
                  </a:moveTo>
                  <a:cubicBezTo>
                    <a:pt x="5581" y="1193"/>
                    <a:pt x="5653" y="1265"/>
                    <a:pt x="5653" y="1384"/>
                  </a:cubicBezTo>
                  <a:lnTo>
                    <a:pt x="5653" y="2195"/>
                  </a:lnTo>
                  <a:cubicBezTo>
                    <a:pt x="5653" y="2290"/>
                    <a:pt x="5581" y="2386"/>
                    <a:pt x="5462" y="2386"/>
                  </a:cubicBezTo>
                  <a:lnTo>
                    <a:pt x="1956" y="2386"/>
                  </a:lnTo>
                  <a:cubicBezTo>
                    <a:pt x="1861" y="2386"/>
                    <a:pt x="1789" y="2290"/>
                    <a:pt x="1789" y="2195"/>
                  </a:cubicBezTo>
                  <a:lnTo>
                    <a:pt x="1789" y="1384"/>
                  </a:lnTo>
                  <a:cubicBezTo>
                    <a:pt x="1789" y="1265"/>
                    <a:pt x="1861" y="1193"/>
                    <a:pt x="1956" y="1193"/>
                  </a:cubicBezTo>
                  <a:close/>
                  <a:moveTo>
                    <a:pt x="10542" y="1193"/>
                  </a:moveTo>
                  <a:cubicBezTo>
                    <a:pt x="10638" y="1193"/>
                    <a:pt x="10733" y="1265"/>
                    <a:pt x="10733" y="1384"/>
                  </a:cubicBezTo>
                  <a:lnTo>
                    <a:pt x="10733" y="2195"/>
                  </a:lnTo>
                  <a:cubicBezTo>
                    <a:pt x="10733" y="2290"/>
                    <a:pt x="10638" y="2386"/>
                    <a:pt x="10542" y="2386"/>
                  </a:cubicBezTo>
                  <a:lnTo>
                    <a:pt x="7036" y="2386"/>
                  </a:lnTo>
                  <a:cubicBezTo>
                    <a:pt x="6941" y="2386"/>
                    <a:pt x="6846" y="2290"/>
                    <a:pt x="6846" y="2195"/>
                  </a:cubicBezTo>
                  <a:lnTo>
                    <a:pt x="6846" y="1384"/>
                  </a:lnTo>
                  <a:cubicBezTo>
                    <a:pt x="6846" y="1265"/>
                    <a:pt x="6941" y="1193"/>
                    <a:pt x="7036" y="1193"/>
                  </a:cubicBezTo>
                  <a:close/>
                  <a:moveTo>
                    <a:pt x="15599" y="1193"/>
                  </a:moveTo>
                  <a:cubicBezTo>
                    <a:pt x="15718" y="1193"/>
                    <a:pt x="15789" y="1265"/>
                    <a:pt x="15789" y="1384"/>
                  </a:cubicBezTo>
                  <a:lnTo>
                    <a:pt x="15789" y="2195"/>
                  </a:lnTo>
                  <a:cubicBezTo>
                    <a:pt x="15789" y="2290"/>
                    <a:pt x="15718" y="2386"/>
                    <a:pt x="15599" y="2386"/>
                  </a:cubicBezTo>
                  <a:lnTo>
                    <a:pt x="12093" y="2386"/>
                  </a:lnTo>
                  <a:cubicBezTo>
                    <a:pt x="11997" y="2386"/>
                    <a:pt x="11926" y="2290"/>
                    <a:pt x="11926" y="2195"/>
                  </a:cubicBezTo>
                  <a:lnTo>
                    <a:pt x="11926" y="1384"/>
                  </a:lnTo>
                  <a:cubicBezTo>
                    <a:pt x="11926" y="1265"/>
                    <a:pt x="11997" y="1193"/>
                    <a:pt x="12093" y="1193"/>
                  </a:cubicBezTo>
                  <a:close/>
                  <a:moveTo>
                    <a:pt x="20679" y="1193"/>
                  </a:moveTo>
                  <a:cubicBezTo>
                    <a:pt x="20774" y="1193"/>
                    <a:pt x="20870" y="1265"/>
                    <a:pt x="20870" y="1384"/>
                  </a:cubicBezTo>
                  <a:lnTo>
                    <a:pt x="20870" y="2195"/>
                  </a:lnTo>
                  <a:cubicBezTo>
                    <a:pt x="20870" y="2290"/>
                    <a:pt x="20774" y="2386"/>
                    <a:pt x="20679" y="2386"/>
                  </a:cubicBezTo>
                  <a:lnTo>
                    <a:pt x="17173" y="2386"/>
                  </a:lnTo>
                  <a:cubicBezTo>
                    <a:pt x="17077" y="2386"/>
                    <a:pt x="16982" y="2290"/>
                    <a:pt x="16982" y="2195"/>
                  </a:cubicBezTo>
                  <a:lnTo>
                    <a:pt x="16982" y="1384"/>
                  </a:lnTo>
                  <a:cubicBezTo>
                    <a:pt x="16982" y="1265"/>
                    <a:pt x="17077" y="1193"/>
                    <a:pt x="17173" y="1193"/>
                  </a:cubicBezTo>
                  <a:close/>
                  <a:moveTo>
                    <a:pt x="25735" y="1193"/>
                  </a:moveTo>
                  <a:cubicBezTo>
                    <a:pt x="25854" y="1193"/>
                    <a:pt x="25926" y="1265"/>
                    <a:pt x="25926" y="1384"/>
                  </a:cubicBezTo>
                  <a:lnTo>
                    <a:pt x="25926" y="2195"/>
                  </a:lnTo>
                  <a:cubicBezTo>
                    <a:pt x="25926" y="2290"/>
                    <a:pt x="25854" y="2386"/>
                    <a:pt x="25735" y="2386"/>
                  </a:cubicBezTo>
                  <a:lnTo>
                    <a:pt x="22229" y="2386"/>
                  </a:lnTo>
                  <a:cubicBezTo>
                    <a:pt x="22134" y="2386"/>
                    <a:pt x="22062" y="2290"/>
                    <a:pt x="22062" y="2195"/>
                  </a:cubicBezTo>
                  <a:lnTo>
                    <a:pt x="22062" y="1384"/>
                  </a:lnTo>
                  <a:cubicBezTo>
                    <a:pt x="22062" y="1265"/>
                    <a:pt x="22134" y="1193"/>
                    <a:pt x="22229" y="1193"/>
                  </a:cubicBezTo>
                  <a:close/>
                  <a:moveTo>
                    <a:pt x="30815" y="1193"/>
                  </a:moveTo>
                  <a:cubicBezTo>
                    <a:pt x="30911" y="1193"/>
                    <a:pt x="31006" y="1265"/>
                    <a:pt x="31006" y="1384"/>
                  </a:cubicBezTo>
                  <a:lnTo>
                    <a:pt x="31006" y="2195"/>
                  </a:lnTo>
                  <a:cubicBezTo>
                    <a:pt x="31006" y="2290"/>
                    <a:pt x="30911" y="2386"/>
                    <a:pt x="30815" y="2386"/>
                  </a:cubicBezTo>
                  <a:lnTo>
                    <a:pt x="27309" y="2386"/>
                  </a:lnTo>
                  <a:cubicBezTo>
                    <a:pt x="27214" y="2386"/>
                    <a:pt x="27118" y="2290"/>
                    <a:pt x="27118" y="2195"/>
                  </a:cubicBezTo>
                  <a:lnTo>
                    <a:pt x="27118" y="1384"/>
                  </a:lnTo>
                  <a:cubicBezTo>
                    <a:pt x="27118" y="1265"/>
                    <a:pt x="27214" y="1193"/>
                    <a:pt x="27309" y="1193"/>
                  </a:cubicBezTo>
                  <a:close/>
                  <a:moveTo>
                    <a:pt x="36182" y="1193"/>
                  </a:moveTo>
                  <a:cubicBezTo>
                    <a:pt x="36277" y="1193"/>
                    <a:pt x="36372" y="1265"/>
                    <a:pt x="36372" y="1384"/>
                  </a:cubicBezTo>
                  <a:lnTo>
                    <a:pt x="36372" y="2195"/>
                  </a:lnTo>
                  <a:cubicBezTo>
                    <a:pt x="36372" y="2290"/>
                    <a:pt x="36277" y="2386"/>
                    <a:pt x="36182" y="2386"/>
                  </a:cubicBezTo>
                  <a:lnTo>
                    <a:pt x="32676" y="2386"/>
                  </a:lnTo>
                  <a:cubicBezTo>
                    <a:pt x="32580" y="2386"/>
                    <a:pt x="32485" y="2290"/>
                    <a:pt x="32485" y="2195"/>
                  </a:cubicBezTo>
                  <a:lnTo>
                    <a:pt x="32485" y="1384"/>
                  </a:lnTo>
                  <a:cubicBezTo>
                    <a:pt x="32485" y="1265"/>
                    <a:pt x="32580" y="1193"/>
                    <a:pt x="32676" y="1193"/>
                  </a:cubicBezTo>
                  <a:close/>
                  <a:moveTo>
                    <a:pt x="41238" y="1193"/>
                  </a:moveTo>
                  <a:cubicBezTo>
                    <a:pt x="41357" y="1193"/>
                    <a:pt x="41429" y="1265"/>
                    <a:pt x="41429" y="1384"/>
                  </a:cubicBezTo>
                  <a:lnTo>
                    <a:pt x="41429" y="2195"/>
                  </a:lnTo>
                  <a:cubicBezTo>
                    <a:pt x="41429" y="2290"/>
                    <a:pt x="41357" y="2386"/>
                    <a:pt x="41238" y="2386"/>
                  </a:cubicBezTo>
                  <a:lnTo>
                    <a:pt x="37732" y="2386"/>
                  </a:lnTo>
                  <a:cubicBezTo>
                    <a:pt x="37636" y="2386"/>
                    <a:pt x="37565" y="2290"/>
                    <a:pt x="37565" y="2195"/>
                  </a:cubicBezTo>
                  <a:lnTo>
                    <a:pt x="37565" y="1384"/>
                  </a:lnTo>
                  <a:cubicBezTo>
                    <a:pt x="37565" y="1265"/>
                    <a:pt x="37636" y="1193"/>
                    <a:pt x="37732" y="1193"/>
                  </a:cubicBezTo>
                  <a:close/>
                  <a:moveTo>
                    <a:pt x="46318" y="1193"/>
                  </a:moveTo>
                  <a:cubicBezTo>
                    <a:pt x="46413" y="1193"/>
                    <a:pt x="46509" y="1265"/>
                    <a:pt x="46509" y="1384"/>
                  </a:cubicBezTo>
                  <a:lnTo>
                    <a:pt x="46509" y="2195"/>
                  </a:lnTo>
                  <a:cubicBezTo>
                    <a:pt x="46509" y="2290"/>
                    <a:pt x="46413" y="2386"/>
                    <a:pt x="46318" y="2386"/>
                  </a:cubicBezTo>
                  <a:lnTo>
                    <a:pt x="42812" y="2386"/>
                  </a:lnTo>
                  <a:cubicBezTo>
                    <a:pt x="42717" y="2386"/>
                    <a:pt x="42621" y="2290"/>
                    <a:pt x="42621" y="2195"/>
                  </a:cubicBezTo>
                  <a:lnTo>
                    <a:pt x="42621" y="1384"/>
                  </a:lnTo>
                  <a:cubicBezTo>
                    <a:pt x="42621" y="1265"/>
                    <a:pt x="42717" y="1193"/>
                    <a:pt x="42812" y="1193"/>
                  </a:cubicBezTo>
                  <a:close/>
                  <a:moveTo>
                    <a:pt x="0" y="1"/>
                  </a:moveTo>
                  <a:lnTo>
                    <a:pt x="0" y="35180"/>
                  </a:lnTo>
                  <a:lnTo>
                    <a:pt x="47391" y="35180"/>
                  </a:lnTo>
                  <a:lnTo>
                    <a:pt x="473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3"/>
          <p:cNvSpPr txBox="1">
            <a:spLocks noGrp="1"/>
          </p:cNvSpPr>
          <p:nvPr>
            <p:ph type="title"/>
          </p:nvPr>
        </p:nvSpPr>
        <p:spPr>
          <a:xfrm>
            <a:off x="3349125" y="1513551"/>
            <a:ext cx="2445900" cy="9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13"/>
          <p:cNvSpPr txBox="1">
            <a:spLocks noGrp="1"/>
          </p:cNvSpPr>
          <p:nvPr>
            <p:ph type="subTitle" idx="1"/>
          </p:nvPr>
        </p:nvSpPr>
        <p:spPr>
          <a:xfrm>
            <a:off x="3348975" y="2480141"/>
            <a:ext cx="2445900" cy="106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accent3"/>
        </a:solidFill>
        <a:effectLst/>
      </p:bgPr>
    </p:bg>
    <p:spTree>
      <p:nvGrpSpPr>
        <p:cNvPr id="1" name="Shape 157"/>
        <p:cNvGrpSpPr/>
        <p:nvPr/>
      </p:nvGrpSpPr>
      <p:grpSpPr>
        <a:xfrm>
          <a:off x="0" y="0"/>
          <a:ext cx="0" cy="0"/>
          <a:chOff x="0" y="0"/>
          <a:chExt cx="0" cy="0"/>
        </a:xfrm>
      </p:grpSpPr>
      <p:pic>
        <p:nvPicPr>
          <p:cNvPr id="158" name="Google Shape;158;p14"/>
          <p:cNvPicPr preferRelativeResize="0"/>
          <p:nvPr/>
        </p:nvPicPr>
        <p:blipFill>
          <a:blip r:embed="rId2">
            <a:alphaModFix amt="60000"/>
          </a:blip>
          <a:stretch>
            <a:fillRect/>
          </a:stretch>
        </p:blipFill>
        <p:spPr>
          <a:xfrm flipH="1">
            <a:off x="0" y="0"/>
            <a:ext cx="9144000" cy="5143500"/>
          </a:xfrm>
          <a:prstGeom prst="rect">
            <a:avLst/>
          </a:prstGeom>
          <a:noFill/>
          <a:ln>
            <a:noFill/>
          </a:ln>
        </p:spPr>
      </p:pic>
      <p:sp>
        <p:nvSpPr>
          <p:cNvPr id="159" name="Google Shape;159;p14"/>
          <p:cNvSpPr/>
          <p:nvPr/>
        </p:nvSpPr>
        <p:spPr>
          <a:xfrm>
            <a:off x="524836" y="241185"/>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txBox="1">
            <a:spLocks noGrp="1"/>
          </p:cNvSpPr>
          <p:nvPr>
            <p:ph type="title" hasCustomPrompt="1"/>
          </p:nvPr>
        </p:nvSpPr>
        <p:spPr>
          <a:xfrm flipH="1">
            <a:off x="1268050" y="1671317"/>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62" name="Google Shape;162;p14"/>
          <p:cNvSpPr txBox="1">
            <a:spLocks noGrp="1"/>
          </p:cNvSpPr>
          <p:nvPr>
            <p:ph type="subTitle" idx="1"/>
          </p:nvPr>
        </p:nvSpPr>
        <p:spPr>
          <a:xfrm>
            <a:off x="2155863" y="2136701"/>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63" name="Google Shape;163;p14"/>
          <p:cNvSpPr txBox="1">
            <a:spLocks noGrp="1"/>
          </p:cNvSpPr>
          <p:nvPr>
            <p:ph type="subTitle" idx="2"/>
          </p:nvPr>
        </p:nvSpPr>
        <p:spPr>
          <a:xfrm>
            <a:off x="2155875" y="1661142"/>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64" name="Google Shape;164;p14"/>
          <p:cNvSpPr txBox="1">
            <a:spLocks noGrp="1"/>
          </p:cNvSpPr>
          <p:nvPr>
            <p:ph type="title" idx="3"/>
          </p:nvPr>
        </p:nvSpPr>
        <p:spPr>
          <a:xfrm>
            <a:off x="2998950" y="425088"/>
            <a:ext cx="3146100" cy="8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5" name="Google Shape;165;p14"/>
          <p:cNvSpPr txBox="1">
            <a:spLocks noGrp="1"/>
          </p:cNvSpPr>
          <p:nvPr>
            <p:ph type="title" idx="4" hasCustomPrompt="1"/>
          </p:nvPr>
        </p:nvSpPr>
        <p:spPr>
          <a:xfrm flipH="1">
            <a:off x="1268050" y="2851942"/>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b="1">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66" name="Google Shape;166;p14"/>
          <p:cNvSpPr txBox="1">
            <a:spLocks noGrp="1"/>
          </p:cNvSpPr>
          <p:nvPr>
            <p:ph type="subTitle" idx="5"/>
          </p:nvPr>
        </p:nvSpPr>
        <p:spPr>
          <a:xfrm>
            <a:off x="2155863" y="3329376"/>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67" name="Google Shape;167;p14"/>
          <p:cNvSpPr txBox="1">
            <a:spLocks noGrp="1"/>
          </p:cNvSpPr>
          <p:nvPr>
            <p:ph type="subTitle" idx="6"/>
          </p:nvPr>
        </p:nvSpPr>
        <p:spPr>
          <a:xfrm>
            <a:off x="2155875" y="2853914"/>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68" name="Google Shape;168;p14"/>
          <p:cNvSpPr txBox="1">
            <a:spLocks noGrp="1"/>
          </p:cNvSpPr>
          <p:nvPr>
            <p:ph type="title" idx="7" hasCustomPrompt="1"/>
          </p:nvPr>
        </p:nvSpPr>
        <p:spPr>
          <a:xfrm flipH="1">
            <a:off x="4769450" y="1671317"/>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b="1">
                <a:solidFill>
                  <a:schemeClr val="accent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69" name="Google Shape;169;p14"/>
          <p:cNvSpPr txBox="1">
            <a:spLocks noGrp="1"/>
          </p:cNvSpPr>
          <p:nvPr>
            <p:ph type="subTitle" idx="8"/>
          </p:nvPr>
        </p:nvSpPr>
        <p:spPr>
          <a:xfrm>
            <a:off x="5631650" y="2136701"/>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0" name="Google Shape;170;p14"/>
          <p:cNvSpPr txBox="1">
            <a:spLocks noGrp="1"/>
          </p:cNvSpPr>
          <p:nvPr>
            <p:ph type="title" idx="9" hasCustomPrompt="1"/>
          </p:nvPr>
        </p:nvSpPr>
        <p:spPr>
          <a:xfrm flipH="1">
            <a:off x="4769450" y="2851942"/>
            <a:ext cx="862200" cy="98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5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71" name="Google Shape;171;p14"/>
          <p:cNvSpPr txBox="1">
            <a:spLocks noGrp="1"/>
          </p:cNvSpPr>
          <p:nvPr>
            <p:ph type="subTitle" idx="13"/>
          </p:nvPr>
        </p:nvSpPr>
        <p:spPr>
          <a:xfrm>
            <a:off x="5631650" y="3327726"/>
            <a:ext cx="2244300" cy="53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72" name="Google Shape;172;p14"/>
          <p:cNvSpPr txBox="1">
            <a:spLocks noGrp="1"/>
          </p:cNvSpPr>
          <p:nvPr>
            <p:ph type="subTitle" idx="14"/>
          </p:nvPr>
        </p:nvSpPr>
        <p:spPr>
          <a:xfrm>
            <a:off x="5631645" y="2850927"/>
            <a:ext cx="2244300" cy="45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73" name="Google Shape;173;p14"/>
          <p:cNvSpPr txBox="1">
            <a:spLocks noGrp="1"/>
          </p:cNvSpPr>
          <p:nvPr>
            <p:ph type="subTitle" idx="15"/>
          </p:nvPr>
        </p:nvSpPr>
        <p:spPr>
          <a:xfrm>
            <a:off x="5631645" y="1661142"/>
            <a:ext cx="2244300" cy="46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74" name="Google Shape;174;p14"/>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14">
    <p:spTree>
      <p:nvGrpSpPr>
        <p:cNvPr id="1" name="Shape 181"/>
        <p:cNvGrpSpPr/>
        <p:nvPr/>
      </p:nvGrpSpPr>
      <p:grpSpPr>
        <a:xfrm>
          <a:off x="0" y="0"/>
          <a:ext cx="0" cy="0"/>
          <a:chOff x="0" y="0"/>
          <a:chExt cx="0" cy="0"/>
        </a:xfrm>
      </p:grpSpPr>
      <p:sp>
        <p:nvSpPr>
          <p:cNvPr id="182" name="Google Shape;182;p15"/>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15"/>
          <p:cNvPicPr preferRelativeResize="0"/>
          <p:nvPr/>
        </p:nvPicPr>
        <p:blipFill>
          <a:blip r:embed="rId2">
            <a:alphaModFix amt="60000"/>
          </a:blip>
          <a:stretch>
            <a:fillRect/>
          </a:stretch>
        </p:blipFill>
        <p:spPr>
          <a:xfrm>
            <a:off x="-12" y="-12"/>
            <a:ext cx="9144000" cy="5143500"/>
          </a:xfrm>
          <a:prstGeom prst="rect">
            <a:avLst/>
          </a:prstGeom>
          <a:noFill/>
          <a:ln>
            <a:noFill/>
          </a:ln>
        </p:spPr>
      </p:pic>
      <p:sp>
        <p:nvSpPr>
          <p:cNvPr id="192" name="Google Shape;192;p15"/>
          <p:cNvSpPr txBox="1">
            <a:spLocks noGrp="1"/>
          </p:cNvSpPr>
          <p:nvPr>
            <p:ph type="title" hasCustomPrompt="1"/>
          </p:nvPr>
        </p:nvSpPr>
        <p:spPr>
          <a:xfrm flipH="1">
            <a:off x="1643237"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93" name="Google Shape;193;p15"/>
          <p:cNvSpPr txBox="1">
            <a:spLocks noGrp="1"/>
          </p:cNvSpPr>
          <p:nvPr>
            <p:ph type="subTitle" idx="1"/>
          </p:nvPr>
        </p:nvSpPr>
        <p:spPr>
          <a:xfrm>
            <a:off x="933887"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4" name="Google Shape;194;p15"/>
          <p:cNvSpPr txBox="1">
            <a:spLocks noGrp="1"/>
          </p:cNvSpPr>
          <p:nvPr>
            <p:ph type="subTitle" idx="2"/>
          </p:nvPr>
        </p:nvSpPr>
        <p:spPr>
          <a:xfrm>
            <a:off x="1039487"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95" name="Google Shape;195;p15"/>
          <p:cNvSpPr txBox="1">
            <a:spLocks noGrp="1"/>
          </p:cNvSpPr>
          <p:nvPr>
            <p:ph type="title" idx="3"/>
          </p:nvPr>
        </p:nvSpPr>
        <p:spPr>
          <a:xfrm>
            <a:off x="2998950" y="425088"/>
            <a:ext cx="3146100" cy="8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6" name="Google Shape;196;p15"/>
          <p:cNvSpPr txBox="1">
            <a:spLocks noGrp="1"/>
          </p:cNvSpPr>
          <p:nvPr>
            <p:ph type="title" idx="4" hasCustomPrompt="1"/>
          </p:nvPr>
        </p:nvSpPr>
        <p:spPr>
          <a:xfrm flipH="1">
            <a:off x="1643237"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97" name="Google Shape;197;p15"/>
          <p:cNvSpPr txBox="1">
            <a:spLocks noGrp="1"/>
          </p:cNvSpPr>
          <p:nvPr>
            <p:ph type="subTitle" idx="5"/>
          </p:nvPr>
        </p:nvSpPr>
        <p:spPr>
          <a:xfrm>
            <a:off x="933887"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8" name="Google Shape;198;p15"/>
          <p:cNvSpPr txBox="1">
            <a:spLocks noGrp="1"/>
          </p:cNvSpPr>
          <p:nvPr>
            <p:ph type="subTitle" idx="6"/>
          </p:nvPr>
        </p:nvSpPr>
        <p:spPr>
          <a:xfrm>
            <a:off x="1039487"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99" name="Google Shape;199;p15"/>
          <p:cNvSpPr txBox="1">
            <a:spLocks noGrp="1"/>
          </p:cNvSpPr>
          <p:nvPr>
            <p:ph type="title" idx="7" hasCustomPrompt="1"/>
          </p:nvPr>
        </p:nvSpPr>
        <p:spPr>
          <a:xfrm flipH="1">
            <a:off x="4168800"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00" name="Google Shape;200;p15"/>
          <p:cNvSpPr txBox="1">
            <a:spLocks noGrp="1"/>
          </p:cNvSpPr>
          <p:nvPr>
            <p:ph type="subTitle" idx="8"/>
          </p:nvPr>
        </p:nvSpPr>
        <p:spPr>
          <a:xfrm>
            <a:off x="3459450"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1" name="Google Shape;201;p15"/>
          <p:cNvSpPr txBox="1">
            <a:spLocks noGrp="1"/>
          </p:cNvSpPr>
          <p:nvPr>
            <p:ph type="title" idx="9" hasCustomPrompt="1"/>
          </p:nvPr>
        </p:nvSpPr>
        <p:spPr>
          <a:xfrm flipH="1">
            <a:off x="4168800"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02" name="Google Shape;202;p15"/>
          <p:cNvSpPr txBox="1">
            <a:spLocks noGrp="1"/>
          </p:cNvSpPr>
          <p:nvPr>
            <p:ph type="subTitle" idx="13"/>
          </p:nvPr>
        </p:nvSpPr>
        <p:spPr>
          <a:xfrm>
            <a:off x="3459450"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3" name="Google Shape;203;p15"/>
          <p:cNvSpPr txBox="1">
            <a:spLocks noGrp="1"/>
          </p:cNvSpPr>
          <p:nvPr>
            <p:ph type="subTitle" idx="14"/>
          </p:nvPr>
        </p:nvSpPr>
        <p:spPr>
          <a:xfrm>
            <a:off x="3565050"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4" name="Google Shape;204;p15"/>
          <p:cNvSpPr txBox="1">
            <a:spLocks noGrp="1"/>
          </p:cNvSpPr>
          <p:nvPr>
            <p:ph type="subTitle" idx="15"/>
          </p:nvPr>
        </p:nvSpPr>
        <p:spPr>
          <a:xfrm>
            <a:off x="3565050"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5" name="Google Shape;205;p15"/>
          <p:cNvSpPr txBox="1">
            <a:spLocks noGrp="1"/>
          </p:cNvSpPr>
          <p:nvPr>
            <p:ph type="subTitle" idx="16"/>
          </p:nvPr>
        </p:nvSpPr>
        <p:spPr>
          <a:xfrm>
            <a:off x="5985013" y="2320525"/>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6" name="Google Shape;206;p15"/>
          <p:cNvSpPr txBox="1">
            <a:spLocks noGrp="1"/>
          </p:cNvSpPr>
          <p:nvPr>
            <p:ph type="subTitle" idx="17"/>
          </p:nvPr>
        </p:nvSpPr>
        <p:spPr>
          <a:xfrm>
            <a:off x="5985013" y="4040100"/>
            <a:ext cx="2225100" cy="5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07" name="Google Shape;207;p15"/>
          <p:cNvSpPr txBox="1">
            <a:spLocks noGrp="1"/>
          </p:cNvSpPr>
          <p:nvPr>
            <p:ph type="subTitle" idx="18"/>
          </p:nvPr>
        </p:nvSpPr>
        <p:spPr>
          <a:xfrm>
            <a:off x="6090613" y="3575135"/>
            <a:ext cx="2013900" cy="45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2"/>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8" name="Google Shape;208;p15"/>
          <p:cNvSpPr txBox="1">
            <a:spLocks noGrp="1"/>
          </p:cNvSpPr>
          <p:nvPr>
            <p:ph type="subTitle" idx="19"/>
          </p:nvPr>
        </p:nvSpPr>
        <p:spPr>
          <a:xfrm>
            <a:off x="6090613" y="1846887"/>
            <a:ext cx="2013900" cy="462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000"/>
              <a:buFont typeface="Anton"/>
              <a:buNone/>
              <a:defRPr sz="2500">
                <a:solidFill>
                  <a:schemeClr val="dk1"/>
                </a:solidFill>
                <a:latin typeface="Grand Hotel"/>
                <a:ea typeface="Grand Hotel"/>
                <a:cs typeface="Grand Hotel"/>
                <a:sym typeface="Grand Hotel"/>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209" name="Google Shape;209;p15"/>
          <p:cNvSpPr txBox="1">
            <a:spLocks noGrp="1"/>
          </p:cNvSpPr>
          <p:nvPr>
            <p:ph type="title" idx="20" hasCustomPrompt="1"/>
          </p:nvPr>
        </p:nvSpPr>
        <p:spPr>
          <a:xfrm flipH="1">
            <a:off x="6694363" y="1272023"/>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accent2"/>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10" name="Google Shape;210;p15"/>
          <p:cNvSpPr txBox="1">
            <a:spLocks noGrp="1"/>
          </p:cNvSpPr>
          <p:nvPr>
            <p:ph type="title" idx="21" hasCustomPrompt="1"/>
          </p:nvPr>
        </p:nvSpPr>
        <p:spPr>
          <a:xfrm flipH="1">
            <a:off x="6694363" y="3006980"/>
            <a:ext cx="806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4000" b="1">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CUSTOM_15">
    <p:spTree>
      <p:nvGrpSpPr>
        <p:cNvPr id="1" name="Shape 211"/>
        <p:cNvGrpSpPr/>
        <p:nvPr/>
      </p:nvGrpSpPr>
      <p:grpSpPr>
        <a:xfrm>
          <a:off x="0" y="0"/>
          <a:ext cx="0" cy="0"/>
          <a:chOff x="0" y="0"/>
          <a:chExt cx="0" cy="0"/>
        </a:xfrm>
      </p:grpSpPr>
      <p:pic>
        <p:nvPicPr>
          <p:cNvPr id="212" name="Google Shape;212;p16"/>
          <p:cNvPicPr preferRelativeResize="0"/>
          <p:nvPr/>
        </p:nvPicPr>
        <p:blipFill>
          <a:blip r:embed="rId2">
            <a:alphaModFix amt="60000"/>
          </a:blip>
          <a:stretch>
            <a:fillRect/>
          </a:stretch>
        </p:blipFill>
        <p:spPr>
          <a:xfrm rot="10800000" flipH="1">
            <a:off x="-12" y="-12"/>
            <a:ext cx="9144000" cy="5143500"/>
          </a:xfrm>
          <a:prstGeom prst="rect">
            <a:avLst/>
          </a:prstGeom>
          <a:noFill/>
          <a:ln>
            <a:noFill/>
          </a:ln>
        </p:spPr>
      </p:pic>
      <p:sp>
        <p:nvSpPr>
          <p:cNvPr id="213" name="Google Shape;213;p16"/>
          <p:cNvSpPr/>
          <p:nvPr/>
        </p:nvSpPr>
        <p:spPr>
          <a:xfrm rot="10800000">
            <a:off x="8154168" y="-27254"/>
            <a:ext cx="1005490" cy="1125793"/>
          </a:xfrm>
          <a:custGeom>
            <a:avLst/>
            <a:gdLst/>
            <a:ahLst/>
            <a:cxnLst/>
            <a:rect l="l" t="t" r="r" b="b"/>
            <a:pathLst>
              <a:path w="13954" h="15623" extrusionOk="0">
                <a:moveTo>
                  <a:pt x="0" y="0"/>
                </a:moveTo>
                <a:lnTo>
                  <a:pt x="0" y="15622"/>
                </a:lnTo>
                <a:lnTo>
                  <a:pt x="13953" y="15622"/>
                </a:lnTo>
                <a:cubicBezTo>
                  <a:pt x="12848" y="15132"/>
                  <a:pt x="12176" y="13817"/>
                  <a:pt x="12415" y="12632"/>
                </a:cubicBezTo>
                <a:cubicBezTo>
                  <a:pt x="12558" y="11937"/>
                  <a:pt x="12968" y="11191"/>
                  <a:pt x="12621" y="10582"/>
                </a:cubicBezTo>
                <a:cubicBezTo>
                  <a:pt x="12377" y="10156"/>
                  <a:pt x="11873" y="10007"/>
                  <a:pt x="11364" y="10007"/>
                </a:cubicBezTo>
                <a:cubicBezTo>
                  <a:pt x="11194" y="10007"/>
                  <a:pt x="11022" y="10024"/>
                  <a:pt x="10861" y="10052"/>
                </a:cubicBezTo>
                <a:cubicBezTo>
                  <a:pt x="10385" y="10137"/>
                  <a:pt x="9897" y="10292"/>
                  <a:pt x="9417" y="10292"/>
                </a:cubicBezTo>
                <a:cubicBezTo>
                  <a:pt x="9254" y="10292"/>
                  <a:pt x="9091" y="10274"/>
                  <a:pt x="8930" y="10229"/>
                </a:cubicBezTo>
                <a:cubicBezTo>
                  <a:pt x="8605" y="10138"/>
                  <a:pt x="8321" y="9938"/>
                  <a:pt x="8121" y="9665"/>
                </a:cubicBezTo>
                <a:cubicBezTo>
                  <a:pt x="7985" y="9477"/>
                  <a:pt x="7871" y="9244"/>
                  <a:pt x="7649" y="9170"/>
                </a:cubicBezTo>
                <a:cubicBezTo>
                  <a:pt x="7594" y="9149"/>
                  <a:pt x="7539" y="9141"/>
                  <a:pt x="7484" y="9141"/>
                </a:cubicBezTo>
                <a:cubicBezTo>
                  <a:pt x="7289" y="9141"/>
                  <a:pt x="7088" y="9245"/>
                  <a:pt x="6897" y="9312"/>
                </a:cubicBezTo>
                <a:cubicBezTo>
                  <a:pt x="6818" y="9341"/>
                  <a:pt x="6728" y="9356"/>
                  <a:pt x="6640" y="9356"/>
                </a:cubicBezTo>
                <a:cubicBezTo>
                  <a:pt x="6450" y="9356"/>
                  <a:pt x="6270" y="9282"/>
                  <a:pt x="6231" y="9107"/>
                </a:cubicBezTo>
                <a:cubicBezTo>
                  <a:pt x="6185" y="8919"/>
                  <a:pt x="6350" y="8742"/>
                  <a:pt x="6521" y="8646"/>
                </a:cubicBezTo>
                <a:cubicBezTo>
                  <a:pt x="6692" y="8549"/>
                  <a:pt x="6891" y="8492"/>
                  <a:pt x="7022" y="8338"/>
                </a:cubicBezTo>
                <a:cubicBezTo>
                  <a:pt x="7216" y="8105"/>
                  <a:pt x="7142" y="7746"/>
                  <a:pt x="6994" y="7472"/>
                </a:cubicBezTo>
                <a:cubicBezTo>
                  <a:pt x="6846" y="7205"/>
                  <a:pt x="6629" y="6971"/>
                  <a:pt x="6544" y="6681"/>
                </a:cubicBezTo>
                <a:cubicBezTo>
                  <a:pt x="6498" y="6544"/>
                  <a:pt x="6481" y="6390"/>
                  <a:pt x="6384" y="6282"/>
                </a:cubicBezTo>
                <a:cubicBezTo>
                  <a:pt x="6219" y="6100"/>
                  <a:pt x="5912" y="6151"/>
                  <a:pt x="5712" y="6015"/>
                </a:cubicBezTo>
                <a:cubicBezTo>
                  <a:pt x="5445" y="5838"/>
                  <a:pt x="5462" y="5434"/>
                  <a:pt x="5251" y="5200"/>
                </a:cubicBezTo>
                <a:cubicBezTo>
                  <a:pt x="5131" y="5063"/>
                  <a:pt x="4955" y="5001"/>
                  <a:pt x="4795" y="4915"/>
                </a:cubicBezTo>
                <a:cubicBezTo>
                  <a:pt x="4408" y="4688"/>
                  <a:pt x="4152" y="4295"/>
                  <a:pt x="4101" y="3845"/>
                </a:cubicBezTo>
                <a:cubicBezTo>
                  <a:pt x="4072" y="3600"/>
                  <a:pt x="4101" y="3326"/>
                  <a:pt x="3952" y="3133"/>
                </a:cubicBezTo>
                <a:cubicBezTo>
                  <a:pt x="3850" y="3030"/>
                  <a:pt x="3725" y="2945"/>
                  <a:pt x="3588" y="2899"/>
                </a:cubicBezTo>
                <a:lnTo>
                  <a:pt x="2141" y="2256"/>
                </a:lnTo>
                <a:cubicBezTo>
                  <a:pt x="1885" y="2148"/>
                  <a:pt x="1623" y="2028"/>
                  <a:pt x="1418" y="1840"/>
                </a:cubicBezTo>
                <a:cubicBezTo>
                  <a:pt x="1299" y="1726"/>
                  <a:pt x="1190" y="1595"/>
                  <a:pt x="1093" y="1458"/>
                </a:cubicBezTo>
                <a:cubicBezTo>
                  <a:pt x="729" y="974"/>
                  <a:pt x="364" y="485"/>
                  <a:pt x="0" y="0"/>
                </a:cubicBezTo>
                <a:close/>
              </a:path>
            </a:pathLst>
          </a:custGeom>
          <a:solidFill>
            <a:schemeClr val="lt2">
              <a:alpha val="54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531848" y="234173"/>
            <a:ext cx="8020500" cy="4739100"/>
          </a:xfrm>
          <a:prstGeom prst="roundRect">
            <a:avLst>
              <a:gd name="adj" fmla="val 203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579100" y="205225"/>
            <a:ext cx="8020500" cy="4739100"/>
          </a:xfrm>
          <a:prstGeom prst="roundRect">
            <a:avLst>
              <a:gd name="adj" fmla="val 203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165888" y="4023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165888" y="108492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165888" y="176750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165888" y="245008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165888" y="3132671"/>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165888" y="3815254"/>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165875" y="449783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txBox="1">
            <a:spLocks noGrp="1"/>
          </p:cNvSpPr>
          <p:nvPr>
            <p:ph type="title" hasCustomPrompt="1"/>
          </p:nvPr>
        </p:nvSpPr>
        <p:spPr>
          <a:xfrm flipH="1">
            <a:off x="1041575" y="1754644"/>
            <a:ext cx="1320900" cy="145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9400" b="1">
                <a:solidFill>
                  <a:schemeClr val="accent4"/>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224" name="Google Shape;224;p16"/>
          <p:cNvSpPr txBox="1">
            <a:spLocks noGrp="1"/>
          </p:cNvSpPr>
          <p:nvPr>
            <p:ph type="title" idx="2"/>
          </p:nvPr>
        </p:nvSpPr>
        <p:spPr>
          <a:xfrm>
            <a:off x="2441397" y="1656644"/>
            <a:ext cx="2346300" cy="842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solidFill>
                  <a:schemeClr val="dk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25" name="Google Shape;225;p16"/>
          <p:cNvSpPr txBox="1">
            <a:spLocks noGrp="1"/>
          </p:cNvSpPr>
          <p:nvPr>
            <p:ph type="subTitle" idx="1"/>
          </p:nvPr>
        </p:nvSpPr>
        <p:spPr>
          <a:xfrm>
            <a:off x="2441400" y="2574944"/>
            <a:ext cx="2735400" cy="71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nSpc>
                <a:spcPct val="100000"/>
              </a:lnSpc>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1pPr>
            <a:lvl2pPr marL="914400" lvl="1"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2pPr>
            <a:lvl3pPr marL="1371600" lvl="2"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00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2" r:id="rId15"/>
    <p:sldLayoutId id="2147483678" r:id="rId16"/>
    <p:sldLayoutId id="2147483683" r:id="rId17"/>
    <p:sldLayoutId id="2147483689" r:id="rId18"/>
    <p:sldLayoutId id="2147483701" r:id="rId19"/>
    <p:sldLayoutId id="2147483702" r:id="rId20"/>
    <p:sldLayoutId id="2147483703" r:id="rId21"/>
    <p:sldLayoutId id="2147483704" r:id="rId22"/>
    <p:sldLayoutId id="2147483705"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grpSp>
        <p:nvGrpSpPr>
          <p:cNvPr id="885" name="Google Shape;885;p62"/>
          <p:cNvGrpSpPr/>
          <p:nvPr/>
        </p:nvGrpSpPr>
        <p:grpSpPr>
          <a:xfrm>
            <a:off x="2129626" y="967949"/>
            <a:ext cx="3598696" cy="3600234"/>
            <a:chOff x="3069613" y="998421"/>
            <a:chExt cx="2886809" cy="2888043"/>
          </a:xfrm>
        </p:grpSpPr>
        <p:sp>
          <p:nvSpPr>
            <p:cNvPr id="886" name="Google Shape;886;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62"/>
            <p:cNvGrpSpPr/>
            <p:nvPr/>
          </p:nvGrpSpPr>
          <p:grpSpPr>
            <a:xfrm>
              <a:off x="3114009" y="1044051"/>
              <a:ext cx="2798031" cy="2797824"/>
              <a:chOff x="3114009" y="1044051"/>
              <a:chExt cx="2798031" cy="2797824"/>
            </a:xfrm>
          </p:grpSpPr>
          <p:sp>
            <p:nvSpPr>
              <p:cNvPr id="888" name="Google Shape;888;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62"/>
          <p:cNvGrpSpPr/>
          <p:nvPr/>
        </p:nvGrpSpPr>
        <p:grpSpPr>
          <a:xfrm>
            <a:off x="1081361" y="535677"/>
            <a:ext cx="6475486" cy="4149481"/>
            <a:chOff x="1081361" y="535677"/>
            <a:chExt cx="6475486" cy="4149481"/>
          </a:xfrm>
        </p:grpSpPr>
        <p:grpSp>
          <p:nvGrpSpPr>
            <p:cNvPr id="917" name="Google Shape;917;p62"/>
            <p:cNvGrpSpPr/>
            <p:nvPr/>
          </p:nvGrpSpPr>
          <p:grpSpPr>
            <a:xfrm>
              <a:off x="1081361" y="613018"/>
              <a:ext cx="6475412" cy="4072140"/>
              <a:chOff x="3000303" y="998421"/>
              <a:chExt cx="2911737" cy="2888043"/>
            </a:xfrm>
          </p:grpSpPr>
          <p:sp>
            <p:nvSpPr>
              <p:cNvPr id="918" name="Google Shape;918;p62"/>
              <p:cNvSpPr/>
              <p:nvPr/>
            </p:nvSpPr>
            <p:spPr>
              <a:xfrm>
                <a:off x="3000303"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62"/>
              <p:cNvGrpSpPr/>
              <p:nvPr/>
            </p:nvGrpSpPr>
            <p:grpSpPr>
              <a:xfrm>
                <a:off x="3114009" y="1044051"/>
                <a:ext cx="2798031" cy="2797824"/>
                <a:chOff x="3114009" y="1044051"/>
                <a:chExt cx="2798031" cy="2797824"/>
              </a:xfrm>
            </p:grpSpPr>
            <p:sp>
              <p:nvSpPr>
                <p:cNvPr id="920" name="Google Shape;920;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62"/>
              <p:cNvSpPr/>
              <p:nvPr/>
            </p:nvSpPr>
            <p:spPr>
              <a:xfrm>
                <a:off x="3376280" y="1306321"/>
                <a:ext cx="2273478"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62"/>
            <p:cNvGrpSpPr/>
            <p:nvPr/>
          </p:nvGrpSpPr>
          <p:grpSpPr>
            <a:xfrm>
              <a:off x="1168338" y="535677"/>
              <a:ext cx="6388509" cy="4072140"/>
              <a:chOff x="3069613" y="998421"/>
              <a:chExt cx="2886809" cy="2888043"/>
            </a:xfrm>
          </p:grpSpPr>
          <p:sp>
            <p:nvSpPr>
              <p:cNvPr id="949" name="Google Shape;949;p62"/>
              <p:cNvSpPr/>
              <p:nvPr/>
            </p:nvSpPr>
            <p:spPr>
              <a:xfrm>
                <a:off x="3069612" y="998421"/>
                <a:ext cx="2886809" cy="2888043"/>
              </a:xfrm>
              <a:custGeom>
                <a:avLst/>
                <a:gdLst/>
                <a:ahLst/>
                <a:cxnLst/>
                <a:rect l="l" t="t" r="r" b="b"/>
                <a:pathLst>
                  <a:path w="14045" h="14051" extrusionOk="0">
                    <a:moveTo>
                      <a:pt x="0" y="0"/>
                    </a:moveTo>
                    <a:lnTo>
                      <a:pt x="0" y="14050"/>
                    </a:lnTo>
                    <a:lnTo>
                      <a:pt x="14044" y="14050"/>
                    </a:lnTo>
                    <a:lnTo>
                      <a:pt x="14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62"/>
              <p:cNvGrpSpPr/>
              <p:nvPr/>
            </p:nvGrpSpPr>
            <p:grpSpPr>
              <a:xfrm>
                <a:off x="3114009" y="1044051"/>
                <a:ext cx="2798031" cy="2797824"/>
                <a:chOff x="3114009" y="1044051"/>
                <a:chExt cx="2798031" cy="2797824"/>
              </a:xfrm>
            </p:grpSpPr>
            <p:sp>
              <p:nvSpPr>
                <p:cNvPr id="951" name="Google Shape;951;p62"/>
                <p:cNvSpPr/>
                <p:nvPr/>
              </p:nvSpPr>
              <p:spPr>
                <a:xfrm>
                  <a:off x="3114009" y="2515520"/>
                  <a:ext cx="1326555" cy="1326350"/>
                </a:xfrm>
                <a:custGeom>
                  <a:avLst/>
                  <a:gdLst/>
                  <a:ahLst/>
                  <a:cxnLst/>
                  <a:rect l="l" t="t" r="r" b="b"/>
                  <a:pathLst>
                    <a:path w="6454" h="6453" extrusionOk="0">
                      <a:moveTo>
                        <a:pt x="1" y="0"/>
                      </a:moveTo>
                      <a:lnTo>
                        <a:pt x="1" y="416"/>
                      </a:lnTo>
                      <a:lnTo>
                        <a:pt x="6037" y="6453"/>
                      </a:lnTo>
                      <a:lnTo>
                        <a:pt x="6453" y="6453"/>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2"/>
                <p:cNvSpPr/>
                <p:nvPr/>
              </p:nvSpPr>
              <p:spPr>
                <a:xfrm>
                  <a:off x="3114009" y="2300113"/>
                  <a:ext cx="1541961" cy="1541756"/>
                </a:xfrm>
                <a:custGeom>
                  <a:avLst/>
                  <a:gdLst/>
                  <a:ahLst/>
                  <a:cxnLst/>
                  <a:rect l="l" t="t" r="r" b="b"/>
                  <a:pathLst>
                    <a:path w="7502" h="7501" extrusionOk="0">
                      <a:moveTo>
                        <a:pt x="1" y="0"/>
                      </a:moveTo>
                      <a:lnTo>
                        <a:pt x="1" y="416"/>
                      </a:lnTo>
                      <a:lnTo>
                        <a:pt x="7085" y="7501"/>
                      </a:lnTo>
                      <a:lnTo>
                        <a:pt x="7501" y="750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2"/>
                <p:cNvSpPr/>
                <p:nvPr/>
              </p:nvSpPr>
              <p:spPr>
                <a:xfrm>
                  <a:off x="3114009" y="2084706"/>
                  <a:ext cx="1757367" cy="1757161"/>
                </a:xfrm>
                <a:custGeom>
                  <a:avLst/>
                  <a:gdLst/>
                  <a:ahLst/>
                  <a:cxnLst/>
                  <a:rect l="l" t="t" r="r" b="b"/>
                  <a:pathLst>
                    <a:path w="8550" h="8549" extrusionOk="0">
                      <a:moveTo>
                        <a:pt x="1" y="0"/>
                      </a:moveTo>
                      <a:lnTo>
                        <a:pt x="1" y="416"/>
                      </a:lnTo>
                      <a:lnTo>
                        <a:pt x="8133" y="8549"/>
                      </a:lnTo>
                      <a:lnTo>
                        <a:pt x="8549" y="8549"/>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62"/>
                <p:cNvSpPr/>
                <p:nvPr/>
              </p:nvSpPr>
              <p:spPr>
                <a:xfrm>
                  <a:off x="3114009" y="1437251"/>
                  <a:ext cx="2404612" cy="2404612"/>
                </a:xfrm>
                <a:custGeom>
                  <a:avLst/>
                  <a:gdLst/>
                  <a:ahLst/>
                  <a:cxnLst/>
                  <a:rect l="l" t="t" r="r" b="b"/>
                  <a:pathLst>
                    <a:path w="11699" h="11699" extrusionOk="0">
                      <a:moveTo>
                        <a:pt x="1" y="1"/>
                      </a:moveTo>
                      <a:lnTo>
                        <a:pt x="1" y="417"/>
                      </a:lnTo>
                      <a:lnTo>
                        <a:pt x="11283" y="11699"/>
                      </a:lnTo>
                      <a:lnTo>
                        <a:pt x="11698" y="11699"/>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62"/>
                <p:cNvSpPr/>
                <p:nvPr/>
              </p:nvSpPr>
              <p:spPr>
                <a:xfrm>
                  <a:off x="3114009" y="1652658"/>
                  <a:ext cx="2189207" cy="2189207"/>
                </a:xfrm>
                <a:custGeom>
                  <a:avLst/>
                  <a:gdLst/>
                  <a:ahLst/>
                  <a:cxnLst/>
                  <a:rect l="l" t="t" r="r" b="b"/>
                  <a:pathLst>
                    <a:path w="10651" h="10651" extrusionOk="0">
                      <a:moveTo>
                        <a:pt x="1" y="1"/>
                      </a:moveTo>
                      <a:lnTo>
                        <a:pt x="1" y="422"/>
                      </a:lnTo>
                      <a:lnTo>
                        <a:pt x="10229" y="10651"/>
                      </a:lnTo>
                      <a:lnTo>
                        <a:pt x="10651" y="1065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2"/>
                <p:cNvSpPr/>
                <p:nvPr/>
              </p:nvSpPr>
              <p:spPr>
                <a:xfrm>
                  <a:off x="3114009" y="1869299"/>
                  <a:ext cx="1972567" cy="1972567"/>
                </a:xfrm>
                <a:custGeom>
                  <a:avLst/>
                  <a:gdLst/>
                  <a:ahLst/>
                  <a:cxnLst/>
                  <a:rect l="l" t="t" r="r" b="b"/>
                  <a:pathLst>
                    <a:path w="9597" h="9597" extrusionOk="0">
                      <a:moveTo>
                        <a:pt x="1" y="0"/>
                      </a:moveTo>
                      <a:lnTo>
                        <a:pt x="1" y="416"/>
                      </a:lnTo>
                      <a:lnTo>
                        <a:pt x="9181" y="9597"/>
                      </a:lnTo>
                      <a:lnTo>
                        <a:pt x="9597" y="959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2"/>
                <p:cNvSpPr/>
                <p:nvPr/>
              </p:nvSpPr>
              <p:spPr>
                <a:xfrm>
                  <a:off x="3114009" y="2730927"/>
                  <a:ext cx="1111149" cy="1110944"/>
                </a:xfrm>
                <a:custGeom>
                  <a:avLst/>
                  <a:gdLst/>
                  <a:ahLst/>
                  <a:cxnLst/>
                  <a:rect l="l" t="t" r="r" b="b"/>
                  <a:pathLst>
                    <a:path w="5406" h="5405" extrusionOk="0">
                      <a:moveTo>
                        <a:pt x="1" y="0"/>
                      </a:moveTo>
                      <a:lnTo>
                        <a:pt x="1" y="416"/>
                      </a:lnTo>
                      <a:lnTo>
                        <a:pt x="4990" y="5405"/>
                      </a:lnTo>
                      <a:lnTo>
                        <a:pt x="5405" y="5405"/>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2"/>
                <p:cNvSpPr/>
                <p:nvPr/>
              </p:nvSpPr>
              <p:spPr>
                <a:xfrm>
                  <a:off x="3114009" y="1044051"/>
                  <a:ext cx="2798016" cy="2797810"/>
                </a:xfrm>
                <a:custGeom>
                  <a:avLst/>
                  <a:gdLst/>
                  <a:ahLst/>
                  <a:cxnLst/>
                  <a:rect l="l" t="t" r="r" b="b"/>
                  <a:pathLst>
                    <a:path w="13613" h="13612" extrusionOk="0">
                      <a:moveTo>
                        <a:pt x="1" y="0"/>
                      </a:moveTo>
                      <a:lnTo>
                        <a:pt x="1" y="234"/>
                      </a:lnTo>
                      <a:lnTo>
                        <a:pt x="13379" y="13612"/>
                      </a:lnTo>
                      <a:lnTo>
                        <a:pt x="13612" y="13612"/>
                      </a:lnTo>
                      <a:lnTo>
                        <a:pt x="13612" y="13430"/>
                      </a:lnTo>
                      <a:lnTo>
                        <a:pt x="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2"/>
                <p:cNvSpPr/>
                <p:nvPr/>
              </p:nvSpPr>
              <p:spPr>
                <a:xfrm>
                  <a:off x="5880182" y="1044051"/>
                  <a:ext cx="31859" cy="31859"/>
                </a:xfrm>
                <a:custGeom>
                  <a:avLst/>
                  <a:gdLst/>
                  <a:ahLst/>
                  <a:cxnLst/>
                  <a:rect l="l" t="t" r="r" b="b"/>
                  <a:pathLst>
                    <a:path w="155" h="155" extrusionOk="0">
                      <a:moveTo>
                        <a:pt x="0" y="0"/>
                      </a:moveTo>
                      <a:lnTo>
                        <a:pt x="154" y="154"/>
                      </a:lnTo>
                      <a:lnTo>
                        <a:pt x="1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2"/>
                <p:cNvSpPr/>
                <p:nvPr/>
              </p:nvSpPr>
              <p:spPr>
                <a:xfrm>
                  <a:off x="3114009" y="3378176"/>
                  <a:ext cx="463698" cy="463698"/>
                </a:xfrm>
                <a:custGeom>
                  <a:avLst/>
                  <a:gdLst/>
                  <a:ahLst/>
                  <a:cxnLst/>
                  <a:rect l="l" t="t" r="r" b="b"/>
                  <a:pathLst>
                    <a:path w="2256" h="2256" extrusionOk="0">
                      <a:moveTo>
                        <a:pt x="1" y="1"/>
                      </a:moveTo>
                      <a:lnTo>
                        <a:pt x="1" y="416"/>
                      </a:lnTo>
                      <a:lnTo>
                        <a:pt x="1840" y="2256"/>
                      </a:lnTo>
                      <a:lnTo>
                        <a:pt x="2256" y="225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2"/>
                <p:cNvSpPr/>
                <p:nvPr/>
              </p:nvSpPr>
              <p:spPr>
                <a:xfrm>
                  <a:off x="3114009" y="3593583"/>
                  <a:ext cx="248292" cy="248292"/>
                </a:xfrm>
                <a:custGeom>
                  <a:avLst/>
                  <a:gdLst/>
                  <a:ahLst/>
                  <a:cxnLst/>
                  <a:rect l="l" t="t" r="r" b="b"/>
                  <a:pathLst>
                    <a:path w="1208" h="1208" extrusionOk="0">
                      <a:moveTo>
                        <a:pt x="1" y="0"/>
                      </a:moveTo>
                      <a:lnTo>
                        <a:pt x="1" y="416"/>
                      </a:lnTo>
                      <a:lnTo>
                        <a:pt x="792" y="1208"/>
                      </a:lnTo>
                      <a:lnTo>
                        <a:pt x="1208" y="1208"/>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2"/>
                <p:cNvSpPr/>
                <p:nvPr/>
              </p:nvSpPr>
              <p:spPr>
                <a:xfrm>
                  <a:off x="3114009" y="2946334"/>
                  <a:ext cx="895743" cy="895538"/>
                </a:xfrm>
                <a:custGeom>
                  <a:avLst/>
                  <a:gdLst/>
                  <a:ahLst/>
                  <a:cxnLst/>
                  <a:rect l="l" t="t" r="r" b="b"/>
                  <a:pathLst>
                    <a:path w="4358" h="4357" extrusionOk="0">
                      <a:moveTo>
                        <a:pt x="1" y="0"/>
                      </a:moveTo>
                      <a:lnTo>
                        <a:pt x="1" y="421"/>
                      </a:lnTo>
                      <a:lnTo>
                        <a:pt x="3936" y="4357"/>
                      </a:lnTo>
                      <a:lnTo>
                        <a:pt x="4357" y="4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2"/>
                <p:cNvSpPr/>
                <p:nvPr/>
              </p:nvSpPr>
              <p:spPr>
                <a:xfrm>
                  <a:off x="3114009" y="3162769"/>
                  <a:ext cx="679104" cy="679104"/>
                </a:xfrm>
                <a:custGeom>
                  <a:avLst/>
                  <a:gdLst/>
                  <a:ahLst/>
                  <a:cxnLst/>
                  <a:rect l="l" t="t" r="r" b="b"/>
                  <a:pathLst>
                    <a:path w="3304" h="3304" extrusionOk="0">
                      <a:moveTo>
                        <a:pt x="1" y="1"/>
                      </a:moveTo>
                      <a:lnTo>
                        <a:pt x="1" y="416"/>
                      </a:lnTo>
                      <a:lnTo>
                        <a:pt x="2888" y="3304"/>
                      </a:lnTo>
                      <a:lnTo>
                        <a:pt x="3304" y="33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2"/>
                <p:cNvSpPr/>
                <p:nvPr/>
              </p:nvSpPr>
              <p:spPr>
                <a:xfrm>
                  <a:off x="3496727" y="1044051"/>
                  <a:ext cx="2415301" cy="2415095"/>
                </a:xfrm>
                <a:custGeom>
                  <a:avLst/>
                  <a:gdLst/>
                  <a:ahLst/>
                  <a:cxnLst/>
                  <a:rect l="l" t="t" r="r" b="b"/>
                  <a:pathLst>
                    <a:path w="11751" h="11750" extrusionOk="0">
                      <a:moveTo>
                        <a:pt x="1" y="0"/>
                      </a:moveTo>
                      <a:lnTo>
                        <a:pt x="11750" y="11749"/>
                      </a:lnTo>
                      <a:lnTo>
                        <a:pt x="11750" y="11334"/>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2"/>
                <p:cNvSpPr/>
                <p:nvPr/>
              </p:nvSpPr>
              <p:spPr>
                <a:xfrm>
                  <a:off x="5017320" y="1044051"/>
                  <a:ext cx="894716" cy="894510"/>
                </a:xfrm>
                <a:custGeom>
                  <a:avLst/>
                  <a:gdLst/>
                  <a:ahLst/>
                  <a:cxnLst/>
                  <a:rect l="l" t="t" r="r" b="b"/>
                  <a:pathLst>
                    <a:path w="4353" h="4352" extrusionOk="0">
                      <a:moveTo>
                        <a:pt x="1" y="0"/>
                      </a:moveTo>
                      <a:lnTo>
                        <a:pt x="4352" y="4351"/>
                      </a:lnTo>
                      <a:lnTo>
                        <a:pt x="4352" y="3936"/>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2"/>
                <p:cNvSpPr/>
                <p:nvPr/>
              </p:nvSpPr>
              <p:spPr>
                <a:xfrm>
                  <a:off x="5232727" y="1044051"/>
                  <a:ext cx="679310" cy="679104"/>
                </a:xfrm>
                <a:custGeom>
                  <a:avLst/>
                  <a:gdLst/>
                  <a:ahLst/>
                  <a:cxnLst/>
                  <a:rect l="l" t="t" r="r" b="b"/>
                  <a:pathLst>
                    <a:path w="3305" h="3304" extrusionOk="0">
                      <a:moveTo>
                        <a:pt x="1" y="0"/>
                      </a:moveTo>
                      <a:lnTo>
                        <a:pt x="3304" y="3304"/>
                      </a:lnTo>
                      <a:lnTo>
                        <a:pt x="3304" y="2888"/>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2"/>
                <p:cNvSpPr/>
                <p:nvPr/>
              </p:nvSpPr>
              <p:spPr>
                <a:xfrm>
                  <a:off x="4802119" y="1044051"/>
                  <a:ext cx="1109916" cy="1109916"/>
                </a:xfrm>
                <a:custGeom>
                  <a:avLst/>
                  <a:gdLst/>
                  <a:ahLst/>
                  <a:cxnLst/>
                  <a:rect l="l" t="t" r="r" b="b"/>
                  <a:pathLst>
                    <a:path w="5400" h="5400" extrusionOk="0">
                      <a:moveTo>
                        <a:pt x="0" y="0"/>
                      </a:moveTo>
                      <a:lnTo>
                        <a:pt x="5399" y="5399"/>
                      </a:lnTo>
                      <a:lnTo>
                        <a:pt x="5399" y="49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2"/>
                <p:cNvSpPr/>
                <p:nvPr/>
              </p:nvSpPr>
              <p:spPr>
                <a:xfrm>
                  <a:off x="5664775" y="1044051"/>
                  <a:ext cx="247265" cy="248292"/>
                </a:xfrm>
                <a:custGeom>
                  <a:avLst/>
                  <a:gdLst/>
                  <a:ahLst/>
                  <a:cxnLst/>
                  <a:rect l="l" t="t" r="r" b="b"/>
                  <a:pathLst>
                    <a:path w="1203" h="1208" extrusionOk="0">
                      <a:moveTo>
                        <a:pt x="0" y="0"/>
                      </a:moveTo>
                      <a:lnTo>
                        <a:pt x="1202" y="1208"/>
                      </a:lnTo>
                      <a:lnTo>
                        <a:pt x="1202" y="786"/>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2"/>
                <p:cNvSpPr/>
                <p:nvPr/>
              </p:nvSpPr>
              <p:spPr>
                <a:xfrm>
                  <a:off x="4586711" y="1044051"/>
                  <a:ext cx="1325322" cy="1325322"/>
                </a:xfrm>
                <a:custGeom>
                  <a:avLst/>
                  <a:gdLst/>
                  <a:ahLst/>
                  <a:cxnLst/>
                  <a:rect l="l" t="t" r="r" b="b"/>
                  <a:pathLst>
                    <a:path w="6448" h="6448" extrusionOk="0">
                      <a:moveTo>
                        <a:pt x="0" y="0"/>
                      </a:moveTo>
                      <a:lnTo>
                        <a:pt x="6447" y="6447"/>
                      </a:lnTo>
                      <a:lnTo>
                        <a:pt x="6447" y="60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2"/>
                <p:cNvSpPr/>
                <p:nvPr/>
              </p:nvSpPr>
              <p:spPr>
                <a:xfrm>
                  <a:off x="5448134" y="1044051"/>
                  <a:ext cx="463904" cy="463698"/>
                </a:xfrm>
                <a:custGeom>
                  <a:avLst/>
                  <a:gdLst/>
                  <a:ahLst/>
                  <a:cxnLst/>
                  <a:rect l="l" t="t" r="r" b="b"/>
                  <a:pathLst>
                    <a:path w="2257" h="2256" extrusionOk="0">
                      <a:moveTo>
                        <a:pt x="1" y="0"/>
                      </a:moveTo>
                      <a:lnTo>
                        <a:pt x="2256" y="2256"/>
                      </a:lnTo>
                      <a:lnTo>
                        <a:pt x="2256" y="1840"/>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2"/>
                <p:cNvSpPr/>
                <p:nvPr/>
              </p:nvSpPr>
              <p:spPr>
                <a:xfrm>
                  <a:off x="4144181" y="1044051"/>
                  <a:ext cx="1767850" cy="1767850"/>
                </a:xfrm>
                <a:custGeom>
                  <a:avLst/>
                  <a:gdLst/>
                  <a:ahLst/>
                  <a:cxnLst/>
                  <a:rect l="l" t="t" r="r" b="b"/>
                  <a:pathLst>
                    <a:path w="8601" h="8601" extrusionOk="0">
                      <a:moveTo>
                        <a:pt x="0" y="0"/>
                      </a:moveTo>
                      <a:lnTo>
                        <a:pt x="8600" y="8600"/>
                      </a:lnTo>
                      <a:lnTo>
                        <a:pt x="8600" y="8184"/>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2"/>
                <p:cNvSpPr/>
                <p:nvPr/>
              </p:nvSpPr>
              <p:spPr>
                <a:xfrm>
                  <a:off x="4370071" y="1044051"/>
                  <a:ext cx="1541961" cy="1541756"/>
                </a:xfrm>
                <a:custGeom>
                  <a:avLst/>
                  <a:gdLst/>
                  <a:ahLst/>
                  <a:cxnLst/>
                  <a:rect l="l" t="t" r="r" b="b"/>
                  <a:pathLst>
                    <a:path w="7502" h="7501" extrusionOk="0">
                      <a:moveTo>
                        <a:pt x="0" y="0"/>
                      </a:moveTo>
                      <a:lnTo>
                        <a:pt x="7501" y="7501"/>
                      </a:lnTo>
                      <a:lnTo>
                        <a:pt x="7501" y="7079"/>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2"/>
                <p:cNvSpPr/>
                <p:nvPr/>
              </p:nvSpPr>
              <p:spPr>
                <a:xfrm>
                  <a:off x="3281320" y="1044051"/>
                  <a:ext cx="2630706" cy="2630501"/>
                </a:xfrm>
                <a:custGeom>
                  <a:avLst/>
                  <a:gdLst/>
                  <a:ahLst/>
                  <a:cxnLst/>
                  <a:rect l="l" t="t" r="r" b="b"/>
                  <a:pathLst>
                    <a:path w="12799" h="12798" extrusionOk="0">
                      <a:moveTo>
                        <a:pt x="1" y="0"/>
                      </a:moveTo>
                      <a:lnTo>
                        <a:pt x="12798" y="12797"/>
                      </a:lnTo>
                      <a:lnTo>
                        <a:pt x="12798" y="12382"/>
                      </a:lnTo>
                      <a:lnTo>
                        <a:pt x="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2"/>
                <p:cNvSpPr/>
                <p:nvPr/>
              </p:nvSpPr>
              <p:spPr>
                <a:xfrm>
                  <a:off x="3712134" y="1044051"/>
                  <a:ext cx="2199895" cy="2199689"/>
                </a:xfrm>
                <a:custGeom>
                  <a:avLst/>
                  <a:gdLst/>
                  <a:ahLst/>
                  <a:cxnLst/>
                  <a:rect l="l" t="t" r="r" b="b"/>
                  <a:pathLst>
                    <a:path w="10703" h="10702" extrusionOk="0">
                      <a:moveTo>
                        <a:pt x="1" y="0"/>
                      </a:moveTo>
                      <a:lnTo>
                        <a:pt x="10702" y="10702"/>
                      </a:lnTo>
                      <a:lnTo>
                        <a:pt x="10702" y="10286"/>
                      </a:lnTo>
                      <a:lnTo>
                        <a:pt x="4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2"/>
                <p:cNvSpPr/>
                <p:nvPr/>
              </p:nvSpPr>
              <p:spPr>
                <a:xfrm>
                  <a:off x="3114009" y="1222050"/>
                  <a:ext cx="2620018" cy="2619813"/>
                </a:xfrm>
                <a:custGeom>
                  <a:avLst/>
                  <a:gdLst/>
                  <a:ahLst/>
                  <a:cxnLst/>
                  <a:rect l="l" t="t" r="r" b="b"/>
                  <a:pathLst>
                    <a:path w="12747" h="12746" extrusionOk="0">
                      <a:moveTo>
                        <a:pt x="1" y="0"/>
                      </a:moveTo>
                      <a:lnTo>
                        <a:pt x="1" y="416"/>
                      </a:lnTo>
                      <a:lnTo>
                        <a:pt x="12331" y="12746"/>
                      </a:lnTo>
                      <a:lnTo>
                        <a:pt x="12746" y="1274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2"/>
                <p:cNvSpPr/>
                <p:nvPr/>
              </p:nvSpPr>
              <p:spPr>
                <a:xfrm>
                  <a:off x="3928774" y="1044051"/>
                  <a:ext cx="1983255" cy="1983050"/>
                </a:xfrm>
                <a:custGeom>
                  <a:avLst/>
                  <a:gdLst/>
                  <a:ahLst/>
                  <a:cxnLst/>
                  <a:rect l="l" t="t" r="r" b="b"/>
                  <a:pathLst>
                    <a:path w="9649" h="9648" extrusionOk="0">
                      <a:moveTo>
                        <a:pt x="0" y="0"/>
                      </a:moveTo>
                      <a:lnTo>
                        <a:pt x="9648" y="9648"/>
                      </a:lnTo>
                      <a:lnTo>
                        <a:pt x="9648" y="9232"/>
                      </a:lnTo>
                      <a:lnTo>
                        <a:pt x="4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62"/>
              <p:cNvSpPr/>
              <p:nvPr/>
            </p:nvSpPr>
            <p:spPr>
              <a:xfrm>
                <a:off x="3414822" y="1306327"/>
                <a:ext cx="2199895" cy="2273478"/>
              </a:xfrm>
              <a:custGeom>
                <a:avLst/>
                <a:gdLst/>
                <a:ahLst/>
                <a:cxnLst/>
                <a:rect l="l" t="t" r="r" b="b"/>
                <a:pathLst>
                  <a:path w="11061" h="11061" extrusionOk="0">
                    <a:moveTo>
                      <a:pt x="0" y="0"/>
                    </a:moveTo>
                    <a:lnTo>
                      <a:pt x="0" y="11060"/>
                    </a:lnTo>
                    <a:lnTo>
                      <a:pt x="11060" y="11060"/>
                    </a:lnTo>
                    <a:lnTo>
                      <a:pt x="110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2"/>
              <p:cNvSpPr/>
              <p:nvPr/>
            </p:nvSpPr>
            <p:spPr>
              <a:xfrm>
                <a:off x="3454591" y="1384633"/>
                <a:ext cx="2116651" cy="2116651"/>
              </a:xfrm>
              <a:custGeom>
                <a:avLst/>
                <a:gdLst/>
                <a:ahLst/>
                <a:cxnLst/>
                <a:rect l="l" t="t" r="r" b="b"/>
                <a:pathLst>
                  <a:path w="10298" h="10298" extrusionOk="0">
                    <a:moveTo>
                      <a:pt x="1" y="1"/>
                    </a:moveTo>
                    <a:lnTo>
                      <a:pt x="1" y="10298"/>
                    </a:lnTo>
                    <a:lnTo>
                      <a:pt x="10298" y="10298"/>
                    </a:lnTo>
                    <a:lnTo>
                      <a:pt x="10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79" name="Google Shape;979;p62"/>
          <p:cNvSpPr txBox="1">
            <a:spLocks noGrp="1"/>
          </p:cNvSpPr>
          <p:nvPr>
            <p:ph type="ctrTitle"/>
          </p:nvPr>
        </p:nvSpPr>
        <p:spPr>
          <a:xfrm rot="-696">
            <a:off x="2129625" y="1407653"/>
            <a:ext cx="4448400" cy="1740600"/>
          </a:xfrm>
          <a:prstGeom prst="rect">
            <a:avLst/>
          </a:prstGeom>
        </p:spPr>
        <p:txBody>
          <a:bodyPr spcFirstLastPara="1" wrap="square" lIns="91425" tIns="91425" rIns="91425" bIns="91425" anchor="t" anchorCtr="0">
            <a:noAutofit/>
          </a:bodyPr>
          <a:lstStyle/>
          <a:p>
            <a:pPr lvl="0"/>
            <a:r>
              <a:rPr lang="en" dirty="0"/>
              <a:t> </a:t>
            </a:r>
            <a:r>
              <a:rPr lang="id-ID" sz="3200" b="1" dirty="0">
                <a:latin typeface="Gloucester MT Extra Condensed" panose="02030808020601010101" pitchFamily="18" charset="0"/>
              </a:rPr>
              <a:t>KONFLIK SOSIAL DAN </a:t>
            </a:r>
            <a:r>
              <a:rPr lang="id-ID" sz="3200" b="1">
                <a:latin typeface="Gloucester MT Extra Condensed" panose="02030808020601010101" pitchFamily="18" charset="0"/>
              </a:rPr>
              <a:t>UPAYA PENYELESAIANNYA</a:t>
            </a:r>
            <a:endParaRPr sz="3200" b="1" dirty="0">
              <a:latin typeface="Gloucester MT Extra Condensed" panose="02030808020601010101" pitchFamily="18" charset="0"/>
            </a:endParaRPr>
          </a:p>
        </p:txBody>
      </p:sp>
      <p:sp>
        <p:nvSpPr>
          <p:cNvPr id="980" name="Google Shape;980;p62"/>
          <p:cNvSpPr txBox="1">
            <a:spLocks noGrp="1"/>
          </p:cNvSpPr>
          <p:nvPr>
            <p:ph type="subTitle" idx="1"/>
          </p:nvPr>
        </p:nvSpPr>
        <p:spPr>
          <a:xfrm rot="232">
            <a:off x="2133920" y="3148973"/>
            <a:ext cx="4439700" cy="51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err="1"/>
              <a:t>Sumber</a:t>
            </a:r>
            <a:r>
              <a:rPr dirty="0"/>
              <a:t>: </a:t>
            </a:r>
            <a:r>
              <a:rPr dirty="0" err="1"/>
              <a:t>Buku</a:t>
            </a:r>
            <a:r>
              <a:rPr dirty="0"/>
              <a:t> </a:t>
            </a:r>
            <a:r>
              <a:rPr dirty="0" err="1"/>
              <a:t>Paket</a:t>
            </a:r>
            <a:r>
              <a:rPr dirty="0"/>
              <a:t> </a:t>
            </a:r>
            <a:r>
              <a:rPr dirty="0" err="1"/>
              <a:t>Sosiologi</a:t>
            </a:r>
            <a:r>
              <a:rPr dirty="0"/>
              <a:t> XI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1000"/>
                                        <p:tgtEl>
                                          <p:spTgt spid="979"/>
                                        </p:tgtEl>
                                      </p:cBhvr>
                                    </p:animEffect>
                                  </p:childTnLst>
                                </p:cTn>
                              </p:par>
                              <p:par>
                                <p:cTn id="8" presetID="10" presetClass="entr" presetSubtype="0" fill="hold" nodeType="withEffect">
                                  <p:stCondLst>
                                    <p:cond delay="0"/>
                                  </p:stCondLst>
                                  <p:childTnLst>
                                    <p:set>
                                      <p:cBhvr>
                                        <p:cTn id="9" dur="1" fill="hold">
                                          <p:stCondLst>
                                            <p:cond delay="0"/>
                                          </p:stCondLst>
                                        </p:cTn>
                                        <p:tgtEl>
                                          <p:spTgt spid="980"/>
                                        </p:tgtEl>
                                        <p:attrNameLst>
                                          <p:attrName>style.visibility</p:attrName>
                                        </p:attrNameLst>
                                      </p:cBhvr>
                                      <p:to>
                                        <p:strVal val="visible"/>
                                      </p:to>
                                    </p:set>
                                    <p:animEffect transition="in" filter="fade">
                                      <p:cBhvr>
                                        <p:cTn id="10" dur="10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1"/>
        <p:cNvGrpSpPr/>
        <p:nvPr/>
      </p:nvGrpSpPr>
      <p:grpSpPr>
        <a:xfrm>
          <a:off x="0" y="0"/>
          <a:ext cx="0" cy="0"/>
          <a:chOff x="0" y="0"/>
          <a:chExt cx="0" cy="0"/>
        </a:xfrm>
      </p:grpSpPr>
      <p:grpSp>
        <p:nvGrpSpPr>
          <p:cNvPr id="2166" name="Google Shape;2166;p79"/>
          <p:cNvGrpSpPr/>
          <p:nvPr/>
        </p:nvGrpSpPr>
        <p:grpSpPr>
          <a:xfrm rot="594278">
            <a:off x="7941790" y="94469"/>
            <a:ext cx="1189813" cy="247233"/>
            <a:chOff x="1631479" y="4300050"/>
            <a:chExt cx="5880981" cy="307209"/>
          </a:xfrm>
        </p:grpSpPr>
        <p:sp>
          <p:nvSpPr>
            <p:cNvPr id="2167" name="Google Shape;2167;p79"/>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79"/>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79"/>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79"/>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79"/>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79"/>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79"/>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79"/>
          <p:cNvSpPr txBox="1">
            <a:spLocks noGrp="1"/>
          </p:cNvSpPr>
          <p:nvPr>
            <p:ph type="title"/>
          </p:nvPr>
        </p:nvSpPr>
        <p:spPr>
          <a:xfrm>
            <a:off x="1321130" y="1750565"/>
            <a:ext cx="6860344" cy="20032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b="1" dirty="0" err="1"/>
              <a:t>Klasifikasi</a:t>
            </a:r>
            <a:r>
              <a:rPr b="1" dirty="0"/>
              <a:t> </a:t>
            </a:r>
            <a:r>
              <a:rPr b="1" dirty="0" err="1"/>
              <a:t>Konflik</a:t>
            </a:r>
            <a:r>
              <a:rPr b="1" dirty="0"/>
              <a:t> </a:t>
            </a:r>
            <a:r>
              <a:rPr b="1" dirty="0" err="1"/>
              <a:t>Menurut</a:t>
            </a:r>
            <a:r>
              <a:rPr b="1" dirty="0"/>
              <a:t> Para </a:t>
            </a:r>
            <a:r>
              <a:rPr b="1" dirty="0" err="1"/>
              <a:t>Tokoh</a:t>
            </a:r>
            <a:r>
              <a:rPr b="1" dirty="0"/>
              <a:t> </a:t>
            </a:r>
            <a:r>
              <a:rPr b="1" dirty="0" err="1"/>
              <a:t>Sosiologi</a:t>
            </a:r>
            <a:r>
              <a:rPr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6"/>
                                        </p:tgtEl>
                                        <p:attrNameLst>
                                          <p:attrName>style.visibility</p:attrName>
                                        </p:attrNameLst>
                                      </p:cBhvr>
                                      <p:to>
                                        <p:strVal val="visible"/>
                                      </p:to>
                                    </p:set>
                                    <p:animEffect transition="in" filter="fade">
                                      <p:cBhvr>
                                        <p:cTn id="7" dur="1000"/>
                                        <p:tgtEl>
                                          <p:spTgt spid="2166"/>
                                        </p:tgtEl>
                                      </p:cBhvr>
                                    </p:animEffect>
                                  </p:childTnLst>
                                </p:cTn>
                              </p:par>
                              <p:par>
                                <p:cTn id="8" presetID="10" presetClass="entr" presetSubtype="0" fill="hold" nodeType="withEffect">
                                  <p:stCondLst>
                                    <p:cond delay="0"/>
                                  </p:stCondLst>
                                  <p:childTnLst>
                                    <p:set>
                                      <p:cBhvr>
                                        <p:cTn id="9" dur="1" fill="hold">
                                          <p:stCondLst>
                                            <p:cond delay="0"/>
                                          </p:stCondLst>
                                        </p:cTn>
                                        <p:tgtEl>
                                          <p:spTgt spid="2174"/>
                                        </p:tgtEl>
                                        <p:attrNameLst>
                                          <p:attrName>style.visibility</p:attrName>
                                        </p:attrNameLst>
                                      </p:cBhvr>
                                      <p:to>
                                        <p:strVal val="visible"/>
                                      </p:to>
                                    </p:set>
                                    <p:animEffect transition="in" filter="fade">
                                      <p:cBhvr>
                                        <p:cTn id="10" dur="1000"/>
                                        <p:tgtEl>
                                          <p:spTgt spid="2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73"/>
          <p:cNvSpPr/>
          <p:nvPr/>
        </p:nvSpPr>
        <p:spPr>
          <a:xfrm>
            <a:off x="887313" y="681900"/>
            <a:ext cx="2793300" cy="377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73"/>
          <p:cNvGrpSpPr/>
          <p:nvPr/>
        </p:nvGrpSpPr>
        <p:grpSpPr>
          <a:xfrm rot="-40568">
            <a:off x="4607659" y="137144"/>
            <a:ext cx="3128945" cy="1214480"/>
            <a:chOff x="2975475" y="303600"/>
            <a:chExt cx="3129040" cy="1214517"/>
          </a:xfrm>
        </p:grpSpPr>
        <p:sp>
          <p:nvSpPr>
            <p:cNvPr id="1498" name="Google Shape;1498;p73"/>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73"/>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0" name="Google Shape;1500;p73"/>
          <p:cNvGrpSpPr/>
          <p:nvPr/>
        </p:nvGrpSpPr>
        <p:grpSpPr>
          <a:xfrm>
            <a:off x="5827068" y="58668"/>
            <a:ext cx="754247" cy="310725"/>
            <a:chOff x="-2417150" y="1571850"/>
            <a:chExt cx="1347351" cy="310725"/>
          </a:xfrm>
        </p:grpSpPr>
        <p:sp>
          <p:nvSpPr>
            <p:cNvPr id="1501" name="Google Shape;1501;p73"/>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73"/>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73"/>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73"/>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73"/>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73"/>
          <p:cNvSpPr txBox="1">
            <a:spLocks noGrp="1"/>
          </p:cNvSpPr>
          <p:nvPr>
            <p:ph type="body" idx="1"/>
          </p:nvPr>
        </p:nvSpPr>
        <p:spPr>
          <a:xfrm>
            <a:off x="3857078" y="1852550"/>
            <a:ext cx="4399610" cy="260904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b="1" dirty="0"/>
              <a:t>a. </a:t>
            </a:r>
            <a:r>
              <a:rPr b="1" dirty="0" err="1"/>
              <a:t>Konflik</a:t>
            </a:r>
            <a:r>
              <a:rPr b="1" dirty="0"/>
              <a:t> </a:t>
            </a:r>
            <a:r>
              <a:rPr b="1" dirty="0" err="1"/>
              <a:t>antara</a:t>
            </a:r>
            <a:r>
              <a:rPr b="1" dirty="0"/>
              <a:t> </a:t>
            </a:r>
            <a:r>
              <a:rPr b="1" dirty="0" err="1"/>
              <a:t>atau</a:t>
            </a:r>
            <a:r>
              <a:rPr b="1" dirty="0"/>
              <a:t> </a:t>
            </a:r>
            <a:r>
              <a:rPr b="1" dirty="0" err="1"/>
              <a:t>dalam</a:t>
            </a:r>
            <a:r>
              <a:rPr b="1" dirty="0"/>
              <a:t> </a:t>
            </a:r>
            <a:r>
              <a:rPr b="1" dirty="0" err="1"/>
              <a:t>peran</a:t>
            </a:r>
            <a:r>
              <a:rPr b="1" dirty="0"/>
              <a:t> so</a:t>
            </a:r>
            <a:r>
              <a:rPr lang="id-ID" b="1" dirty="0"/>
              <a:t>s</a:t>
            </a:r>
            <a:r>
              <a:rPr b="1" dirty="0" err="1"/>
              <a:t>ial</a:t>
            </a:r>
            <a:r>
              <a:rPr b="1" dirty="0"/>
              <a:t> (</a:t>
            </a:r>
            <a:r>
              <a:rPr b="1" dirty="0" err="1"/>
              <a:t>intrapribadi</a:t>
            </a:r>
            <a:r>
              <a:rPr b="1" dirty="0"/>
              <a:t>), </a:t>
            </a:r>
            <a:r>
              <a:rPr b="1" dirty="0" err="1"/>
              <a:t>misalnya</a:t>
            </a:r>
            <a:r>
              <a:rPr b="1" dirty="0"/>
              <a:t> </a:t>
            </a:r>
            <a:r>
              <a:rPr b="1" dirty="0" err="1"/>
              <a:t>antara</a:t>
            </a:r>
            <a:r>
              <a:rPr b="1" dirty="0"/>
              <a:t> </a:t>
            </a:r>
            <a:r>
              <a:rPr b="1" dirty="0" err="1"/>
              <a:t>peran-peranan</a:t>
            </a:r>
            <a:r>
              <a:rPr b="1" dirty="0"/>
              <a:t> </a:t>
            </a:r>
            <a:r>
              <a:rPr b="1" dirty="0" err="1"/>
              <a:t>dalam</a:t>
            </a:r>
            <a:r>
              <a:rPr b="1" dirty="0"/>
              <a:t> </a:t>
            </a:r>
            <a:r>
              <a:rPr b="1" dirty="0" err="1"/>
              <a:t>keluarga</a:t>
            </a:r>
            <a:r>
              <a:rPr b="1" dirty="0"/>
              <a:t> </a:t>
            </a:r>
            <a:r>
              <a:rPr b="1" dirty="0" err="1"/>
              <a:t>atau</a:t>
            </a:r>
            <a:r>
              <a:rPr b="1" dirty="0"/>
              <a:t> </a:t>
            </a:r>
            <a:r>
              <a:rPr b="1" dirty="0" err="1"/>
              <a:t>profesi</a:t>
            </a:r>
            <a:r>
              <a:rPr b="1" dirty="0"/>
              <a:t> (</a:t>
            </a:r>
            <a:r>
              <a:rPr b="1" dirty="0" err="1"/>
              <a:t>konflikk</a:t>
            </a:r>
            <a:r>
              <a:rPr b="1" dirty="0"/>
              <a:t> </a:t>
            </a:r>
            <a:r>
              <a:rPr b="1" dirty="0" err="1"/>
              <a:t>peran</a:t>
            </a:r>
            <a:r>
              <a:rPr b="1" dirty="0"/>
              <a:t> )</a:t>
            </a:r>
          </a:p>
          <a:p>
            <a:pPr marL="0" lvl="0" indent="0" algn="l" rtl="0">
              <a:spcBef>
                <a:spcPts val="0"/>
              </a:spcBef>
              <a:spcAft>
                <a:spcPts val="0"/>
              </a:spcAft>
              <a:buClr>
                <a:srgbClr val="273D40"/>
              </a:buClr>
              <a:buSzPts val="600"/>
              <a:buFont typeface="Arial"/>
              <a:buNone/>
            </a:pPr>
            <a:endParaRPr b="1" dirty="0"/>
          </a:p>
          <a:p>
            <a:pPr marL="0" lvl="0" indent="0" algn="l" rtl="0">
              <a:spcBef>
                <a:spcPts val="0"/>
              </a:spcBef>
              <a:spcAft>
                <a:spcPts val="0"/>
              </a:spcAft>
              <a:buClr>
                <a:srgbClr val="273D40"/>
              </a:buClr>
              <a:buSzPts val="600"/>
              <a:buFont typeface="Arial"/>
              <a:buNone/>
            </a:pPr>
            <a:r>
              <a:rPr b="1" dirty="0"/>
              <a:t>b. </a:t>
            </a:r>
            <a:r>
              <a:rPr b="1" dirty="0" err="1"/>
              <a:t>Konflik</a:t>
            </a:r>
            <a:r>
              <a:rPr b="1" dirty="0"/>
              <a:t> </a:t>
            </a:r>
            <a:r>
              <a:rPr b="1" dirty="0" err="1"/>
              <a:t>antara</a:t>
            </a:r>
            <a:r>
              <a:rPr b="1" dirty="0"/>
              <a:t> </a:t>
            </a:r>
            <a:r>
              <a:rPr b="1" dirty="0" err="1"/>
              <a:t>kelompok-kelompok</a:t>
            </a:r>
            <a:r>
              <a:rPr b="1" dirty="0"/>
              <a:t> so</a:t>
            </a:r>
            <a:r>
              <a:rPr lang="en-GB" b="1" dirty="0"/>
              <a:t>c</a:t>
            </a:r>
            <a:r>
              <a:rPr b="1" dirty="0" err="1"/>
              <a:t>ial</a:t>
            </a:r>
            <a:r>
              <a:rPr b="1" dirty="0"/>
              <a:t> (</a:t>
            </a:r>
            <a:r>
              <a:rPr b="1" dirty="0" err="1"/>
              <a:t>antarkeluarga</a:t>
            </a:r>
            <a:r>
              <a:rPr b="1" dirty="0"/>
              <a:t>, </a:t>
            </a:r>
            <a:r>
              <a:rPr b="1" dirty="0" err="1"/>
              <a:t>antargank</a:t>
            </a:r>
            <a:r>
              <a:rPr b="1" dirty="0"/>
              <a:t>)</a:t>
            </a:r>
          </a:p>
          <a:p>
            <a:pPr marL="0" lvl="0" indent="0" algn="l" rtl="0">
              <a:spcBef>
                <a:spcPts val="0"/>
              </a:spcBef>
              <a:spcAft>
                <a:spcPts val="0"/>
              </a:spcAft>
              <a:buClr>
                <a:srgbClr val="273D40"/>
              </a:buClr>
              <a:buSzPts val="600"/>
              <a:buFont typeface="Arial"/>
              <a:buNone/>
            </a:pPr>
            <a:endParaRPr b="1" dirty="0"/>
          </a:p>
          <a:p>
            <a:pPr marL="0" lvl="0" indent="0" algn="l" rtl="0">
              <a:spcBef>
                <a:spcPts val="0"/>
              </a:spcBef>
              <a:spcAft>
                <a:spcPts val="0"/>
              </a:spcAft>
              <a:buClr>
                <a:srgbClr val="273D40"/>
              </a:buClr>
              <a:buSzPts val="600"/>
              <a:buFont typeface="Arial"/>
              <a:buNone/>
            </a:pPr>
            <a:r>
              <a:rPr lang="id-ID" b="1" dirty="0"/>
              <a:t>c. Konflik kelompok terorganisir dan tidak terorganisasi (polisi melawan massa</a:t>
            </a:r>
            <a:r>
              <a:rPr lang="id-ID" b="1" dirty="0" smtClean="0"/>
              <a:t>)</a:t>
            </a:r>
            <a:endParaRPr lang="en-US" b="1" dirty="0" smtClean="0"/>
          </a:p>
          <a:p>
            <a:pPr marL="0" lvl="0" indent="0" algn="l" rtl="0">
              <a:spcBef>
                <a:spcPts val="0"/>
              </a:spcBef>
              <a:spcAft>
                <a:spcPts val="0"/>
              </a:spcAft>
              <a:buClr>
                <a:srgbClr val="273D40"/>
              </a:buClr>
              <a:buSzPts val="600"/>
              <a:buFont typeface="Arial"/>
              <a:buNone/>
            </a:pPr>
            <a:endParaRPr lang="id-ID" b="1" dirty="0"/>
          </a:p>
          <a:p>
            <a:pPr marL="0" lvl="0" indent="0" algn="l" rtl="0">
              <a:spcBef>
                <a:spcPts val="0"/>
              </a:spcBef>
              <a:spcAft>
                <a:spcPts val="0"/>
              </a:spcAft>
              <a:buClr>
                <a:srgbClr val="273D40"/>
              </a:buClr>
              <a:buSzPts val="600"/>
              <a:buFont typeface="Arial"/>
              <a:buNone/>
            </a:pPr>
            <a:r>
              <a:rPr lang="id-ID" b="1" dirty="0"/>
              <a:t>d. Konflik antarsatuan nasional (peran saudara)</a:t>
            </a:r>
            <a:endParaRPr b="1" dirty="0"/>
          </a:p>
        </p:txBody>
      </p:sp>
      <p:sp>
        <p:nvSpPr>
          <p:cNvPr id="1507" name="Google Shape;1507;p73"/>
          <p:cNvSpPr txBox="1">
            <a:spLocks noGrp="1"/>
          </p:cNvSpPr>
          <p:nvPr>
            <p:ph type="title"/>
          </p:nvPr>
        </p:nvSpPr>
        <p:spPr>
          <a:xfrm>
            <a:off x="4632780" y="346053"/>
            <a:ext cx="3078703" cy="699600"/>
          </a:xfrm>
          <a:prstGeom prst="rect">
            <a:avLst/>
          </a:prstGeom>
        </p:spPr>
        <p:txBody>
          <a:bodyPr spcFirstLastPara="1" wrap="square" lIns="91425" tIns="91425" rIns="91425" bIns="91425" anchor="t" anchorCtr="0">
            <a:noAutofit/>
          </a:bodyPr>
          <a:lstStyle/>
          <a:p>
            <a:pPr lvl="0"/>
            <a:r>
              <a:rPr lang="en" dirty="0"/>
              <a:t> </a:t>
            </a:r>
            <a:r>
              <a:rPr lang="en-GB" b="1" dirty="0"/>
              <a:t>Ralf </a:t>
            </a:r>
            <a:r>
              <a:rPr lang="en-GB" b="1" dirty="0" err="1"/>
              <a:t>Dahrendorf</a:t>
            </a:r>
            <a:endParaRPr b="1" dirty="0"/>
          </a:p>
        </p:txBody>
      </p:sp>
      <p:pic>
        <p:nvPicPr>
          <p:cNvPr id="1030" name="Picture 6" descr="Wissenschafter, Politiker, Berater: Ralf Dahrendorf als öffentlicher  Intellektueller - Literatur - derStandard.at › Kultur">
            <a:extLst>
              <a:ext uri="{FF2B5EF4-FFF2-40B4-BE49-F238E27FC236}">
                <a16:creationId xmlns:a16="http://schemas.microsoft.com/office/drawing/2014/main" id="{4D1A3C15-9342-4C72-924F-722A44B50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26" y="907272"/>
            <a:ext cx="2682674" cy="3336659"/>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1509;p73">
            <a:extLst>
              <a:ext uri="{FF2B5EF4-FFF2-40B4-BE49-F238E27FC236}">
                <a16:creationId xmlns:a16="http://schemas.microsoft.com/office/drawing/2014/main" id="{390A9FD2-6B7D-4140-888C-99E96288756F}"/>
              </a:ext>
            </a:extLst>
          </p:cNvPr>
          <p:cNvSpPr/>
          <p:nvPr/>
        </p:nvSpPr>
        <p:spPr>
          <a:xfrm rot="-342017">
            <a:off x="732351" y="4015736"/>
            <a:ext cx="2409695" cy="552933"/>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chemeClr val="dk2"/>
              </a:solidFill>
              <a:latin typeface="Grand Hotel"/>
              <a:ea typeface="Grand Hotel"/>
              <a:cs typeface="Grand Hotel"/>
              <a:sym typeface="Grand Hot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97"/>
                                        </p:tgtEl>
                                        <p:attrNameLst>
                                          <p:attrName>style.visibility</p:attrName>
                                        </p:attrNameLst>
                                      </p:cBhvr>
                                      <p:to>
                                        <p:strVal val="visible"/>
                                      </p:to>
                                    </p:set>
                                    <p:anim calcmode="lin" valueType="num">
                                      <p:cBhvr additive="base">
                                        <p:cTn id="7" dur="1000"/>
                                        <p:tgtEl>
                                          <p:spTgt spid="1497"/>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500"/>
                                        </p:tgtEl>
                                        <p:attrNameLst>
                                          <p:attrName>style.visibility</p:attrName>
                                        </p:attrNameLst>
                                      </p:cBhvr>
                                      <p:to>
                                        <p:strVal val="visible"/>
                                      </p:to>
                                    </p:set>
                                    <p:animEffect transition="in" filter="fade">
                                      <p:cBhvr>
                                        <p:cTn id="10" dur="1000"/>
                                        <p:tgtEl>
                                          <p:spTgt spid="1500"/>
                                        </p:tgtEl>
                                      </p:cBhvr>
                                    </p:animEffect>
                                  </p:childTnLst>
                                </p:cTn>
                              </p:par>
                              <p:par>
                                <p:cTn id="11" presetID="10" presetClass="entr" presetSubtype="0" fill="hold" nodeType="withEffect">
                                  <p:stCondLst>
                                    <p:cond delay="0"/>
                                  </p:stCondLst>
                                  <p:childTnLst>
                                    <p:set>
                                      <p:cBhvr>
                                        <p:cTn id="12" dur="1" fill="hold">
                                          <p:stCondLst>
                                            <p:cond delay="0"/>
                                          </p:stCondLst>
                                        </p:cTn>
                                        <p:tgtEl>
                                          <p:spTgt spid="1507"/>
                                        </p:tgtEl>
                                        <p:attrNameLst>
                                          <p:attrName>style.visibility</p:attrName>
                                        </p:attrNameLst>
                                      </p:cBhvr>
                                      <p:to>
                                        <p:strVal val="visible"/>
                                      </p:to>
                                    </p:set>
                                    <p:animEffect transition="in" filter="fade">
                                      <p:cBhvr>
                                        <p:cTn id="13" dur="1000"/>
                                        <p:tgtEl>
                                          <p:spTgt spid="150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506"/>
                                        </p:tgtEl>
                                        <p:attrNameLst>
                                          <p:attrName>style.visibility</p:attrName>
                                        </p:attrNameLst>
                                      </p:cBhvr>
                                      <p:to>
                                        <p:strVal val="visible"/>
                                      </p:to>
                                    </p:set>
                                    <p:anim calcmode="lin" valueType="num">
                                      <p:cBhvr additive="base">
                                        <p:cTn id="18" dur="1000"/>
                                        <p:tgtEl>
                                          <p:spTgt spid="1506"/>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96"/>
                                        </p:tgtEl>
                                        <p:attrNameLst>
                                          <p:attrName>style.visibility</p:attrName>
                                        </p:attrNameLst>
                                      </p:cBhvr>
                                      <p:to>
                                        <p:strVal val="visible"/>
                                      </p:to>
                                    </p:set>
                                    <p:animEffect transition="in" filter="fade">
                                      <p:cBhvr>
                                        <p:cTn id="23" dur="1000"/>
                                        <p:tgtEl>
                                          <p:spTgt spid="149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000"/>
                                        <p:tgtEl>
                                          <p:spTgt spid="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8"/>
        <p:cNvGrpSpPr/>
        <p:nvPr/>
      </p:nvGrpSpPr>
      <p:grpSpPr>
        <a:xfrm>
          <a:off x="0" y="0"/>
          <a:ext cx="0" cy="0"/>
          <a:chOff x="0" y="0"/>
          <a:chExt cx="0" cy="0"/>
        </a:xfrm>
      </p:grpSpPr>
      <p:sp>
        <p:nvSpPr>
          <p:cNvPr id="2112" name="Google Shape;2112;p76"/>
          <p:cNvSpPr/>
          <p:nvPr/>
        </p:nvSpPr>
        <p:spPr>
          <a:xfrm>
            <a:off x="4643250" y="812150"/>
            <a:ext cx="3531300" cy="342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4" name="Google Shape;2114;p76"/>
          <p:cNvGrpSpPr/>
          <p:nvPr/>
        </p:nvGrpSpPr>
        <p:grpSpPr>
          <a:xfrm>
            <a:off x="4643243" y="812150"/>
            <a:ext cx="3531314" cy="3420000"/>
            <a:chOff x="4643243" y="812150"/>
            <a:chExt cx="3531314" cy="3420000"/>
          </a:xfrm>
        </p:grpSpPr>
        <p:sp>
          <p:nvSpPr>
            <p:cNvPr id="2115" name="Google Shape;2115;p76"/>
            <p:cNvSpPr/>
            <p:nvPr/>
          </p:nvSpPr>
          <p:spPr>
            <a:xfrm>
              <a:off x="4643243" y="35403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6" name="Google Shape;2116;p76"/>
            <p:cNvSpPr/>
            <p:nvPr/>
          </p:nvSpPr>
          <p:spPr>
            <a:xfrm rot="10800000">
              <a:off x="7482757" y="8121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117" name="Google Shape;2117;p76"/>
          <p:cNvSpPr txBox="1">
            <a:spLocks noGrp="1"/>
          </p:cNvSpPr>
          <p:nvPr>
            <p:ph type="title"/>
          </p:nvPr>
        </p:nvSpPr>
        <p:spPr>
          <a:xfrm>
            <a:off x="57597" y="130716"/>
            <a:ext cx="3165900" cy="788071"/>
          </a:xfrm>
          <a:prstGeom prst="rect">
            <a:avLst/>
          </a:prstGeom>
        </p:spPr>
        <p:txBody>
          <a:bodyPr spcFirstLastPara="1" wrap="square" lIns="91425" tIns="91425" rIns="91425" bIns="91425" anchor="t" anchorCtr="0">
            <a:noAutofit/>
          </a:bodyPr>
          <a:lstStyle/>
          <a:p>
            <a:pPr lvl="0"/>
            <a:r>
              <a:rPr lang="en-GB" b="1" dirty="0"/>
              <a:t>Karl Marx</a:t>
            </a:r>
            <a:endParaRPr b="1" dirty="0"/>
          </a:p>
        </p:txBody>
      </p:sp>
      <p:sp>
        <p:nvSpPr>
          <p:cNvPr id="2118" name="Google Shape;2118;p76"/>
          <p:cNvSpPr txBox="1">
            <a:spLocks noGrp="1"/>
          </p:cNvSpPr>
          <p:nvPr>
            <p:ph type="subTitle" idx="1"/>
          </p:nvPr>
        </p:nvSpPr>
        <p:spPr>
          <a:xfrm>
            <a:off x="767474" y="1158050"/>
            <a:ext cx="4000026" cy="2836434"/>
          </a:xfrm>
          <a:prstGeom prst="rect">
            <a:avLst/>
          </a:prstGeom>
        </p:spPr>
        <p:txBody>
          <a:bodyPr spcFirstLastPara="1" wrap="square" lIns="91425" tIns="91425" rIns="91425" bIns="91425" anchor="t" anchorCtr="0">
            <a:noAutofit/>
          </a:bodyPr>
          <a:lstStyle/>
          <a:p>
            <a:pPr marL="0" lvl="0" indent="0" algn="l">
              <a:lnSpc>
                <a:spcPct val="150000"/>
              </a:lnSpc>
            </a:pPr>
            <a:r>
              <a:rPr lang="en-GB" dirty="0"/>
              <a:t>Karl Marx </a:t>
            </a:r>
            <a:r>
              <a:rPr lang="en-GB" dirty="0" err="1"/>
              <a:t>memandang</a:t>
            </a:r>
            <a:r>
              <a:rPr lang="en-GB" dirty="0"/>
              <a:t> </a:t>
            </a:r>
            <a:r>
              <a:rPr lang="en-GB" dirty="0" err="1"/>
              <a:t>bahwa</a:t>
            </a:r>
            <a:r>
              <a:rPr lang="en-GB" dirty="0"/>
              <a:t> </a:t>
            </a:r>
            <a:r>
              <a:rPr lang="en-GB" dirty="0" err="1"/>
              <a:t>teori</a:t>
            </a:r>
            <a:r>
              <a:rPr lang="en-GB" dirty="0"/>
              <a:t> </a:t>
            </a:r>
            <a:r>
              <a:rPr lang="en-GB" dirty="0" err="1"/>
              <a:t>konflik</a:t>
            </a:r>
            <a:r>
              <a:rPr lang="en-GB" dirty="0"/>
              <a:t> </a:t>
            </a:r>
            <a:r>
              <a:rPr lang="en-GB" dirty="0" err="1"/>
              <a:t>lahir</a:t>
            </a:r>
            <a:r>
              <a:rPr lang="en-GB" dirty="0"/>
              <a:t> </a:t>
            </a:r>
            <a:r>
              <a:rPr lang="en-GB" dirty="0" err="1"/>
              <a:t>dengan</a:t>
            </a:r>
            <a:r>
              <a:rPr lang="en-GB" dirty="0"/>
              <a:t> </a:t>
            </a:r>
            <a:r>
              <a:rPr lang="en-GB" dirty="0" err="1"/>
              <a:t>beberapa</a:t>
            </a:r>
            <a:r>
              <a:rPr lang="en-GB" dirty="0"/>
              <a:t> </a:t>
            </a:r>
            <a:r>
              <a:rPr lang="en-GB" dirty="0" err="1"/>
              <a:t>konsepsi</a:t>
            </a:r>
            <a:r>
              <a:rPr lang="en-GB" dirty="0"/>
              <a:t> </a:t>
            </a:r>
            <a:r>
              <a:rPr lang="en-GB" dirty="0" err="1"/>
              <a:t>yakni</a:t>
            </a:r>
            <a:r>
              <a:rPr lang="en-GB" dirty="0"/>
              <a:t> </a:t>
            </a:r>
            <a:r>
              <a:rPr lang="en-GB" b="1" dirty="0" err="1"/>
              <a:t>konsepsi</a:t>
            </a:r>
            <a:r>
              <a:rPr lang="en-GB" b="1" dirty="0"/>
              <a:t> </a:t>
            </a:r>
            <a:r>
              <a:rPr lang="en-GB" b="1" dirty="0" err="1"/>
              <a:t>tentang</a:t>
            </a:r>
            <a:r>
              <a:rPr lang="en-GB" b="1" dirty="0"/>
              <a:t> </a:t>
            </a:r>
            <a:r>
              <a:rPr lang="en-GB" b="1" dirty="0" err="1"/>
              <a:t>kelas</a:t>
            </a:r>
            <a:r>
              <a:rPr lang="en-GB" b="1" dirty="0"/>
              <a:t> </a:t>
            </a:r>
            <a:r>
              <a:rPr lang="en-GB" b="1" dirty="0" err="1"/>
              <a:t>sosial</a:t>
            </a:r>
            <a:r>
              <a:rPr lang="en-GB" b="1" dirty="0"/>
              <a:t>, </a:t>
            </a:r>
            <a:r>
              <a:rPr lang="en-GB" b="1" dirty="0" err="1"/>
              <a:t>perubahan</a:t>
            </a:r>
            <a:r>
              <a:rPr lang="en-GB" b="1" dirty="0"/>
              <a:t> </a:t>
            </a:r>
            <a:r>
              <a:rPr lang="en-GB" b="1" dirty="0" err="1"/>
              <a:t>sosial</a:t>
            </a:r>
            <a:r>
              <a:rPr lang="en-GB" b="1" dirty="0"/>
              <a:t>, </a:t>
            </a:r>
            <a:r>
              <a:rPr lang="en-GB" b="1" dirty="0" err="1"/>
              <a:t>kekuasaan</a:t>
            </a:r>
            <a:r>
              <a:rPr lang="en-GB" b="1" dirty="0"/>
              <a:t> dan negara </a:t>
            </a:r>
            <a:r>
              <a:rPr lang="en-GB" b="1" dirty="0" err="1"/>
              <a:t>dimana</a:t>
            </a:r>
            <a:r>
              <a:rPr lang="en-GB" b="1" dirty="0"/>
              <a:t> </a:t>
            </a:r>
            <a:r>
              <a:rPr lang="en-GB" b="1" dirty="0" err="1"/>
              <a:t>konsepsi-konsepsi</a:t>
            </a:r>
            <a:r>
              <a:rPr lang="en-GB" b="1" dirty="0"/>
              <a:t> </a:t>
            </a:r>
            <a:r>
              <a:rPr lang="en-GB" b="1" dirty="0" err="1"/>
              <a:t>tersebut</a:t>
            </a:r>
            <a:r>
              <a:rPr lang="en-GB" b="1" dirty="0"/>
              <a:t> </a:t>
            </a:r>
            <a:r>
              <a:rPr lang="en-GB" b="1" dirty="0" err="1"/>
              <a:t>saling</a:t>
            </a:r>
            <a:r>
              <a:rPr lang="en-GB" b="1" dirty="0"/>
              <a:t> </a:t>
            </a:r>
            <a:r>
              <a:rPr lang="en-GB" b="1" dirty="0" err="1"/>
              <a:t>berkesinambungan</a:t>
            </a:r>
            <a:r>
              <a:rPr lang="en-GB" b="1" dirty="0"/>
              <a:t> </a:t>
            </a:r>
            <a:r>
              <a:rPr lang="en-GB" b="1" dirty="0" err="1"/>
              <a:t>satu</a:t>
            </a:r>
            <a:r>
              <a:rPr lang="en-GB" b="1" dirty="0"/>
              <a:t> </a:t>
            </a:r>
            <a:r>
              <a:rPr lang="en-GB" b="1" dirty="0" err="1"/>
              <a:t>sama</a:t>
            </a:r>
            <a:r>
              <a:rPr lang="en-GB" b="1" dirty="0"/>
              <a:t> lain</a:t>
            </a:r>
            <a:r>
              <a:rPr lang="en-GB" dirty="0"/>
              <a:t>.</a:t>
            </a:r>
            <a:endParaRPr dirty="0"/>
          </a:p>
        </p:txBody>
      </p:sp>
      <p:grpSp>
        <p:nvGrpSpPr>
          <p:cNvPr id="2119" name="Google Shape;2119;p76"/>
          <p:cNvGrpSpPr/>
          <p:nvPr/>
        </p:nvGrpSpPr>
        <p:grpSpPr>
          <a:xfrm rot="593823">
            <a:off x="7650470" y="44803"/>
            <a:ext cx="1478128" cy="307199"/>
            <a:chOff x="1631479" y="4300050"/>
            <a:chExt cx="5880981" cy="307209"/>
          </a:xfrm>
        </p:grpSpPr>
        <p:sp>
          <p:nvSpPr>
            <p:cNvPr id="2120" name="Google Shape;2120;p76"/>
            <p:cNvSpPr/>
            <p:nvPr/>
          </p:nvSpPr>
          <p:spPr>
            <a:xfrm>
              <a:off x="1631483" y="4300050"/>
              <a:ext cx="5880974" cy="304130"/>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76"/>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76"/>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76"/>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76"/>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76"/>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76"/>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enyebab Konflik dan Teori Konflik Menurut Karl Marx">
            <a:extLst>
              <a:ext uri="{FF2B5EF4-FFF2-40B4-BE49-F238E27FC236}">
                <a16:creationId xmlns:a16="http://schemas.microsoft.com/office/drawing/2014/main" id="{5E76AC06-8DF5-4277-BF46-EC08A33D25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65"/>
          <a:stretch/>
        </p:blipFill>
        <p:spPr bwMode="auto">
          <a:xfrm>
            <a:off x="5052893" y="1158050"/>
            <a:ext cx="3365806" cy="272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17"/>
                                        </p:tgtEl>
                                        <p:attrNameLst>
                                          <p:attrName>style.visibility</p:attrName>
                                        </p:attrNameLst>
                                      </p:cBhvr>
                                      <p:to>
                                        <p:strVal val="visible"/>
                                      </p:to>
                                    </p:set>
                                    <p:animEffect transition="in" filter="fade">
                                      <p:cBhvr>
                                        <p:cTn id="7" dur="1000"/>
                                        <p:tgtEl>
                                          <p:spTgt spid="2117"/>
                                        </p:tgtEl>
                                      </p:cBhvr>
                                    </p:animEffect>
                                  </p:childTnLst>
                                </p:cTn>
                              </p:par>
                              <p:par>
                                <p:cTn id="8" presetID="10" presetClass="entr" presetSubtype="0" fill="hold" nodeType="withEffect">
                                  <p:stCondLst>
                                    <p:cond delay="0"/>
                                  </p:stCondLst>
                                  <p:childTnLst>
                                    <p:set>
                                      <p:cBhvr>
                                        <p:cTn id="9" dur="1" fill="hold">
                                          <p:stCondLst>
                                            <p:cond delay="0"/>
                                          </p:stCondLst>
                                        </p:cTn>
                                        <p:tgtEl>
                                          <p:spTgt spid="2119"/>
                                        </p:tgtEl>
                                        <p:attrNameLst>
                                          <p:attrName>style.visibility</p:attrName>
                                        </p:attrNameLst>
                                      </p:cBhvr>
                                      <p:to>
                                        <p:strVal val="visible"/>
                                      </p:to>
                                    </p:set>
                                    <p:animEffect transition="in" filter="fade">
                                      <p:cBhvr>
                                        <p:cTn id="10" dur="1000"/>
                                        <p:tgtEl>
                                          <p:spTgt spid="21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18"/>
                                        </p:tgtEl>
                                        <p:attrNameLst>
                                          <p:attrName>style.visibility</p:attrName>
                                        </p:attrNameLst>
                                      </p:cBhvr>
                                      <p:to>
                                        <p:strVal val="visible"/>
                                      </p:to>
                                    </p:set>
                                    <p:animEffect transition="in" filter="fade">
                                      <p:cBhvr>
                                        <p:cTn id="15" dur="1000"/>
                                        <p:tgtEl>
                                          <p:spTgt spid="21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12"/>
                                        </p:tgtEl>
                                        <p:attrNameLst>
                                          <p:attrName>style.visibility</p:attrName>
                                        </p:attrNameLst>
                                      </p:cBhvr>
                                      <p:to>
                                        <p:strVal val="visible"/>
                                      </p:to>
                                    </p:set>
                                    <p:animEffect transition="in" filter="fade">
                                      <p:cBhvr>
                                        <p:cTn id="20" dur="1000"/>
                                        <p:tgtEl>
                                          <p:spTgt spid="2112"/>
                                        </p:tgtEl>
                                      </p:cBhvr>
                                    </p:animEffect>
                                  </p:childTnLst>
                                </p:cTn>
                              </p:par>
                              <p:par>
                                <p:cTn id="21" presetID="10" presetClass="entr" presetSubtype="0" fill="hold" nodeType="withEffect">
                                  <p:stCondLst>
                                    <p:cond delay="0"/>
                                  </p:stCondLst>
                                  <p:childTnLst>
                                    <p:set>
                                      <p:cBhvr>
                                        <p:cTn id="22" dur="1" fill="hold">
                                          <p:stCondLst>
                                            <p:cond delay="0"/>
                                          </p:stCondLst>
                                        </p:cTn>
                                        <p:tgtEl>
                                          <p:spTgt spid="2114"/>
                                        </p:tgtEl>
                                        <p:attrNameLst>
                                          <p:attrName>style.visibility</p:attrName>
                                        </p:attrNameLst>
                                      </p:cBhvr>
                                      <p:to>
                                        <p:strVal val="visible"/>
                                      </p:to>
                                    </p:set>
                                    <p:animEffect transition="in" filter="fade">
                                      <p:cBhvr>
                                        <p:cTn id="23" dur="1000"/>
                                        <p:tgtEl>
                                          <p:spTgt spid="2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cxnSp>
        <p:nvCxnSpPr>
          <p:cNvPr id="3300" name="Google Shape;3300;p87"/>
          <p:cNvCxnSpPr>
            <a:cxnSpLocks/>
            <a:stCxn id="3301" idx="3"/>
          </p:cNvCxnSpPr>
          <p:nvPr/>
        </p:nvCxnSpPr>
        <p:spPr>
          <a:xfrm>
            <a:off x="6025811" y="3323601"/>
            <a:ext cx="901200" cy="705000"/>
          </a:xfrm>
          <a:prstGeom prst="bentConnector3">
            <a:avLst>
              <a:gd name="adj1" fmla="val 50001"/>
            </a:avLst>
          </a:prstGeom>
          <a:noFill/>
          <a:ln w="19050" cap="flat" cmpd="sng">
            <a:solidFill>
              <a:schemeClr val="dk2"/>
            </a:solidFill>
            <a:prstDash val="solid"/>
            <a:round/>
            <a:headEnd type="none" w="med" len="med"/>
            <a:tailEnd type="none" w="med" len="med"/>
          </a:ln>
        </p:spPr>
      </p:cxnSp>
      <p:cxnSp>
        <p:nvCxnSpPr>
          <p:cNvPr id="3304" name="Google Shape;3304;p87"/>
          <p:cNvCxnSpPr>
            <a:stCxn id="3305" idx="3"/>
            <a:endCxn id="3306" idx="1"/>
          </p:cNvCxnSpPr>
          <p:nvPr/>
        </p:nvCxnSpPr>
        <p:spPr>
          <a:xfrm flipV="1">
            <a:off x="2911898" y="2281250"/>
            <a:ext cx="821725" cy="770406"/>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3307" name="Google Shape;3307;p87"/>
          <p:cNvCxnSpPr>
            <a:stCxn id="3305" idx="3"/>
            <a:endCxn id="3308" idx="1"/>
          </p:cNvCxnSpPr>
          <p:nvPr/>
        </p:nvCxnSpPr>
        <p:spPr>
          <a:xfrm>
            <a:off x="2911898" y="3051656"/>
            <a:ext cx="783213" cy="858424"/>
          </a:xfrm>
          <a:prstGeom prst="bentConnector3">
            <a:avLst>
              <a:gd name="adj1" fmla="val 50000"/>
            </a:avLst>
          </a:prstGeom>
          <a:noFill/>
          <a:ln w="19050" cap="flat" cmpd="sng">
            <a:solidFill>
              <a:schemeClr val="dk2"/>
            </a:solidFill>
            <a:prstDash val="solid"/>
            <a:round/>
            <a:headEnd type="none" w="med" len="med"/>
            <a:tailEnd type="none" w="med" len="med"/>
          </a:ln>
        </p:spPr>
      </p:cxnSp>
      <p:sp>
        <p:nvSpPr>
          <p:cNvPr id="3309" name="Google Shape;3309;p87"/>
          <p:cNvSpPr txBox="1">
            <a:spLocks noGrp="1"/>
          </p:cNvSpPr>
          <p:nvPr>
            <p:ph type="title"/>
          </p:nvPr>
        </p:nvSpPr>
        <p:spPr>
          <a:xfrm>
            <a:off x="2020725" y="440400"/>
            <a:ext cx="4906286" cy="4846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800" dirty="0"/>
              <a:t>Konflik Berdasarkan Tingkatannya </a:t>
            </a:r>
            <a:endParaRPr sz="2800" dirty="0"/>
          </a:p>
        </p:txBody>
      </p:sp>
      <p:sp>
        <p:nvSpPr>
          <p:cNvPr id="3305" name="Google Shape;3305;p87"/>
          <p:cNvSpPr/>
          <p:nvPr/>
        </p:nvSpPr>
        <p:spPr>
          <a:xfrm>
            <a:off x="1278998" y="2235806"/>
            <a:ext cx="1632900" cy="1631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0" name="Google Shape;3310;p87"/>
          <p:cNvGrpSpPr/>
          <p:nvPr/>
        </p:nvGrpSpPr>
        <p:grpSpPr>
          <a:xfrm>
            <a:off x="1278892" y="2235742"/>
            <a:ext cx="1633006" cy="1631732"/>
            <a:chOff x="3033693" y="1533750"/>
            <a:chExt cx="3076500" cy="3074100"/>
          </a:xfrm>
        </p:grpSpPr>
        <p:sp>
          <p:nvSpPr>
            <p:cNvPr id="3311" name="Google Shape;3311;p87"/>
            <p:cNvSpPr/>
            <p:nvPr/>
          </p:nvSpPr>
          <p:spPr>
            <a:xfrm rot="5400000">
              <a:off x="3033693" y="15337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2" name="Google Shape;3312;p87"/>
            <p:cNvSpPr/>
            <p:nvPr/>
          </p:nvSpPr>
          <p:spPr>
            <a:xfrm rot="-5400000">
              <a:off x="5418393" y="3916050"/>
              <a:ext cx="691800" cy="691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313" name="Google Shape;3313;p87"/>
          <p:cNvSpPr/>
          <p:nvPr/>
        </p:nvSpPr>
        <p:spPr>
          <a:xfrm>
            <a:off x="1376336" y="2332513"/>
            <a:ext cx="1438200" cy="1438200"/>
          </a:xfrm>
          <a:prstGeom prst="snip2DiagRect">
            <a:avLst>
              <a:gd name="adj1" fmla="val 0"/>
              <a:gd name="adj2"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87"/>
          <p:cNvSpPr txBox="1">
            <a:spLocks noGrp="1"/>
          </p:cNvSpPr>
          <p:nvPr>
            <p:ph type="subTitle" idx="4294967295"/>
          </p:nvPr>
        </p:nvSpPr>
        <p:spPr>
          <a:xfrm>
            <a:off x="1399586" y="2758663"/>
            <a:ext cx="1391700" cy="5859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sz="3000" dirty="0" err="1">
                <a:latin typeface="Grand Hotel"/>
                <a:ea typeface="Grand Hotel"/>
                <a:cs typeface="Grand Hotel"/>
                <a:sym typeface="Grand Hotel"/>
              </a:rPr>
              <a:t>TingkatanKonflik</a:t>
            </a:r>
            <a:endParaRPr sz="3000" dirty="0">
              <a:latin typeface="Grand Hotel"/>
              <a:ea typeface="Grand Hotel"/>
              <a:cs typeface="Grand Hotel"/>
              <a:sym typeface="Grand Hotel"/>
            </a:endParaRPr>
          </a:p>
        </p:txBody>
      </p:sp>
      <p:sp>
        <p:nvSpPr>
          <p:cNvPr id="3315" name="Google Shape;3315;p87"/>
          <p:cNvSpPr/>
          <p:nvPr/>
        </p:nvSpPr>
        <p:spPr>
          <a:xfrm rot="-10667927" flipH="1">
            <a:off x="3600850" y="3101101"/>
            <a:ext cx="2472133" cy="1137075"/>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87"/>
          <p:cNvSpPr/>
          <p:nvPr/>
        </p:nvSpPr>
        <p:spPr>
          <a:xfrm rot="10667928">
            <a:off x="3630931" y="1502521"/>
            <a:ext cx="2472157" cy="1146134"/>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87"/>
          <p:cNvSpPr txBox="1">
            <a:spLocks noGrp="1"/>
          </p:cNvSpPr>
          <p:nvPr>
            <p:ph type="subTitle" idx="4294967295"/>
          </p:nvPr>
        </p:nvSpPr>
        <p:spPr>
          <a:xfrm>
            <a:off x="3695111" y="3609330"/>
            <a:ext cx="2330700" cy="6015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dirty="0" err="1"/>
              <a:t>Konflik</a:t>
            </a:r>
            <a:r>
              <a:rPr dirty="0"/>
              <a:t> yang </a:t>
            </a:r>
            <a:r>
              <a:rPr dirty="0" err="1"/>
              <a:t>terjadi</a:t>
            </a:r>
            <a:r>
              <a:rPr dirty="0"/>
              <a:t> </a:t>
            </a:r>
            <a:r>
              <a:rPr dirty="0" err="1"/>
              <a:t>antara</a:t>
            </a:r>
            <a:r>
              <a:rPr dirty="0"/>
              <a:t> </a:t>
            </a:r>
            <a:r>
              <a:rPr dirty="0" err="1"/>
              <a:t>kelompok-kelompok</a:t>
            </a:r>
            <a:r>
              <a:rPr dirty="0"/>
              <a:t> so</a:t>
            </a:r>
            <a:r>
              <a:rPr lang="id-ID" dirty="0"/>
              <a:t>sial yang sifatnya sederajat</a:t>
            </a:r>
            <a:endParaRPr dirty="0"/>
          </a:p>
        </p:txBody>
      </p:sp>
      <p:sp>
        <p:nvSpPr>
          <p:cNvPr id="3306" name="Google Shape;3306;p87"/>
          <p:cNvSpPr txBox="1">
            <a:spLocks noGrp="1"/>
          </p:cNvSpPr>
          <p:nvPr>
            <p:ph type="subTitle" idx="4294967295"/>
          </p:nvPr>
        </p:nvSpPr>
        <p:spPr>
          <a:xfrm>
            <a:off x="3733623" y="1977950"/>
            <a:ext cx="2330700" cy="6066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dirty="0" err="1"/>
              <a:t>Konflik</a:t>
            </a:r>
            <a:r>
              <a:rPr dirty="0"/>
              <a:t> yang </a:t>
            </a:r>
            <a:r>
              <a:rPr dirty="0" err="1"/>
              <a:t>terjadi</a:t>
            </a:r>
            <a:r>
              <a:rPr dirty="0"/>
              <a:t> </a:t>
            </a:r>
            <a:r>
              <a:rPr dirty="0" err="1"/>
              <a:t>antara</a:t>
            </a:r>
            <a:r>
              <a:rPr dirty="0"/>
              <a:t> </a:t>
            </a:r>
            <a:r>
              <a:rPr dirty="0" err="1"/>
              <a:t>lapisan-lapisan</a:t>
            </a:r>
            <a:r>
              <a:rPr dirty="0"/>
              <a:t> di </a:t>
            </a:r>
            <a:r>
              <a:rPr dirty="0" err="1"/>
              <a:t>dalam</a:t>
            </a:r>
            <a:r>
              <a:rPr dirty="0"/>
              <a:t> </a:t>
            </a:r>
            <a:r>
              <a:rPr dirty="0" err="1"/>
              <a:t>masyarakat</a:t>
            </a:r>
            <a:endParaRPr dirty="0"/>
          </a:p>
        </p:txBody>
      </p:sp>
      <p:sp>
        <p:nvSpPr>
          <p:cNvPr id="3317" name="Google Shape;3317;p87"/>
          <p:cNvSpPr txBox="1">
            <a:spLocks noGrp="1"/>
          </p:cNvSpPr>
          <p:nvPr>
            <p:ph type="subTitle" idx="4294967295"/>
          </p:nvPr>
        </p:nvSpPr>
        <p:spPr>
          <a:xfrm>
            <a:off x="3733623" y="1613300"/>
            <a:ext cx="2330700" cy="4206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sz="2500" dirty="0" err="1">
                <a:latin typeface="Grand Hotel"/>
                <a:ea typeface="Grand Hotel"/>
                <a:cs typeface="Grand Hotel"/>
                <a:sym typeface="Grand Hotel"/>
              </a:rPr>
              <a:t>Vertikal</a:t>
            </a:r>
            <a:endParaRPr sz="2500" dirty="0">
              <a:latin typeface="Grand Hotel"/>
              <a:ea typeface="Grand Hotel"/>
              <a:cs typeface="Grand Hotel"/>
              <a:sym typeface="Grand Hotel"/>
            </a:endParaRPr>
          </a:p>
        </p:txBody>
      </p:sp>
      <p:sp>
        <p:nvSpPr>
          <p:cNvPr id="3301" name="Google Shape;3301;p87"/>
          <p:cNvSpPr txBox="1">
            <a:spLocks noGrp="1"/>
          </p:cNvSpPr>
          <p:nvPr>
            <p:ph type="subTitle" idx="4294967295"/>
          </p:nvPr>
        </p:nvSpPr>
        <p:spPr>
          <a:xfrm>
            <a:off x="3695111" y="3113301"/>
            <a:ext cx="2330700" cy="4206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id-ID" sz="2500" dirty="0">
                <a:latin typeface="Grand Hotel"/>
                <a:ea typeface="Grand Hotel"/>
                <a:cs typeface="Grand Hotel"/>
                <a:sym typeface="Grand Hotel"/>
              </a:rPr>
              <a:t>Horizontal</a:t>
            </a:r>
            <a:endParaRPr sz="2500" dirty="0">
              <a:latin typeface="Grand Hotel"/>
              <a:ea typeface="Grand Hotel"/>
              <a:cs typeface="Grand Hotel"/>
              <a:sym typeface="Grand Hotel"/>
            </a:endParaRPr>
          </a:p>
        </p:txBody>
      </p:sp>
      <p:grpSp>
        <p:nvGrpSpPr>
          <p:cNvPr id="3319" name="Google Shape;3319;p87"/>
          <p:cNvGrpSpPr/>
          <p:nvPr/>
        </p:nvGrpSpPr>
        <p:grpSpPr>
          <a:xfrm>
            <a:off x="1274010" y="200522"/>
            <a:ext cx="380514" cy="1132980"/>
            <a:chOff x="7788827" y="208475"/>
            <a:chExt cx="434973" cy="1289823"/>
          </a:xfrm>
        </p:grpSpPr>
        <p:sp>
          <p:nvSpPr>
            <p:cNvPr id="3320" name="Google Shape;3320;p87"/>
            <p:cNvSpPr/>
            <p:nvPr/>
          </p:nvSpPr>
          <p:spPr>
            <a:xfrm rot="5400000">
              <a:off x="7361402" y="635900"/>
              <a:ext cx="1289823" cy="434973"/>
            </a:xfrm>
            <a:custGeom>
              <a:avLst/>
              <a:gdLst/>
              <a:ahLst/>
              <a:cxnLst/>
              <a:rect l="l" t="t" r="r" b="b"/>
              <a:pathLst>
                <a:path w="11876" h="4005" extrusionOk="0">
                  <a:moveTo>
                    <a:pt x="7867" y="432"/>
                  </a:moveTo>
                  <a:cubicBezTo>
                    <a:pt x="7903" y="432"/>
                    <a:pt x="7939" y="437"/>
                    <a:pt x="7974" y="447"/>
                  </a:cubicBezTo>
                  <a:cubicBezTo>
                    <a:pt x="8111" y="470"/>
                    <a:pt x="8236" y="526"/>
                    <a:pt x="8339" y="618"/>
                  </a:cubicBezTo>
                  <a:cubicBezTo>
                    <a:pt x="8413" y="686"/>
                    <a:pt x="8452" y="788"/>
                    <a:pt x="8452" y="891"/>
                  </a:cubicBezTo>
                  <a:cubicBezTo>
                    <a:pt x="8435" y="1164"/>
                    <a:pt x="8265" y="1409"/>
                    <a:pt x="8008" y="1512"/>
                  </a:cubicBezTo>
                  <a:cubicBezTo>
                    <a:pt x="7959" y="1527"/>
                    <a:pt x="7908" y="1535"/>
                    <a:pt x="7858" y="1535"/>
                  </a:cubicBezTo>
                  <a:cubicBezTo>
                    <a:pt x="7707" y="1535"/>
                    <a:pt x="7560" y="1466"/>
                    <a:pt x="7462" y="1347"/>
                  </a:cubicBezTo>
                  <a:cubicBezTo>
                    <a:pt x="7410" y="1284"/>
                    <a:pt x="7387" y="1198"/>
                    <a:pt x="7393" y="1119"/>
                  </a:cubicBezTo>
                  <a:cubicBezTo>
                    <a:pt x="7410" y="959"/>
                    <a:pt x="7450" y="800"/>
                    <a:pt x="7518" y="652"/>
                  </a:cubicBezTo>
                  <a:cubicBezTo>
                    <a:pt x="7583" y="514"/>
                    <a:pt x="7721" y="432"/>
                    <a:pt x="7867" y="432"/>
                  </a:cubicBezTo>
                  <a:close/>
                  <a:moveTo>
                    <a:pt x="3374" y="1681"/>
                  </a:moveTo>
                  <a:cubicBezTo>
                    <a:pt x="3673" y="1681"/>
                    <a:pt x="3965" y="1956"/>
                    <a:pt x="3965" y="2263"/>
                  </a:cubicBezTo>
                  <a:cubicBezTo>
                    <a:pt x="3965" y="2377"/>
                    <a:pt x="3936" y="2491"/>
                    <a:pt x="3891" y="2594"/>
                  </a:cubicBezTo>
                  <a:cubicBezTo>
                    <a:pt x="3800" y="2803"/>
                    <a:pt x="3634" y="2921"/>
                    <a:pt x="3440" y="2921"/>
                  </a:cubicBezTo>
                  <a:cubicBezTo>
                    <a:pt x="3401" y="2921"/>
                    <a:pt x="3361" y="2916"/>
                    <a:pt x="3321" y="2907"/>
                  </a:cubicBezTo>
                  <a:cubicBezTo>
                    <a:pt x="3076" y="2856"/>
                    <a:pt x="2911" y="2634"/>
                    <a:pt x="2928" y="2383"/>
                  </a:cubicBezTo>
                  <a:cubicBezTo>
                    <a:pt x="2934" y="2167"/>
                    <a:pt x="2979" y="1939"/>
                    <a:pt x="3156" y="1774"/>
                  </a:cubicBezTo>
                  <a:cubicBezTo>
                    <a:pt x="3190" y="1728"/>
                    <a:pt x="3236" y="1700"/>
                    <a:pt x="3293" y="1688"/>
                  </a:cubicBezTo>
                  <a:cubicBezTo>
                    <a:pt x="3320" y="1683"/>
                    <a:pt x="3347" y="1681"/>
                    <a:pt x="3374" y="1681"/>
                  </a:cubicBezTo>
                  <a:close/>
                  <a:moveTo>
                    <a:pt x="11686" y="0"/>
                  </a:moveTo>
                  <a:cubicBezTo>
                    <a:pt x="11623" y="0"/>
                    <a:pt x="11550" y="17"/>
                    <a:pt x="11488" y="20"/>
                  </a:cubicBezTo>
                  <a:cubicBezTo>
                    <a:pt x="10355" y="42"/>
                    <a:pt x="9221" y="25"/>
                    <a:pt x="8094" y="48"/>
                  </a:cubicBezTo>
                  <a:cubicBezTo>
                    <a:pt x="7330" y="64"/>
                    <a:pt x="6566" y="67"/>
                    <a:pt x="5801" y="67"/>
                  </a:cubicBezTo>
                  <a:cubicBezTo>
                    <a:pt x="5094" y="67"/>
                    <a:pt x="4387" y="64"/>
                    <a:pt x="3680" y="64"/>
                  </a:cubicBezTo>
                  <a:cubicBezTo>
                    <a:pt x="3475" y="64"/>
                    <a:pt x="3270" y="64"/>
                    <a:pt x="3065" y="65"/>
                  </a:cubicBezTo>
                  <a:cubicBezTo>
                    <a:pt x="3038" y="62"/>
                    <a:pt x="3011" y="61"/>
                    <a:pt x="2984" y="61"/>
                  </a:cubicBezTo>
                  <a:cubicBezTo>
                    <a:pt x="2903" y="61"/>
                    <a:pt x="2823" y="74"/>
                    <a:pt x="2746" y="99"/>
                  </a:cubicBezTo>
                  <a:cubicBezTo>
                    <a:pt x="2649" y="373"/>
                    <a:pt x="2438" y="498"/>
                    <a:pt x="2159" y="509"/>
                  </a:cubicBezTo>
                  <a:cubicBezTo>
                    <a:pt x="2139" y="510"/>
                    <a:pt x="2120" y="511"/>
                    <a:pt x="2101" y="511"/>
                  </a:cubicBezTo>
                  <a:cubicBezTo>
                    <a:pt x="1813" y="511"/>
                    <a:pt x="1649" y="388"/>
                    <a:pt x="1516" y="105"/>
                  </a:cubicBezTo>
                  <a:cubicBezTo>
                    <a:pt x="1049" y="105"/>
                    <a:pt x="582" y="99"/>
                    <a:pt x="120" y="99"/>
                  </a:cubicBezTo>
                  <a:cubicBezTo>
                    <a:pt x="110" y="98"/>
                    <a:pt x="99" y="97"/>
                    <a:pt x="89" y="97"/>
                  </a:cubicBezTo>
                  <a:cubicBezTo>
                    <a:pt x="60" y="97"/>
                    <a:pt x="32" y="102"/>
                    <a:pt x="7" y="111"/>
                  </a:cubicBezTo>
                  <a:lnTo>
                    <a:pt x="7" y="2081"/>
                  </a:lnTo>
                  <a:cubicBezTo>
                    <a:pt x="103" y="2087"/>
                    <a:pt x="189" y="2144"/>
                    <a:pt x="234" y="2235"/>
                  </a:cubicBezTo>
                  <a:cubicBezTo>
                    <a:pt x="502" y="2645"/>
                    <a:pt x="405" y="3186"/>
                    <a:pt x="24" y="3488"/>
                  </a:cubicBezTo>
                  <a:cubicBezTo>
                    <a:pt x="18" y="3488"/>
                    <a:pt x="12" y="3494"/>
                    <a:pt x="1" y="3499"/>
                  </a:cubicBezTo>
                  <a:lnTo>
                    <a:pt x="1" y="3989"/>
                  </a:lnTo>
                  <a:cubicBezTo>
                    <a:pt x="46" y="3995"/>
                    <a:pt x="92" y="4001"/>
                    <a:pt x="143" y="4001"/>
                  </a:cubicBezTo>
                  <a:cubicBezTo>
                    <a:pt x="192" y="4003"/>
                    <a:pt x="240" y="4004"/>
                    <a:pt x="289" y="4004"/>
                  </a:cubicBezTo>
                  <a:cubicBezTo>
                    <a:pt x="550" y="4004"/>
                    <a:pt x="813" y="3972"/>
                    <a:pt x="1072" y="3972"/>
                  </a:cubicBezTo>
                  <a:lnTo>
                    <a:pt x="6818" y="3972"/>
                  </a:lnTo>
                  <a:cubicBezTo>
                    <a:pt x="6915" y="3972"/>
                    <a:pt x="7012" y="3966"/>
                    <a:pt x="7103" y="3961"/>
                  </a:cubicBezTo>
                  <a:cubicBezTo>
                    <a:pt x="7006" y="3704"/>
                    <a:pt x="7074" y="3459"/>
                    <a:pt x="7194" y="3226"/>
                  </a:cubicBezTo>
                  <a:cubicBezTo>
                    <a:pt x="7304" y="3015"/>
                    <a:pt x="7479" y="2933"/>
                    <a:pt x="7699" y="2933"/>
                  </a:cubicBezTo>
                  <a:cubicBezTo>
                    <a:pt x="7740" y="2933"/>
                    <a:pt x="7782" y="2936"/>
                    <a:pt x="7826" y="2941"/>
                  </a:cubicBezTo>
                  <a:cubicBezTo>
                    <a:pt x="8060" y="2975"/>
                    <a:pt x="8265" y="3232"/>
                    <a:pt x="8287" y="3471"/>
                  </a:cubicBezTo>
                  <a:cubicBezTo>
                    <a:pt x="8299" y="3642"/>
                    <a:pt x="8265" y="3807"/>
                    <a:pt x="8185" y="3961"/>
                  </a:cubicBezTo>
                  <a:cubicBezTo>
                    <a:pt x="8230" y="3961"/>
                    <a:pt x="8276" y="3966"/>
                    <a:pt x="8327" y="3966"/>
                  </a:cubicBezTo>
                  <a:cubicBezTo>
                    <a:pt x="9432" y="3966"/>
                    <a:pt x="10531" y="3961"/>
                    <a:pt x="11636" y="3955"/>
                  </a:cubicBezTo>
                  <a:lnTo>
                    <a:pt x="11716" y="3955"/>
                  </a:lnTo>
                  <a:cubicBezTo>
                    <a:pt x="11853" y="3949"/>
                    <a:pt x="11870" y="3926"/>
                    <a:pt x="11818" y="3813"/>
                  </a:cubicBezTo>
                  <a:cubicBezTo>
                    <a:pt x="11636" y="3431"/>
                    <a:pt x="11465" y="3049"/>
                    <a:pt x="11260" y="2685"/>
                  </a:cubicBezTo>
                  <a:cubicBezTo>
                    <a:pt x="11118" y="2674"/>
                    <a:pt x="10981" y="2628"/>
                    <a:pt x="10862" y="2548"/>
                  </a:cubicBezTo>
                  <a:cubicBezTo>
                    <a:pt x="10685" y="2434"/>
                    <a:pt x="10582" y="2286"/>
                    <a:pt x="10600" y="2064"/>
                  </a:cubicBezTo>
                  <a:cubicBezTo>
                    <a:pt x="10611" y="1859"/>
                    <a:pt x="10685" y="1665"/>
                    <a:pt x="10810" y="1506"/>
                  </a:cubicBezTo>
                  <a:cubicBezTo>
                    <a:pt x="10855" y="1436"/>
                    <a:pt x="10930" y="1396"/>
                    <a:pt x="11007" y="1396"/>
                  </a:cubicBezTo>
                  <a:cubicBezTo>
                    <a:pt x="11036" y="1396"/>
                    <a:pt x="11066" y="1402"/>
                    <a:pt x="11095" y="1415"/>
                  </a:cubicBezTo>
                  <a:cubicBezTo>
                    <a:pt x="11146" y="1369"/>
                    <a:pt x="11186" y="1312"/>
                    <a:pt x="11209" y="1250"/>
                  </a:cubicBezTo>
                  <a:cubicBezTo>
                    <a:pt x="11374" y="959"/>
                    <a:pt x="11539" y="669"/>
                    <a:pt x="11693" y="378"/>
                  </a:cubicBezTo>
                  <a:cubicBezTo>
                    <a:pt x="11750" y="270"/>
                    <a:pt x="11875" y="156"/>
                    <a:pt x="11813" y="54"/>
                  </a:cubicBezTo>
                  <a:cubicBezTo>
                    <a:pt x="11787" y="12"/>
                    <a:pt x="11740" y="0"/>
                    <a:pt x="1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87"/>
            <p:cNvSpPr/>
            <p:nvPr/>
          </p:nvSpPr>
          <p:spPr>
            <a:xfrm rot="5400000">
              <a:off x="7778669" y="984216"/>
              <a:ext cx="140538" cy="111974"/>
            </a:xfrm>
            <a:custGeom>
              <a:avLst/>
              <a:gdLst/>
              <a:ahLst/>
              <a:cxnLst/>
              <a:rect l="l" t="t" r="r" b="b"/>
              <a:pathLst>
                <a:path w="1294" h="1031" extrusionOk="0">
                  <a:moveTo>
                    <a:pt x="681" y="0"/>
                  </a:moveTo>
                  <a:cubicBezTo>
                    <a:pt x="467" y="0"/>
                    <a:pt x="297" y="84"/>
                    <a:pt x="189" y="296"/>
                  </a:cubicBezTo>
                  <a:cubicBezTo>
                    <a:pt x="69" y="523"/>
                    <a:pt x="1" y="774"/>
                    <a:pt x="97" y="1030"/>
                  </a:cubicBezTo>
                  <a:lnTo>
                    <a:pt x="1180" y="1030"/>
                  </a:lnTo>
                  <a:cubicBezTo>
                    <a:pt x="1259" y="882"/>
                    <a:pt x="1293" y="711"/>
                    <a:pt x="1282" y="541"/>
                  </a:cubicBezTo>
                  <a:cubicBezTo>
                    <a:pt x="1259" y="301"/>
                    <a:pt x="1054" y="45"/>
                    <a:pt x="821" y="11"/>
                  </a:cubicBezTo>
                  <a:cubicBezTo>
                    <a:pt x="772" y="4"/>
                    <a:pt x="726" y="0"/>
                    <a:pt x="6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87"/>
            <p:cNvSpPr/>
            <p:nvPr/>
          </p:nvSpPr>
          <p:spPr>
            <a:xfrm rot="5400000">
              <a:off x="7893740" y="159059"/>
              <a:ext cx="53978" cy="154114"/>
            </a:xfrm>
            <a:custGeom>
              <a:avLst/>
              <a:gdLst/>
              <a:ahLst/>
              <a:cxnLst/>
              <a:rect l="l" t="t" r="r" b="b"/>
              <a:pathLst>
                <a:path w="497" h="1419" extrusionOk="0">
                  <a:moveTo>
                    <a:pt x="1" y="0"/>
                  </a:moveTo>
                  <a:lnTo>
                    <a:pt x="1" y="1418"/>
                  </a:lnTo>
                  <a:cubicBezTo>
                    <a:pt x="12" y="1413"/>
                    <a:pt x="18" y="1407"/>
                    <a:pt x="23" y="1407"/>
                  </a:cubicBezTo>
                  <a:cubicBezTo>
                    <a:pt x="405" y="1105"/>
                    <a:pt x="496" y="564"/>
                    <a:pt x="234" y="154"/>
                  </a:cubicBezTo>
                  <a:cubicBezTo>
                    <a:pt x="188" y="63"/>
                    <a:pt x="103" y="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87"/>
            <p:cNvSpPr/>
            <p:nvPr/>
          </p:nvSpPr>
          <p:spPr>
            <a:xfrm rot="5400000">
              <a:off x="7965313" y="1324652"/>
              <a:ext cx="73744" cy="139995"/>
            </a:xfrm>
            <a:custGeom>
              <a:avLst/>
              <a:gdLst/>
              <a:ahLst/>
              <a:cxnLst/>
              <a:rect l="l" t="t" r="r" b="b"/>
              <a:pathLst>
                <a:path w="679" h="1289" extrusionOk="0">
                  <a:moveTo>
                    <a:pt x="432" y="0"/>
                  </a:moveTo>
                  <a:cubicBezTo>
                    <a:pt x="351" y="0"/>
                    <a:pt x="275" y="40"/>
                    <a:pt x="234" y="110"/>
                  </a:cubicBezTo>
                  <a:cubicBezTo>
                    <a:pt x="109" y="269"/>
                    <a:pt x="35" y="463"/>
                    <a:pt x="18" y="662"/>
                  </a:cubicBezTo>
                  <a:cubicBezTo>
                    <a:pt x="0" y="890"/>
                    <a:pt x="109" y="1038"/>
                    <a:pt x="280" y="1152"/>
                  </a:cubicBezTo>
                  <a:cubicBezTo>
                    <a:pt x="399" y="1232"/>
                    <a:pt x="536" y="1278"/>
                    <a:pt x="678" y="1289"/>
                  </a:cubicBezTo>
                  <a:cubicBezTo>
                    <a:pt x="673" y="1221"/>
                    <a:pt x="655" y="1158"/>
                    <a:pt x="616" y="1101"/>
                  </a:cubicBezTo>
                  <a:cubicBezTo>
                    <a:pt x="530" y="924"/>
                    <a:pt x="445" y="748"/>
                    <a:pt x="354" y="577"/>
                  </a:cubicBezTo>
                  <a:cubicBezTo>
                    <a:pt x="308" y="503"/>
                    <a:pt x="308" y="406"/>
                    <a:pt x="359" y="338"/>
                  </a:cubicBezTo>
                  <a:cubicBezTo>
                    <a:pt x="422" y="235"/>
                    <a:pt x="502" y="144"/>
                    <a:pt x="524" y="19"/>
                  </a:cubicBezTo>
                  <a:cubicBezTo>
                    <a:pt x="494" y="6"/>
                    <a:pt x="463" y="0"/>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87"/>
            <p:cNvSpPr/>
            <p:nvPr/>
          </p:nvSpPr>
          <p:spPr>
            <a:xfrm rot="5400000">
              <a:off x="8124804" y="417167"/>
              <a:ext cx="133696" cy="46701"/>
            </a:xfrm>
            <a:custGeom>
              <a:avLst/>
              <a:gdLst/>
              <a:ahLst/>
              <a:cxnLst/>
              <a:rect l="l" t="t" r="r" b="b"/>
              <a:pathLst>
                <a:path w="1231" h="430" extrusionOk="0">
                  <a:moveTo>
                    <a:pt x="243" y="0"/>
                  </a:moveTo>
                  <a:cubicBezTo>
                    <a:pt x="161" y="0"/>
                    <a:pt x="80" y="5"/>
                    <a:pt x="0" y="24"/>
                  </a:cubicBezTo>
                  <a:cubicBezTo>
                    <a:pt x="129" y="307"/>
                    <a:pt x="297" y="430"/>
                    <a:pt x="585" y="430"/>
                  </a:cubicBezTo>
                  <a:cubicBezTo>
                    <a:pt x="604" y="430"/>
                    <a:pt x="624" y="429"/>
                    <a:pt x="644" y="428"/>
                  </a:cubicBezTo>
                  <a:cubicBezTo>
                    <a:pt x="923" y="411"/>
                    <a:pt x="1128" y="292"/>
                    <a:pt x="1231" y="18"/>
                  </a:cubicBezTo>
                  <a:cubicBezTo>
                    <a:pt x="1080" y="7"/>
                    <a:pt x="927" y="1"/>
                    <a:pt x="774" y="1"/>
                  </a:cubicBezTo>
                  <a:cubicBezTo>
                    <a:pt x="691" y="1"/>
                    <a:pt x="607" y="3"/>
                    <a:pt x="524" y="7"/>
                  </a:cubicBezTo>
                  <a:cubicBezTo>
                    <a:pt x="430" y="7"/>
                    <a:pt x="336"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87"/>
            <p:cNvSpPr/>
            <p:nvPr/>
          </p:nvSpPr>
          <p:spPr>
            <a:xfrm rot="5400000">
              <a:off x="7916656" y="514536"/>
              <a:ext cx="114472" cy="134673"/>
            </a:xfrm>
            <a:custGeom>
              <a:avLst/>
              <a:gdLst/>
              <a:ahLst/>
              <a:cxnLst/>
              <a:rect l="l" t="t" r="r" b="b"/>
              <a:pathLst>
                <a:path w="1054" h="1240" extrusionOk="0">
                  <a:moveTo>
                    <a:pt x="463" y="0"/>
                  </a:moveTo>
                  <a:cubicBezTo>
                    <a:pt x="436" y="0"/>
                    <a:pt x="409" y="2"/>
                    <a:pt x="382" y="7"/>
                  </a:cubicBezTo>
                  <a:cubicBezTo>
                    <a:pt x="325" y="19"/>
                    <a:pt x="279" y="47"/>
                    <a:pt x="245" y="93"/>
                  </a:cubicBezTo>
                  <a:cubicBezTo>
                    <a:pt x="68" y="258"/>
                    <a:pt x="23" y="486"/>
                    <a:pt x="17" y="702"/>
                  </a:cubicBezTo>
                  <a:cubicBezTo>
                    <a:pt x="0" y="953"/>
                    <a:pt x="165" y="1175"/>
                    <a:pt x="410" y="1226"/>
                  </a:cubicBezTo>
                  <a:cubicBezTo>
                    <a:pt x="450" y="1235"/>
                    <a:pt x="490" y="1240"/>
                    <a:pt x="529" y="1240"/>
                  </a:cubicBezTo>
                  <a:cubicBezTo>
                    <a:pt x="723" y="1240"/>
                    <a:pt x="889" y="1122"/>
                    <a:pt x="980" y="913"/>
                  </a:cubicBezTo>
                  <a:cubicBezTo>
                    <a:pt x="1025" y="810"/>
                    <a:pt x="1054" y="696"/>
                    <a:pt x="1054" y="582"/>
                  </a:cubicBezTo>
                  <a:cubicBezTo>
                    <a:pt x="1054" y="275"/>
                    <a:pt x="762" y="0"/>
                    <a:pt x="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87"/>
            <p:cNvSpPr/>
            <p:nvPr/>
          </p:nvSpPr>
          <p:spPr>
            <a:xfrm rot="5400000">
              <a:off x="8059151" y="1008707"/>
              <a:ext cx="115776" cy="119903"/>
            </a:xfrm>
            <a:custGeom>
              <a:avLst/>
              <a:gdLst/>
              <a:ahLst/>
              <a:cxnLst/>
              <a:rect l="l" t="t" r="r" b="b"/>
              <a:pathLst>
                <a:path w="1066" h="1104" extrusionOk="0">
                  <a:moveTo>
                    <a:pt x="480" y="1"/>
                  </a:moveTo>
                  <a:cubicBezTo>
                    <a:pt x="334" y="1"/>
                    <a:pt x="196" y="83"/>
                    <a:pt x="131" y="221"/>
                  </a:cubicBezTo>
                  <a:cubicBezTo>
                    <a:pt x="63" y="369"/>
                    <a:pt x="23" y="528"/>
                    <a:pt x="6" y="688"/>
                  </a:cubicBezTo>
                  <a:cubicBezTo>
                    <a:pt x="0" y="767"/>
                    <a:pt x="23" y="853"/>
                    <a:pt x="75" y="916"/>
                  </a:cubicBezTo>
                  <a:cubicBezTo>
                    <a:pt x="173" y="1035"/>
                    <a:pt x="320" y="1104"/>
                    <a:pt x="471" y="1104"/>
                  </a:cubicBezTo>
                  <a:cubicBezTo>
                    <a:pt x="521" y="1104"/>
                    <a:pt x="572" y="1096"/>
                    <a:pt x="621" y="1081"/>
                  </a:cubicBezTo>
                  <a:cubicBezTo>
                    <a:pt x="878" y="978"/>
                    <a:pt x="1048" y="733"/>
                    <a:pt x="1065" y="460"/>
                  </a:cubicBezTo>
                  <a:cubicBezTo>
                    <a:pt x="1065" y="357"/>
                    <a:pt x="1026" y="255"/>
                    <a:pt x="952" y="187"/>
                  </a:cubicBezTo>
                  <a:cubicBezTo>
                    <a:pt x="849" y="95"/>
                    <a:pt x="724" y="39"/>
                    <a:pt x="587" y="16"/>
                  </a:cubicBezTo>
                  <a:cubicBezTo>
                    <a:pt x="552" y="6"/>
                    <a:pt x="516"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28" name="Google Shape;3328;p87"/>
          <p:cNvCxnSpPr>
            <a:cxnSpLocks/>
            <a:stCxn id="3317" idx="3"/>
          </p:cNvCxnSpPr>
          <p:nvPr/>
        </p:nvCxnSpPr>
        <p:spPr>
          <a:xfrm>
            <a:off x="6064323" y="1823600"/>
            <a:ext cx="862800" cy="507900"/>
          </a:xfrm>
          <a:prstGeom prst="bentConnector3">
            <a:avLst>
              <a:gd name="adj1" fmla="val 49993"/>
            </a:avLst>
          </a:prstGeom>
          <a:noFill/>
          <a:ln w="19050" cap="flat" cmpd="sng">
            <a:solidFill>
              <a:schemeClr val="dk2"/>
            </a:solidFill>
            <a:prstDash val="solid"/>
            <a:round/>
            <a:headEnd type="none" w="med" len="med"/>
            <a:tailEnd type="none" w="med" len="med"/>
          </a:ln>
        </p:spPr>
      </p:cxnSp>
      <p:sp>
        <p:nvSpPr>
          <p:cNvPr id="34" name="Google Shape;3306;p87">
            <a:extLst>
              <a:ext uri="{FF2B5EF4-FFF2-40B4-BE49-F238E27FC236}">
                <a16:creationId xmlns:a16="http://schemas.microsoft.com/office/drawing/2014/main" id="{942FF8A1-C812-404C-859B-ADDC47F0EA91}"/>
              </a:ext>
            </a:extLst>
          </p:cNvPr>
          <p:cNvSpPr txBox="1">
            <a:spLocks/>
          </p:cNvSpPr>
          <p:nvPr/>
        </p:nvSpPr>
        <p:spPr>
          <a:xfrm>
            <a:off x="6906598" y="1946545"/>
            <a:ext cx="1763413" cy="47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0" indent="0">
              <a:spcAft>
                <a:spcPts val="1200"/>
              </a:spcAft>
              <a:buFont typeface="Andika"/>
              <a:buNone/>
            </a:pPr>
            <a:r>
              <a:rPr lang="id-ID" sz="1000" b="1" dirty="0"/>
              <a:t>-</a:t>
            </a:r>
            <a:r>
              <a:rPr lang="sv-SE" sz="1000" b="1" dirty="0"/>
              <a:t>Konflik</a:t>
            </a:r>
            <a:r>
              <a:rPr lang="id-ID" sz="1000" b="1" dirty="0"/>
              <a:t> antar kelas (kelas atas dan kelas bawah</a:t>
            </a:r>
          </a:p>
          <a:p>
            <a:pPr marL="0" indent="0">
              <a:spcAft>
                <a:spcPts val="1200"/>
              </a:spcAft>
              <a:buFont typeface="Andika"/>
              <a:buNone/>
            </a:pPr>
            <a:r>
              <a:rPr lang="id-ID" sz="1000" b="1" dirty="0"/>
              <a:t>-Konflik antara pemerintah pusat dan daerah</a:t>
            </a:r>
          </a:p>
          <a:p>
            <a:pPr marL="0" indent="0">
              <a:spcAft>
                <a:spcPts val="1200"/>
              </a:spcAft>
              <a:buFont typeface="Andika"/>
              <a:buNone/>
            </a:pPr>
            <a:r>
              <a:rPr lang="id-ID" sz="1000" b="1" dirty="0"/>
              <a:t>-Konflik antara orang tua dan anak</a:t>
            </a:r>
            <a:endParaRPr lang="sv-SE" sz="1000" b="1" dirty="0"/>
          </a:p>
        </p:txBody>
      </p:sp>
      <p:sp>
        <p:nvSpPr>
          <p:cNvPr id="36" name="Google Shape;3306;p87">
            <a:extLst>
              <a:ext uri="{FF2B5EF4-FFF2-40B4-BE49-F238E27FC236}">
                <a16:creationId xmlns:a16="http://schemas.microsoft.com/office/drawing/2014/main" id="{60761F3F-34EA-4815-9FD5-2D55FAF67B4D}"/>
              </a:ext>
            </a:extLst>
          </p:cNvPr>
          <p:cNvSpPr txBox="1">
            <a:spLocks/>
          </p:cNvSpPr>
          <p:nvPr/>
        </p:nvSpPr>
        <p:spPr>
          <a:xfrm>
            <a:off x="6878752" y="3788928"/>
            <a:ext cx="1972499" cy="6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2pPr>
            <a:lvl3pPr marL="1371600" marR="0" lvl="2"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3pPr>
            <a:lvl4pPr marL="1828800" marR="0" lvl="3"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4pPr>
            <a:lvl5pPr marL="2286000" marR="0" lvl="4"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5pPr>
            <a:lvl6pPr marL="2743200" marR="0" lvl="5"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6pPr>
            <a:lvl7pPr marL="3200400" marR="0" lvl="6"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7pPr>
            <a:lvl8pPr marL="3657600" marR="0" lvl="7"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8pPr>
            <a:lvl9pPr marL="4114800" marR="0" lvl="8" indent="-317500" algn="l" rtl="0">
              <a:lnSpc>
                <a:spcPct val="100000"/>
              </a:lnSpc>
              <a:spcBef>
                <a:spcPts val="0"/>
              </a:spcBef>
              <a:spcAft>
                <a:spcPts val="0"/>
              </a:spcAft>
              <a:buClr>
                <a:schemeClr val="dk2"/>
              </a:buClr>
              <a:buSzPts val="1400"/>
              <a:buFont typeface="Andika"/>
              <a:buChar char="■"/>
              <a:defRPr sz="1400" b="0" i="0" u="none" strike="noStrike" cap="none">
                <a:solidFill>
                  <a:schemeClr val="dk2"/>
                </a:solidFill>
                <a:latin typeface="Andika"/>
                <a:ea typeface="Andika"/>
                <a:cs typeface="Andika"/>
                <a:sym typeface="Andika"/>
              </a:defRPr>
            </a:lvl9pPr>
          </a:lstStyle>
          <a:p>
            <a:pPr marL="0" indent="0">
              <a:spcAft>
                <a:spcPts val="1200"/>
              </a:spcAft>
              <a:buFont typeface="Andika"/>
              <a:buNone/>
            </a:pPr>
            <a:r>
              <a:rPr lang="id-ID" sz="1000" b="1" dirty="0"/>
              <a:t>-Konflik antarsuku</a:t>
            </a:r>
          </a:p>
          <a:p>
            <a:pPr marL="0" indent="0">
              <a:spcAft>
                <a:spcPts val="1200"/>
              </a:spcAft>
              <a:buFont typeface="Andika"/>
              <a:buNone/>
            </a:pPr>
            <a:r>
              <a:rPr lang="id-ID" sz="1000" b="1" dirty="0"/>
              <a:t>-Konflik antar ras</a:t>
            </a:r>
          </a:p>
          <a:p>
            <a:pPr marL="0" indent="0">
              <a:spcAft>
                <a:spcPts val="1200"/>
              </a:spcAft>
              <a:buFont typeface="Andika"/>
              <a:buNone/>
            </a:pPr>
            <a:r>
              <a:rPr lang="id-ID" sz="1000" b="1" dirty="0"/>
              <a:t>-Konflik antar umat beragama</a:t>
            </a:r>
          </a:p>
          <a:p>
            <a:pPr marL="0" indent="0">
              <a:spcAft>
                <a:spcPts val="1200"/>
              </a:spcAft>
              <a:buFont typeface="Andika"/>
              <a:buNone/>
            </a:pPr>
            <a:r>
              <a:rPr lang="id-ID" sz="1000" b="1" dirty="0"/>
              <a:t>-Konflik antar golongan</a:t>
            </a:r>
          </a:p>
          <a:p>
            <a:pPr marL="0" indent="0">
              <a:spcAft>
                <a:spcPts val="1200"/>
              </a:spcAft>
              <a:buFont typeface="Andika"/>
              <a:buNone/>
            </a:pPr>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09"/>
                                        </p:tgtEl>
                                        <p:attrNameLst>
                                          <p:attrName>style.visibility</p:attrName>
                                        </p:attrNameLst>
                                      </p:cBhvr>
                                      <p:to>
                                        <p:strVal val="visible"/>
                                      </p:to>
                                    </p:set>
                                    <p:animEffect transition="in" filter="fade">
                                      <p:cBhvr>
                                        <p:cTn id="7" dur="1000"/>
                                        <p:tgtEl>
                                          <p:spTgt spid="33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305"/>
                                        </p:tgtEl>
                                        <p:attrNameLst>
                                          <p:attrName>style.visibility</p:attrName>
                                        </p:attrNameLst>
                                      </p:cBhvr>
                                      <p:to>
                                        <p:strVal val="visible"/>
                                      </p:to>
                                    </p:set>
                                    <p:anim calcmode="lin" valueType="num">
                                      <p:cBhvr additive="base">
                                        <p:cTn id="12" dur="1000"/>
                                        <p:tgtEl>
                                          <p:spTgt spid="3305"/>
                                        </p:tgtEl>
                                        <p:attrNameLst>
                                          <p:attrName>ppt_x</p:attrName>
                                        </p:attrNameLst>
                                      </p:cBhvr>
                                      <p:tavLst>
                                        <p:tav tm="0">
                                          <p:val>
                                            <p:strVal val="#ppt_x+1"/>
                                          </p:val>
                                        </p:tav>
                                        <p:tav tm="100000">
                                          <p:val>
                                            <p:strVal val="#ppt_x"/>
                                          </p:val>
                                        </p:tav>
                                      </p:tavLst>
                                    </p:anim>
                                  </p:childTnLst>
                                </p:cTn>
                              </p:par>
                              <p:par>
                                <p:cTn id="13" presetID="10" presetClass="entr" presetSubtype="0" fill="hold" nodeType="withEffect">
                                  <p:stCondLst>
                                    <p:cond delay="0"/>
                                  </p:stCondLst>
                                  <p:childTnLst>
                                    <p:set>
                                      <p:cBhvr>
                                        <p:cTn id="14" dur="1" fill="hold">
                                          <p:stCondLst>
                                            <p:cond delay="0"/>
                                          </p:stCondLst>
                                        </p:cTn>
                                        <p:tgtEl>
                                          <p:spTgt spid="3310"/>
                                        </p:tgtEl>
                                        <p:attrNameLst>
                                          <p:attrName>style.visibility</p:attrName>
                                        </p:attrNameLst>
                                      </p:cBhvr>
                                      <p:to>
                                        <p:strVal val="visible"/>
                                      </p:to>
                                    </p:set>
                                    <p:animEffect transition="in" filter="fade">
                                      <p:cBhvr>
                                        <p:cTn id="15" dur="1000"/>
                                        <p:tgtEl>
                                          <p:spTgt spid="3310"/>
                                        </p:tgtEl>
                                      </p:cBhvr>
                                    </p:animEffect>
                                  </p:childTnLst>
                                </p:cTn>
                              </p:par>
                              <p:par>
                                <p:cTn id="16" presetID="10" presetClass="entr" presetSubtype="0" fill="hold" nodeType="withEffect">
                                  <p:stCondLst>
                                    <p:cond delay="0"/>
                                  </p:stCondLst>
                                  <p:childTnLst>
                                    <p:set>
                                      <p:cBhvr>
                                        <p:cTn id="17" dur="1" fill="hold">
                                          <p:stCondLst>
                                            <p:cond delay="0"/>
                                          </p:stCondLst>
                                        </p:cTn>
                                        <p:tgtEl>
                                          <p:spTgt spid="3313"/>
                                        </p:tgtEl>
                                        <p:attrNameLst>
                                          <p:attrName>style.visibility</p:attrName>
                                        </p:attrNameLst>
                                      </p:cBhvr>
                                      <p:to>
                                        <p:strVal val="visible"/>
                                      </p:to>
                                    </p:set>
                                    <p:animEffect transition="in" filter="fade">
                                      <p:cBhvr>
                                        <p:cTn id="18" dur="1000"/>
                                        <p:tgtEl>
                                          <p:spTgt spid="3313"/>
                                        </p:tgtEl>
                                      </p:cBhvr>
                                    </p:animEffect>
                                  </p:childTnLst>
                                </p:cTn>
                              </p:par>
                              <p:par>
                                <p:cTn id="19" presetID="10" presetClass="entr" presetSubtype="0" fill="hold" nodeType="withEffect">
                                  <p:stCondLst>
                                    <p:cond delay="0"/>
                                  </p:stCondLst>
                                  <p:childTnLst>
                                    <p:set>
                                      <p:cBhvr>
                                        <p:cTn id="20" dur="1" fill="hold">
                                          <p:stCondLst>
                                            <p:cond delay="0"/>
                                          </p:stCondLst>
                                        </p:cTn>
                                        <p:tgtEl>
                                          <p:spTgt spid="3314"/>
                                        </p:tgtEl>
                                        <p:attrNameLst>
                                          <p:attrName>style.visibility</p:attrName>
                                        </p:attrNameLst>
                                      </p:cBhvr>
                                      <p:to>
                                        <p:strVal val="visible"/>
                                      </p:to>
                                    </p:set>
                                    <p:animEffect transition="in" filter="fade">
                                      <p:cBhvr>
                                        <p:cTn id="21" dur="1000"/>
                                        <p:tgtEl>
                                          <p:spTgt spid="33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304"/>
                                        </p:tgtEl>
                                        <p:attrNameLst>
                                          <p:attrName>style.visibility</p:attrName>
                                        </p:attrNameLst>
                                      </p:cBhvr>
                                      <p:to>
                                        <p:strVal val="visible"/>
                                      </p:to>
                                    </p:set>
                                    <p:anim calcmode="lin" valueType="num">
                                      <p:cBhvr additive="base">
                                        <p:cTn id="26" dur="1000"/>
                                        <p:tgtEl>
                                          <p:spTgt spid="3304"/>
                                        </p:tgtEl>
                                        <p:attrNameLst>
                                          <p:attrName>ppt_x</p:attrName>
                                        </p:attrNameLst>
                                      </p:cBhvr>
                                      <p:tavLst>
                                        <p:tav tm="0">
                                          <p:val>
                                            <p:strVal val="#ppt_x+1"/>
                                          </p:val>
                                        </p:tav>
                                        <p:tav tm="100000">
                                          <p:val>
                                            <p:strVal val="#ppt_x"/>
                                          </p:val>
                                        </p:tav>
                                      </p:tavLst>
                                    </p:anim>
                                  </p:childTnLst>
                                </p:cTn>
                              </p:par>
                              <p:par>
                                <p:cTn id="27" presetID="10" presetClass="entr" presetSubtype="0" fill="hold" nodeType="withEffect">
                                  <p:stCondLst>
                                    <p:cond delay="0"/>
                                  </p:stCondLst>
                                  <p:childTnLst>
                                    <p:set>
                                      <p:cBhvr>
                                        <p:cTn id="28" dur="1" fill="hold">
                                          <p:stCondLst>
                                            <p:cond delay="0"/>
                                          </p:stCondLst>
                                        </p:cTn>
                                        <p:tgtEl>
                                          <p:spTgt spid="3316"/>
                                        </p:tgtEl>
                                        <p:attrNameLst>
                                          <p:attrName>style.visibility</p:attrName>
                                        </p:attrNameLst>
                                      </p:cBhvr>
                                      <p:to>
                                        <p:strVal val="visible"/>
                                      </p:to>
                                    </p:set>
                                    <p:animEffect transition="in" filter="fade">
                                      <p:cBhvr>
                                        <p:cTn id="29" dur="1000"/>
                                        <p:tgtEl>
                                          <p:spTgt spid="3316"/>
                                        </p:tgtEl>
                                      </p:cBhvr>
                                    </p:animEffect>
                                  </p:childTnLst>
                                </p:cTn>
                              </p:par>
                              <p:par>
                                <p:cTn id="30" presetID="10" presetClass="entr" presetSubtype="0" fill="hold" nodeType="withEffect">
                                  <p:stCondLst>
                                    <p:cond delay="0"/>
                                  </p:stCondLst>
                                  <p:childTnLst>
                                    <p:set>
                                      <p:cBhvr>
                                        <p:cTn id="31" dur="1" fill="hold">
                                          <p:stCondLst>
                                            <p:cond delay="0"/>
                                          </p:stCondLst>
                                        </p:cTn>
                                        <p:tgtEl>
                                          <p:spTgt spid="3306"/>
                                        </p:tgtEl>
                                        <p:attrNameLst>
                                          <p:attrName>style.visibility</p:attrName>
                                        </p:attrNameLst>
                                      </p:cBhvr>
                                      <p:to>
                                        <p:strVal val="visible"/>
                                      </p:to>
                                    </p:set>
                                    <p:animEffect transition="in" filter="fade">
                                      <p:cBhvr>
                                        <p:cTn id="32" dur="1000"/>
                                        <p:tgtEl>
                                          <p:spTgt spid="3306"/>
                                        </p:tgtEl>
                                      </p:cBhvr>
                                    </p:animEffect>
                                  </p:childTnLst>
                                </p:cTn>
                              </p:par>
                              <p:par>
                                <p:cTn id="33" presetID="10" presetClass="entr" presetSubtype="0" fill="hold" nodeType="withEffect">
                                  <p:stCondLst>
                                    <p:cond delay="0"/>
                                  </p:stCondLst>
                                  <p:childTnLst>
                                    <p:set>
                                      <p:cBhvr>
                                        <p:cTn id="34" dur="1" fill="hold">
                                          <p:stCondLst>
                                            <p:cond delay="0"/>
                                          </p:stCondLst>
                                        </p:cTn>
                                        <p:tgtEl>
                                          <p:spTgt spid="3317"/>
                                        </p:tgtEl>
                                        <p:attrNameLst>
                                          <p:attrName>style.visibility</p:attrName>
                                        </p:attrNameLst>
                                      </p:cBhvr>
                                      <p:to>
                                        <p:strVal val="visible"/>
                                      </p:to>
                                    </p:set>
                                    <p:animEffect transition="in" filter="fade">
                                      <p:cBhvr>
                                        <p:cTn id="35" dur="1000"/>
                                        <p:tgtEl>
                                          <p:spTgt spid="33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307"/>
                                        </p:tgtEl>
                                        <p:attrNameLst>
                                          <p:attrName>style.visibility</p:attrName>
                                        </p:attrNameLst>
                                      </p:cBhvr>
                                      <p:to>
                                        <p:strVal val="visible"/>
                                      </p:to>
                                    </p:set>
                                    <p:anim calcmode="lin" valueType="num">
                                      <p:cBhvr additive="base">
                                        <p:cTn id="40" dur="1000"/>
                                        <p:tgtEl>
                                          <p:spTgt spid="3307"/>
                                        </p:tgtEl>
                                        <p:attrNameLst>
                                          <p:attrName>ppt_x</p:attrName>
                                        </p:attrNameLst>
                                      </p:cBhvr>
                                      <p:tavLst>
                                        <p:tav tm="0">
                                          <p:val>
                                            <p:strVal val="#ppt_x+1"/>
                                          </p:val>
                                        </p:tav>
                                        <p:tav tm="100000">
                                          <p:val>
                                            <p:strVal val="#ppt_x"/>
                                          </p:val>
                                        </p:tav>
                                      </p:tavLst>
                                    </p:anim>
                                  </p:childTnLst>
                                </p:cTn>
                              </p:par>
                              <p:par>
                                <p:cTn id="41" presetID="10" presetClass="entr" presetSubtype="0" fill="hold" nodeType="withEffect">
                                  <p:stCondLst>
                                    <p:cond delay="0"/>
                                  </p:stCondLst>
                                  <p:childTnLst>
                                    <p:set>
                                      <p:cBhvr>
                                        <p:cTn id="42" dur="1" fill="hold">
                                          <p:stCondLst>
                                            <p:cond delay="0"/>
                                          </p:stCondLst>
                                        </p:cTn>
                                        <p:tgtEl>
                                          <p:spTgt spid="3315"/>
                                        </p:tgtEl>
                                        <p:attrNameLst>
                                          <p:attrName>style.visibility</p:attrName>
                                        </p:attrNameLst>
                                      </p:cBhvr>
                                      <p:to>
                                        <p:strVal val="visible"/>
                                      </p:to>
                                    </p:set>
                                    <p:animEffect transition="in" filter="fade">
                                      <p:cBhvr>
                                        <p:cTn id="43" dur="1000"/>
                                        <p:tgtEl>
                                          <p:spTgt spid="3315"/>
                                        </p:tgtEl>
                                      </p:cBhvr>
                                    </p:animEffect>
                                  </p:childTnLst>
                                </p:cTn>
                              </p:par>
                              <p:par>
                                <p:cTn id="44" presetID="10" presetClass="entr" presetSubtype="0" fill="hold" nodeType="withEffect">
                                  <p:stCondLst>
                                    <p:cond delay="0"/>
                                  </p:stCondLst>
                                  <p:childTnLst>
                                    <p:set>
                                      <p:cBhvr>
                                        <p:cTn id="45" dur="1" fill="hold">
                                          <p:stCondLst>
                                            <p:cond delay="0"/>
                                          </p:stCondLst>
                                        </p:cTn>
                                        <p:tgtEl>
                                          <p:spTgt spid="3308"/>
                                        </p:tgtEl>
                                        <p:attrNameLst>
                                          <p:attrName>style.visibility</p:attrName>
                                        </p:attrNameLst>
                                      </p:cBhvr>
                                      <p:to>
                                        <p:strVal val="visible"/>
                                      </p:to>
                                    </p:set>
                                    <p:animEffect transition="in" filter="fade">
                                      <p:cBhvr>
                                        <p:cTn id="46" dur="1000"/>
                                        <p:tgtEl>
                                          <p:spTgt spid="3308"/>
                                        </p:tgtEl>
                                      </p:cBhvr>
                                    </p:animEffect>
                                  </p:childTnLst>
                                </p:cTn>
                              </p:par>
                              <p:par>
                                <p:cTn id="47" presetID="10" presetClass="entr" presetSubtype="0" fill="hold" nodeType="withEffect">
                                  <p:stCondLst>
                                    <p:cond delay="0"/>
                                  </p:stCondLst>
                                  <p:childTnLst>
                                    <p:set>
                                      <p:cBhvr>
                                        <p:cTn id="48" dur="1" fill="hold">
                                          <p:stCondLst>
                                            <p:cond delay="0"/>
                                          </p:stCondLst>
                                        </p:cTn>
                                        <p:tgtEl>
                                          <p:spTgt spid="3301"/>
                                        </p:tgtEl>
                                        <p:attrNameLst>
                                          <p:attrName>style.visibility</p:attrName>
                                        </p:attrNameLst>
                                      </p:cBhvr>
                                      <p:to>
                                        <p:strVal val="visible"/>
                                      </p:to>
                                    </p:set>
                                    <p:animEffect transition="in" filter="fade">
                                      <p:cBhvr>
                                        <p:cTn id="49" dur="1000"/>
                                        <p:tgtEl>
                                          <p:spTgt spid="3301"/>
                                        </p:tgtEl>
                                      </p:cBhvr>
                                    </p:animEffect>
                                  </p:childTnLst>
                                </p:cTn>
                              </p:par>
                              <p:par>
                                <p:cTn id="50" presetID="10" presetClass="entr" presetSubtype="0" fill="hold" nodeType="withEffect">
                                  <p:stCondLst>
                                    <p:cond delay="0"/>
                                  </p:stCondLst>
                                  <p:childTnLst>
                                    <p:set>
                                      <p:cBhvr>
                                        <p:cTn id="51" dur="1" fill="hold">
                                          <p:stCondLst>
                                            <p:cond delay="0"/>
                                          </p:stCondLst>
                                        </p:cTn>
                                        <p:tgtEl>
                                          <p:spTgt spid="3328"/>
                                        </p:tgtEl>
                                        <p:attrNameLst>
                                          <p:attrName>style.visibility</p:attrName>
                                        </p:attrNameLst>
                                      </p:cBhvr>
                                      <p:to>
                                        <p:strVal val="visible"/>
                                      </p:to>
                                    </p:set>
                                    <p:animEffect transition="in" filter="fade">
                                      <p:cBhvr>
                                        <p:cTn id="52" dur="1000"/>
                                        <p:tgtEl>
                                          <p:spTgt spid="33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00"/>
                                        </p:tgtEl>
                                        <p:attrNameLst>
                                          <p:attrName>style.visibility</p:attrName>
                                        </p:attrNameLst>
                                      </p:cBhvr>
                                      <p:to>
                                        <p:strVal val="visible"/>
                                      </p:to>
                                    </p:set>
                                    <p:animEffect transition="in" filter="fade">
                                      <p:cBhvr>
                                        <p:cTn id="57" dur="1000"/>
                                        <p:tgtEl>
                                          <p:spTgt spid="3300"/>
                                        </p:tgtEl>
                                      </p:cBhvr>
                                    </p:animEffect>
                                  </p:childTnLst>
                                </p:cTn>
                              </p:par>
                              <p:par>
                                <p:cTn id="58" presetID="10"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grpSp>
        <p:nvGrpSpPr>
          <p:cNvPr id="1360" name="Google Shape;1360;p70"/>
          <p:cNvGrpSpPr/>
          <p:nvPr/>
        </p:nvGrpSpPr>
        <p:grpSpPr>
          <a:xfrm>
            <a:off x="108454" y="3885424"/>
            <a:ext cx="1888999" cy="901512"/>
            <a:chOff x="150354" y="3784874"/>
            <a:chExt cx="1888999" cy="901512"/>
          </a:xfrm>
        </p:grpSpPr>
        <p:sp>
          <p:nvSpPr>
            <p:cNvPr id="1361" name="Google Shape;1361;p70"/>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0"/>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70"/>
          <p:cNvGrpSpPr/>
          <p:nvPr/>
        </p:nvGrpSpPr>
        <p:grpSpPr>
          <a:xfrm>
            <a:off x="2250735" y="469292"/>
            <a:ext cx="4551588" cy="4155375"/>
            <a:chOff x="2336049" y="547200"/>
            <a:chExt cx="4380739" cy="3999398"/>
          </a:xfrm>
        </p:grpSpPr>
        <p:grpSp>
          <p:nvGrpSpPr>
            <p:cNvPr id="1364" name="Google Shape;1364;p70"/>
            <p:cNvGrpSpPr/>
            <p:nvPr/>
          </p:nvGrpSpPr>
          <p:grpSpPr>
            <a:xfrm>
              <a:off x="2336049" y="594020"/>
              <a:ext cx="4312282" cy="3952578"/>
              <a:chOff x="2639894" y="635124"/>
              <a:chExt cx="3782040" cy="3782010"/>
            </a:xfrm>
          </p:grpSpPr>
          <p:sp>
            <p:nvSpPr>
              <p:cNvPr id="1365" name="Google Shape;1365;p70"/>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0"/>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0"/>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0"/>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70"/>
            <p:cNvGrpSpPr/>
            <p:nvPr/>
          </p:nvGrpSpPr>
          <p:grpSpPr>
            <a:xfrm>
              <a:off x="2404507" y="547200"/>
              <a:ext cx="4312282" cy="3952578"/>
              <a:chOff x="2639894" y="635124"/>
              <a:chExt cx="3782040" cy="3782010"/>
            </a:xfrm>
          </p:grpSpPr>
          <p:sp>
            <p:nvSpPr>
              <p:cNvPr id="1370" name="Google Shape;1370;p70"/>
              <p:cNvSpPr/>
              <p:nvPr/>
            </p:nvSpPr>
            <p:spPr>
              <a:xfrm>
                <a:off x="2639894" y="635124"/>
                <a:ext cx="3780471" cy="3782010"/>
              </a:xfrm>
              <a:custGeom>
                <a:avLst/>
                <a:gdLst/>
                <a:ahLst/>
                <a:cxnLst/>
                <a:rect l="l" t="t" r="r" b="b"/>
                <a:pathLst>
                  <a:path w="12052" h="12057" extrusionOk="0">
                    <a:moveTo>
                      <a:pt x="359" y="0"/>
                    </a:moveTo>
                    <a:cubicBezTo>
                      <a:pt x="160" y="0"/>
                      <a:pt x="0" y="160"/>
                      <a:pt x="0" y="359"/>
                    </a:cubicBezTo>
                    <a:lnTo>
                      <a:pt x="0" y="11698"/>
                    </a:lnTo>
                    <a:cubicBezTo>
                      <a:pt x="0" y="11897"/>
                      <a:pt x="160" y="12057"/>
                      <a:pt x="359" y="12057"/>
                    </a:cubicBezTo>
                    <a:lnTo>
                      <a:pt x="11698" y="12057"/>
                    </a:lnTo>
                    <a:cubicBezTo>
                      <a:pt x="11897" y="12057"/>
                      <a:pt x="12051" y="11897"/>
                      <a:pt x="12051" y="11698"/>
                    </a:cubicBezTo>
                    <a:lnTo>
                      <a:pt x="12051" y="359"/>
                    </a:lnTo>
                    <a:cubicBezTo>
                      <a:pt x="12051" y="160"/>
                      <a:pt x="11897" y="0"/>
                      <a:pt x="11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0"/>
              <p:cNvSpPr/>
              <p:nvPr/>
            </p:nvSpPr>
            <p:spPr>
              <a:xfrm>
                <a:off x="2639894" y="635124"/>
                <a:ext cx="3782040" cy="3782010"/>
              </a:xfrm>
              <a:custGeom>
                <a:avLst/>
                <a:gdLst/>
                <a:ahLst/>
                <a:cxnLst/>
                <a:rect l="l" t="t" r="r" b="b"/>
                <a:pathLst>
                  <a:path w="12057" h="12057" extrusionOk="0">
                    <a:moveTo>
                      <a:pt x="649" y="296"/>
                    </a:moveTo>
                    <a:lnTo>
                      <a:pt x="649" y="655"/>
                    </a:lnTo>
                    <a:lnTo>
                      <a:pt x="296" y="655"/>
                    </a:lnTo>
                    <a:lnTo>
                      <a:pt x="296" y="296"/>
                    </a:lnTo>
                    <a:close/>
                    <a:moveTo>
                      <a:pt x="1076" y="296"/>
                    </a:moveTo>
                    <a:lnTo>
                      <a:pt x="1076" y="655"/>
                    </a:lnTo>
                    <a:lnTo>
                      <a:pt x="723" y="655"/>
                    </a:lnTo>
                    <a:lnTo>
                      <a:pt x="723" y="296"/>
                    </a:lnTo>
                    <a:close/>
                    <a:moveTo>
                      <a:pt x="1504" y="296"/>
                    </a:moveTo>
                    <a:lnTo>
                      <a:pt x="1504" y="655"/>
                    </a:lnTo>
                    <a:lnTo>
                      <a:pt x="1151" y="655"/>
                    </a:lnTo>
                    <a:lnTo>
                      <a:pt x="1151" y="296"/>
                    </a:lnTo>
                    <a:close/>
                    <a:moveTo>
                      <a:pt x="1931" y="296"/>
                    </a:moveTo>
                    <a:lnTo>
                      <a:pt x="1931" y="655"/>
                    </a:lnTo>
                    <a:lnTo>
                      <a:pt x="1578" y="655"/>
                    </a:lnTo>
                    <a:lnTo>
                      <a:pt x="1578" y="296"/>
                    </a:lnTo>
                    <a:close/>
                    <a:moveTo>
                      <a:pt x="2358" y="296"/>
                    </a:moveTo>
                    <a:lnTo>
                      <a:pt x="2358" y="655"/>
                    </a:lnTo>
                    <a:lnTo>
                      <a:pt x="2005" y="655"/>
                    </a:lnTo>
                    <a:lnTo>
                      <a:pt x="2005" y="296"/>
                    </a:lnTo>
                    <a:close/>
                    <a:moveTo>
                      <a:pt x="2785" y="296"/>
                    </a:moveTo>
                    <a:lnTo>
                      <a:pt x="2785" y="655"/>
                    </a:lnTo>
                    <a:lnTo>
                      <a:pt x="2432" y="655"/>
                    </a:lnTo>
                    <a:lnTo>
                      <a:pt x="2432" y="296"/>
                    </a:lnTo>
                    <a:close/>
                    <a:moveTo>
                      <a:pt x="3212" y="296"/>
                    </a:moveTo>
                    <a:lnTo>
                      <a:pt x="3212" y="655"/>
                    </a:lnTo>
                    <a:lnTo>
                      <a:pt x="2859" y="655"/>
                    </a:lnTo>
                    <a:lnTo>
                      <a:pt x="2859" y="296"/>
                    </a:lnTo>
                    <a:close/>
                    <a:moveTo>
                      <a:pt x="3639" y="296"/>
                    </a:moveTo>
                    <a:lnTo>
                      <a:pt x="3639" y="655"/>
                    </a:lnTo>
                    <a:lnTo>
                      <a:pt x="3286" y="655"/>
                    </a:lnTo>
                    <a:lnTo>
                      <a:pt x="3286" y="296"/>
                    </a:lnTo>
                    <a:close/>
                    <a:moveTo>
                      <a:pt x="4066" y="296"/>
                    </a:moveTo>
                    <a:lnTo>
                      <a:pt x="4066" y="655"/>
                    </a:lnTo>
                    <a:lnTo>
                      <a:pt x="3713" y="655"/>
                    </a:lnTo>
                    <a:lnTo>
                      <a:pt x="3713" y="296"/>
                    </a:lnTo>
                    <a:close/>
                    <a:moveTo>
                      <a:pt x="4494" y="296"/>
                    </a:moveTo>
                    <a:lnTo>
                      <a:pt x="4494" y="655"/>
                    </a:lnTo>
                    <a:lnTo>
                      <a:pt x="4140" y="655"/>
                    </a:lnTo>
                    <a:lnTo>
                      <a:pt x="4140" y="296"/>
                    </a:lnTo>
                    <a:close/>
                    <a:moveTo>
                      <a:pt x="4921" y="296"/>
                    </a:moveTo>
                    <a:lnTo>
                      <a:pt x="4921" y="655"/>
                    </a:lnTo>
                    <a:lnTo>
                      <a:pt x="4568" y="655"/>
                    </a:lnTo>
                    <a:lnTo>
                      <a:pt x="4568" y="296"/>
                    </a:lnTo>
                    <a:close/>
                    <a:moveTo>
                      <a:pt x="5348" y="296"/>
                    </a:moveTo>
                    <a:lnTo>
                      <a:pt x="5348" y="655"/>
                    </a:lnTo>
                    <a:lnTo>
                      <a:pt x="4995" y="655"/>
                    </a:lnTo>
                    <a:lnTo>
                      <a:pt x="4995" y="296"/>
                    </a:lnTo>
                    <a:close/>
                    <a:moveTo>
                      <a:pt x="5775" y="296"/>
                    </a:moveTo>
                    <a:lnTo>
                      <a:pt x="5775" y="655"/>
                    </a:lnTo>
                    <a:lnTo>
                      <a:pt x="5422" y="655"/>
                    </a:lnTo>
                    <a:lnTo>
                      <a:pt x="5422" y="296"/>
                    </a:lnTo>
                    <a:close/>
                    <a:moveTo>
                      <a:pt x="6202" y="296"/>
                    </a:moveTo>
                    <a:lnTo>
                      <a:pt x="6202" y="655"/>
                    </a:lnTo>
                    <a:lnTo>
                      <a:pt x="5849" y="655"/>
                    </a:lnTo>
                    <a:lnTo>
                      <a:pt x="5849" y="296"/>
                    </a:lnTo>
                    <a:close/>
                    <a:moveTo>
                      <a:pt x="6629" y="296"/>
                    </a:moveTo>
                    <a:lnTo>
                      <a:pt x="6629" y="655"/>
                    </a:lnTo>
                    <a:lnTo>
                      <a:pt x="6276" y="655"/>
                    </a:lnTo>
                    <a:lnTo>
                      <a:pt x="6276" y="296"/>
                    </a:lnTo>
                    <a:close/>
                    <a:moveTo>
                      <a:pt x="7056" y="296"/>
                    </a:moveTo>
                    <a:lnTo>
                      <a:pt x="7056" y="655"/>
                    </a:lnTo>
                    <a:lnTo>
                      <a:pt x="6703" y="655"/>
                    </a:lnTo>
                    <a:lnTo>
                      <a:pt x="6703" y="296"/>
                    </a:lnTo>
                    <a:close/>
                    <a:moveTo>
                      <a:pt x="7484" y="296"/>
                    </a:moveTo>
                    <a:lnTo>
                      <a:pt x="7484" y="655"/>
                    </a:lnTo>
                    <a:lnTo>
                      <a:pt x="7130" y="655"/>
                    </a:lnTo>
                    <a:lnTo>
                      <a:pt x="7130" y="296"/>
                    </a:lnTo>
                    <a:close/>
                    <a:moveTo>
                      <a:pt x="7911" y="296"/>
                    </a:moveTo>
                    <a:lnTo>
                      <a:pt x="7911" y="655"/>
                    </a:lnTo>
                    <a:lnTo>
                      <a:pt x="7558" y="655"/>
                    </a:lnTo>
                    <a:lnTo>
                      <a:pt x="7558" y="296"/>
                    </a:lnTo>
                    <a:close/>
                    <a:moveTo>
                      <a:pt x="8338" y="296"/>
                    </a:moveTo>
                    <a:lnTo>
                      <a:pt x="8338" y="655"/>
                    </a:lnTo>
                    <a:lnTo>
                      <a:pt x="7985" y="655"/>
                    </a:lnTo>
                    <a:lnTo>
                      <a:pt x="7985" y="296"/>
                    </a:lnTo>
                    <a:close/>
                    <a:moveTo>
                      <a:pt x="8765" y="296"/>
                    </a:moveTo>
                    <a:lnTo>
                      <a:pt x="8765" y="655"/>
                    </a:lnTo>
                    <a:lnTo>
                      <a:pt x="8412" y="655"/>
                    </a:lnTo>
                    <a:lnTo>
                      <a:pt x="8412" y="296"/>
                    </a:lnTo>
                    <a:close/>
                    <a:moveTo>
                      <a:pt x="9192" y="296"/>
                    </a:moveTo>
                    <a:lnTo>
                      <a:pt x="9192" y="655"/>
                    </a:lnTo>
                    <a:lnTo>
                      <a:pt x="8839" y="655"/>
                    </a:lnTo>
                    <a:lnTo>
                      <a:pt x="8839" y="296"/>
                    </a:lnTo>
                    <a:close/>
                    <a:moveTo>
                      <a:pt x="9619" y="296"/>
                    </a:moveTo>
                    <a:lnTo>
                      <a:pt x="9619" y="655"/>
                    </a:lnTo>
                    <a:lnTo>
                      <a:pt x="9266" y="655"/>
                    </a:lnTo>
                    <a:lnTo>
                      <a:pt x="9266" y="296"/>
                    </a:lnTo>
                    <a:close/>
                    <a:moveTo>
                      <a:pt x="10046" y="296"/>
                    </a:moveTo>
                    <a:lnTo>
                      <a:pt x="10046" y="655"/>
                    </a:lnTo>
                    <a:lnTo>
                      <a:pt x="9693" y="655"/>
                    </a:lnTo>
                    <a:lnTo>
                      <a:pt x="9693" y="296"/>
                    </a:lnTo>
                    <a:close/>
                    <a:moveTo>
                      <a:pt x="10474" y="296"/>
                    </a:moveTo>
                    <a:lnTo>
                      <a:pt x="10474" y="655"/>
                    </a:lnTo>
                    <a:lnTo>
                      <a:pt x="10120" y="655"/>
                    </a:lnTo>
                    <a:lnTo>
                      <a:pt x="10120" y="296"/>
                    </a:lnTo>
                    <a:close/>
                    <a:moveTo>
                      <a:pt x="10901" y="296"/>
                    </a:moveTo>
                    <a:lnTo>
                      <a:pt x="10901" y="655"/>
                    </a:lnTo>
                    <a:lnTo>
                      <a:pt x="10548" y="655"/>
                    </a:lnTo>
                    <a:lnTo>
                      <a:pt x="10548" y="296"/>
                    </a:lnTo>
                    <a:close/>
                    <a:moveTo>
                      <a:pt x="11328" y="296"/>
                    </a:moveTo>
                    <a:lnTo>
                      <a:pt x="11328" y="655"/>
                    </a:lnTo>
                    <a:lnTo>
                      <a:pt x="10975" y="655"/>
                    </a:lnTo>
                    <a:lnTo>
                      <a:pt x="10975" y="296"/>
                    </a:lnTo>
                    <a:close/>
                    <a:moveTo>
                      <a:pt x="11755" y="296"/>
                    </a:moveTo>
                    <a:lnTo>
                      <a:pt x="11755" y="655"/>
                    </a:lnTo>
                    <a:lnTo>
                      <a:pt x="11402" y="655"/>
                    </a:lnTo>
                    <a:lnTo>
                      <a:pt x="11402" y="296"/>
                    </a:lnTo>
                    <a:close/>
                    <a:moveTo>
                      <a:pt x="649" y="723"/>
                    </a:moveTo>
                    <a:lnTo>
                      <a:pt x="649" y="1082"/>
                    </a:lnTo>
                    <a:lnTo>
                      <a:pt x="296" y="1082"/>
                    </a:lnTo>
                    <a:lnTo>
                      <a:pt x="296" y="723"/>
                    </a:lnTo>
                    <a:close/>
                    <a:moveTo>
                      <a:pt x="1076" y="723"/>
                    </a:moveTo>
                    <a:lnTo>
                      <a:pt x="1076" y="1082"/>
                    </a:lnTo>
                    <a:lnTo>
                      <a:pt x="723" y="1082"/>
                    </a:lnTo>
                    <a:lnTo>
                      <a:pt x="723" y="723"/>
                    </a:lnTo>
                    <a:close/>
                    <a:moveTo>
                      <a:pt x="1504" y="723"/>
                    </a:moveTo>
                    <a:lnTo>
                      <a:pt x="1504" y="1082"/>
                    </a:lnTo>
                    <a:lnTo>
                      <a:pt x="1151" y="1082"/>
                    </a:lnTo>
                    <a:lnTo>
                      <a:pt x="1151" y="723"/>
                    </a:lnTo>
                    <a:close/>
                    <a:moveTo>
                      <a:pt x="1931" y="723"/>
                    </a:moveTo>
                    <a:lnTo>
                      <a:pt x="1931" y="1082"/>
                    </a:lnTo>
                    <a:lnTo>
                      <a:pt x="1578" y="1082"/>
                    </a:lnTo>
                    <a:lnTo>
                      <a:pt x="1578" y="723"/>
                    </a:lnTo>
                    <a:close/>
                    <a:moveTo>
                      <a:pt x="2358" y="723"/>
                    </a:moveTo>
                    <a:lnTo>
                      <a:pt x="2358" y="1082"/>
                    </a:lnTo>
                    <a:lnTo>
                      <a:pt x="2005" y="1082"/>
                    </a:lnTo>
                    <a:lnTo>
                      <a:pt x="2005" y="723"/>
                    </a:lnTo>
                    <a:close/>
                    <a:moveTo>
                      <a:pt x="2785" y="723"/>
                    </a:moveTo>
                    <a:lnTo>
                      <a:pt x="2785" y="1082"/>
                    </a:lnTo>
                    <a:lnTo>
                      <a:pt x="2432" y="1082"/>
                    </a:lnTo>
                    <a:lnTo>
                      <a:pt x="2432" y="723"/>
                    </a:lnTo>
                    <a:close/>
                    <a:moveTo>
                      <a:pt x="3212" y="723"/>
                    </a:moveTo>
                    <a:lnTo>
                      <a:pt x="3212" y="1082"/>
                    </a:lnTo>
                    <a:lnTo>
                      <a:pt x="2859" y="1082"/>
                    </a:lnTo>
                    <a:lnTo>
                      <a:pt x="2859" y="723"/>
                    </a:lnTo>
                    <a:close/>
                    <a:moveTo>
                      <a:pt x="3639" y="723"/>
                    </a:moveTo>
                    <a:lnTo>
                      <a:pt x="3639" y="1082"/>
                    </a:lnTo>
                    <a:lnTo>
                      <a:pt x="3286" y="1082"/>
                    </a:lnTo>
                    <a:lnTo>
                      <a:pt x="3286" y="723"/>
                    </a:lnTo>
                    <a:close/>
                    <a:moveTo>
                      <a:pt x="4066" y="723"/>
                    </a:moveTo>
                    <a:lnTo>
                      <a:pt x="4066" y="1082"/>
                    </a:lnTo>
                    <a:lnTo>
                      <a:pt x="3713" y="1082"/>
                    </a:lnTo>
                    <a:lnTo>
                      <a:pt x="3713" y="723"/>
                    </a:lnTo>
                    <a:close/>
                    <a:moveTo>
                      <a:pt x="4494" y="723"/>
                    </a:moveTo>
                    <a:lnTo>
                      <a:pt x="4494" y="1082"/>
                    </a:lnTo>
                    <a:lnTo>
                      <a:pt x="4140" y="1082"/>
                    </a:lnTo>
                    <a:lnTo>
                      <a:pt x="4140" y="723"/>
                    </a:lnTo>
                    <a:close/>
                    <a:moveTo>
                      <a:pt x="4921" y="723"/>
                    </a:moveTo>
                    <a:lnTo>
                      <a:pt x="4921" y="1082"/>
                    </a:lnTo>
                    <a:lnTo>
                      <a:pt x="4568" y="1082"/>
                    </a:lnTo>
                    <a:lnTo>
                      <a:pt x="4568" y="723"/>
                    </a:lnTo>
                    <a:close/>
                    <a:moveTo>
                      <a:pt x="5348" y="723"/>
                    </a:moveTo>
                    <a:lnTo>
                      <a:pt x="5348" y="1082"/>
                    </a:lnTo>
                    <a:lnTo>
                      <a:pt x="4995" y="1082"/>
                    </a:lnTo>
                    <a:lnTo>
                      <a:pt x="4995" y="723"/>
                    </a:lnTo>
                    <a:close/>
                    <a:moveTo>
                      <a:pt x="5775" y="723"/>
                    </a:moveTo>
                    <a:lnTo>
                      <a:pt x="5775" y="1082"/>
                    </a:lnTo>
                    <a:lnTo>
                      <a:pt x="5422" y="1082"/>
                    </a:lnTo>
                    <a:lnTo>
                      <a:pt x="5422" y="723"/>
                    </a:lnTo>
                    <a:close/>
                    <a:moveTo>
                      <a:pt x="6202" y="723"/>
                    </a:moveTo>
                    <a:lnTo>
                      <a:pt x="6202" y="1082"/>
                    </a:lnTo>
                    <a:lnTo>
                      <a:pt x="5849" y="1082"/>
                    </a:lnTo>
                    <a:lnTo>
                      <a:pt x="5849" y="723"/>
                    </a:lnTo>
                    <a:close/>
                    <a:moveTo>
                      <a:pt x="6629" y="723"/>
                    </a:moveTo>
                    <a:lnTo>
                      <a:pt x="6629" y="1082"/>
                    </a:lnTo>
                    <a:lnTo>
                      <a:pt x="6276" y="1082"/>
                    </a:lnTo>
                    <a:lnTo>
                      <a:pt x="6276" y="723"/>
                    </a:lnTo>
                    <a:close/>
                    <a:moveTo>
                      <a:pt x="7056" y="723"/>
                    </a:moveTo>
                    <a:lnTo>
                      <a:pt x="7056" y="1082"/>
                    </a:lnTo>
                    <a:lnTo>
                      <a:pt x="6703" y="1082"/>
                    </a:lnTo>
                    <a:lnTo>
                      <a:pt x="6703" y="723"/>
                    </a:lnTo>
                    <a:close/>
                    <a:moveTo>
                      <a:pt x="7484" y="723"/>
                    </a:moveTo>
                    <a:lnTo>
                      <a:pt x="7484" y="1082"/>
                    </a:lnTo>
                    <a:lnTo>
                      <a:pt x="7130" y="1082"/>
                    </a:lnTo>
                    <a:lnTo>
                      <a:pt x="7130" y="723"/>
                    </a:lnTo>
                    <a:close/>
                    <a:moveTo>
                      <a:pt x="7911" y="723"/>
                    </a:moveTo>
                    <a:lnTo>
                      <a:pt x="7911" y="1082"/>
                    </a:lnTo>
                    <a:lnTo>
                      <a:pt x="7558" y="1082"/>
                    </a:lnTo>
                    <a:lnTo>
                      <a:pt x="7558" y="723"/>
                    </a:lnTo>
                    <a:close/>
                    <a:moveTo>
                      <a:pt x="8338" y="723"/>
                    </a:moveTo>
                    <a:lnTo>
                      <a:pt x="8338" y="1082"/>
                    </a:lnTo>
                    <a:lnTo>
                      <a:pt x="7985" y="1082"/>
                    </a:lnTo>
                    <a:lnTo>
                      <a:pt x="7985" y="723"/>
                    </a:lnTo>
                    <a:close/>
                    <a:moveTo>
                      <a:pt x="8765" y="723"/>
                    </a:moveTo>
                    <a:lnTo>
                      <a:pt x="8765" y="1082"/>
                    </a:lnTo>
                    <a:lnTo>
                      <a:pt x="8412" y="1082"/>
                    </a:lnTo>
                    <a:lnTo>
                      <a:pt x="8412" y="723"/>
                    </a:lnTo>
                    <a:close/>
                    <a:moveTo>
                      <a:pt x="9192" y="723"/>
                    </a:moveTo>
                    <a:lnTo>
                      <a:pt x="9192" y="1082"/>
                    </a:lnTo>
                    <a:lnTo>
                      <a:pt x="8839" y="1082"/>
                    </a:lnTo>
                    <a:lnTo>
                      <a:pt x="8839" y="723"/>
                    </a:lnTo>
                    <a:close/>
                    <a:moveTo>
                      <a:pt x="9619" y="723"/>
                    </a:moveTo>
                    <a:lnTo>
                      <a:pt x="9619" y="1082"/>
                    </a:lnTo>
                    <a:lnTo>
                      <a:pt x="9266" y="1082"/>
                    </a:lnTo>
                    <a:lnTo>
                      <a:pt x="9266" y="723"/>
                    </a:lnTo>
                    <a:close/>
                    <a:moveTo>
                      <a:pt x="10046" y="723"/>
                    </a:moveTo>
                    <a:lnTo>
                      <a:pt x="10046" y="1082"/>
                    </a:lnTo>
                    <a:lnTo>
                      <a:pt x="9693" y="1082"/>
                    </a:lnTo>
                    <a:lnTo>
                      <a:pt x="9693" y="723"/>
                    </a:lnTo>
                    <a:close/>
                    <a:moveTo>
                      <a:pt x="10474" y="723"/>
                    </a:moveTo>
                    <a:lnTo>
                      <a:pt x="10474" y="1082"/>
                    </a:lnTo>
                    <a:lnTo>
                      <a:pt x="10120" y="1082"/>
                    </a:lnTo>
                    <a:lnTo>
                      <a:pt x="10120" y="723"/>
                    </a:lnTo>
                    <a:close/>
                    <a:moveTo>
                      <a:pt x="10901" y="723"/>
                    </a:moveTo>
                    <a:lnTo>
                      <a:pt x="10901" y="1082"/>
                    </a:lnTo>
                    <a:lnTo>
                      <a:pt x="10548" y="1082"/>
                    </a:lnTo>
                    <a:lnTo>
                      <a:pt x="10548" y="723"/>
                    </a:lnTo>
                    <a:close/>
                    <a:moveTo>
                      <a:pt x="11328" y="723"/>
                    </a:moveTo>
                    <a:lnTo>
                      <a:pt x="11328" y="1082"/>
                    </a:lnTo>
                    <a:lnTo>
                      <a:pt x="10975" y="1082"/>
                    </a:lnTo>
                    <a:lnTo>
                      <a:pt x="10975" y="723"/>
                    </a:lnTo>
                    <a:close/>
                    <a:moveTo>
                      <a:pt x="11755" y="723"/>
                    </a:moveTo>
                    <a:lnTo>
                      <a:pt x="11755" y="1082"/>
                    </a:lnTo>
                    <a:lnTo>
                      <a:pt x="11402" y="1082"/>
                    </a:lnTo>
                    <a:lnTo>
                      <a:pt x="11402" y="723"/>
                    </a:lnTo>
                    <a:close/>
                    <a:moveTo>
                      <a:pt x="649" y="1151"/>
                    </a:moveTo>
                    <a:lnTo>
                      <a:pt x="649" y="1509"/>
                    </a:lnTo>
                    <a:lnTo>
                      <a:pt x="296" y="1509"/>
                    </a:lnTo>
                    <a:lnTo>
                      <a:pt x="296" y="1151"/>
                    </a:lnTo>
                    <a:close/>
                    <a:moveTo>
                      <a:pt x="1076" y="1151"/>
                    </a:moveTo>
                    <a:lnTo>
                      <a:pt x="1076" y="1509"/>
                    </a:lnTo>
                    <a:lnTo>
                      <a:pt x="723" y="1509"/>
                    </a:lnTo>
                    <a:lnTo>
                      <a:pt x="723" y="1151"/>
                    </a:lnTo>
                    <a:close/>
                    <a:moveTo>
                      <a:pt x="1504" y="1151"/>
                    </a:moveTo>
                    <a:lnTo>
                      <a:pt x="1504" y="1509"/>
                    </a:lnTo>
                    <a:lnTo>
                      <a:pt x="1151" y="1509"/>
                    </a:lnTo>
                    <a:lnTo>
                      <a:pt x="1151" y="1151"/>
                    </a:lnTo>
                    <a:close/>
                    <a:moveTo>
                      <a:pt x="1931" y="1151"/>
                    </a:moveTo>
                    <a:lnTo>
                      <a:pt x="1931" y="1509"/>
                    </a:lnTo>
                    <a:lnTo>
                      <a:pt x="1578" y="1509"/>
                    </a:lnTo>
                    <a:lnTo>
                      <a:pt x="1578" y="1151"/>
                    </a:lnTo>
                    <a:close/>
                    <a:moveTo>
                      <a:pt x="2358" y="1151"/>
                    </a:moveTo>
                    <a:lnTo>
                      <a:pt x="2358" y="1509"/>
                    </a:lnTo>
                    <a:lnTo>
                      <a:pt x="2005" y="1509"/>
                    </a:lnTo>
                    <a:lnTo>
                      <a:pt x="2005" y="1151"/>
                    </a:lnTo>
                    <a:close/>
                    <a:moveTo>
                      <a:pt x="2785" y="1151"/>
                    </a:moveTo>
                    <a:lnTo>
                      <a:pt x="2785" y="1509"/>
                    </a:lnTo>
                    <a:lnTo>
                      <a:pt x="2432" y="1509"/>
                    </a:lnTo>
                    <a:lnTo>
                      <a:pt x="2432" y="1151"/>
                    </a:lnTo>
                    <a:close/>
                    <a:moveTo>
                      <a:pt x="3212" y="1151"/>
                    </a:moveTo>
                    <a:lnTo>
                      <a:pt x="3212" y="1509"/>
                    </a:lnTo>
                    <a:lnTo>
                      <a:pt x="2859" y="1509"/>
                    </a:lnTo>
                    <a:lnTo>
                      <a:pt x="2859" y="1151"/>
                    </a:lnTo>
                    <a:close/>
                    <a:moveTo>
                      <a:pt x="3639" y="1151"/>
                    </a:moveTo>
                    <a:lnTo>
                      <a:pt x="3639" y="1509"/>
                    </a:lnTo>
                    <a:lnTo>
                      <a:pt x="3286" y="1509"/>
                    </a:lnTo>
                    <a:lnTo>
                      <a:pt x="3286" y="1151"/>
                    </a:lnTo>
                    <a:close/>
                    <a:moveTo>
                      <a:pt x="4066" y="1151"/>
                    </a:moveTo>
                    <a:lnTo>
                      <a:pt x="4066" y="1509"/>
                    </a:lnTo>
                    <a:lnTo>
                      <a:pt x="3713" y="1509"/>
                    </a:lnTo>
                    <a:lnTo>
                      <a:pt x="3713" y="1151"/>
                    </a:lnTo>
                    <a:close/>
                    <a:moveTo>
                      <a:pt x="4494" y="1151"/>
                    </a:moveTo>
                    <a:lnTo>
                      <a:pt x="4494" y="1509"/>
                    </a:lnTo>
                    <a:lnTo>
                      <a:pt x="4140" y="1509"/>
                    </a:lnTo>
                    <a:lnTo>
                      <a:pt x="4140" y="1151"/>
                    </a:lnTo>
                    <a:close/>
                    <a:moveTo>
                      <a:pt x="4921" y="1151"/>
                    </a:moveTo>
                    <a:lnTo>
                      <a:pt x="4921" y="1509"/>
                    </a:lnTo>
                    <a:lnTo>
                      <a:pt x="4568" y="1509"/>
                    </a:lnTo>
                    <a:lnTo>
                      <a:pt x="4568" y="1151"/>
                    </a:lnTo>
                    <a:close/>
                    <a:moveTo>
                      <a:pt x="5348" y="1151"/>
                    </a:moveTo>
                    <a:lnTo>
                      <a:pt x="5348" y="1509"/>
                    </a:lnTo>
                    <a:lnTo>
                      <a:pt x="4995" y="1509"/>
                    </a:lnTo>
                    <a:lnTo>
                      <a:pt x="4995" y="1151"/>
                    </a:lnTo>
                    <a:close/>
                    <a:moveTo>
                      <a:pt x="5775" y="1151"/>
                    </a:moveTo>
                    <a:lnTo>
                      <a:pt x="5775" y="1509"/>
                    </a:lnTo>
                    <a:lnTo>
                      <a:pt x="5422" y="1509"/>
                    </a:lnTo>
                    <a:lnTo>
                      <a:pt x="5422" y="1151"/>
                    </a:lnTo>
                    <a:close/>
                    <a:moveTo>
                      <a:pt x="6202" y="1151"/>
                    </a:moveTo>
                    <a:lnTo>
                      <a:pt x="6202" y="1509"/>
                    </a:lnTo>
                    <a:lnTo>
                      <a:pt x="5849" y="1509"/>
                    </a:lnTo>
                    <a:lnTo>
                      <a:pt x="5849" y="1151"/>
                    </a:lnTo>
                    <a:close/>
                    <a:moveTo>
                      <a:pt x="6629" y="1151"/>
                    </a:moveTo>
                    <a:lnTo>
                      <a:pt x="6629" y="1509"/>
                    </a:lnTo>
                    <a:lnTo>
                      <a:pt x="6276" y="1509"/>
                    </a:lnTo>
                    <a:lnTo>
                      <a:pt x="6276" y="1151"/>
                    </a:lnTo>
                    <a:close/>
                    <a:moveTo>
                      <a:pt x="7056" y="1151"/>
                    </a:moveTo>
                    <a:lnTo>
                      <a:pt x="7056" y="1509"/>
                    </a:lnTo>
                    <a:lnTo>
                      <a:pt x="6703" y="1509"/>
                    </a:lnTo>
                    <a:lnTo>
                      <a:pt x="6703" y="1151"/>
                    </a:lnTo>
                    <a:close/>
                    <a:moveTo>
                      <a:pt x="7484" y="1151"/>
                    </a:moveTo>
                    <a:lnTo>
                      <a:pt x="7484" y="1509"/>
                    </a:lnTo>
                    <a:lnTo>
                      <a:pt x="7130" y="1509"/>
                    </a:lnTo>
                    <a:lnTo>
                      <a:pt x="7130" y="1151"/>
                    </a:lnTo>
                    <a:close/>
                    <a:moveTo>
                      <a:pt x="7911" y="1151"/>
                    </a:moveTo>
                    <a:lnTo>
                      <a:pt x="7911" y="1509"/>
                    </a:lnTo>
                    <a:lnTo>
                      <a:pt x="7558" y="1509"/>
                    </a:lnTo>
                    <a:lnTo>
                      <a:pt x="7558" y="1151"/>
                    </a:lnTo>
                    <a:close/>
                    <a:moveTo>
                      <a:pt x="8338" y="1151"/>
                    </a:moveTo>
                    <a:lnTo>
                      <a:pt x="8338" y="1509"/>
                    </a:lnTo>
                    <a:lnTo>
                      <a:pt x="7985" y="1509"/>
                    </a:lnTo>
                    <a:lnTo>
                      <a:pt x="7985" y="1151"/>
                    </a:lnTo>
                    <a:close/>
                    <a:moveTo>
                      <a:pt x="8765" y="1151"/>
                    </a:moveTo>
                    <a:lnTo>
                      <a:pt x="8765" y="1509"/>
                    </a:lnTo>
                    <a:lnTo>
                      <a:pt x="8412" y="1509"/>
                    </a:lnTo>
                    <a:lnTo>
                      <a:pt x="8412" y="1151"/>
                    </a:lnTo>
                    <a:close/>
                    <a:moveTo>
                      <a:pt x="9192" y="1151"/>
                    </a:moveTo>
                    <a:lnTo>
                      <a:pt x="9192" y="1509"/>
                    </a:lnTo>
                    <a:lnTo>
                      <a:pt x="8839" y="1509"/>
                    </a:lnTo>
                    <a:lnTo>
                      <a:pt x="8839" y="1151"/>
                    </a:lnTo>
                    <a:close/>
                    <a:moveTo>
                      <a:pt x="9619" y="1151"/>
                    </a:moveTo>
                    <a:lnTo>
                      <a:pt x="9619" y="1509"/>
                    </a:lnTo>
                    <a:lnTo>
                      <a:pt x="9266" y="1509"/>
                    </a:lnTo>
                    <a:lnTo>
                      <a:pt x="9266" y="1151"/>
                    </a:lnTo>
                    <a:close/>
                    <a:moveTo>
                      <a:pt x="10046" y="1151"/>
                    </a:moveTo>
                    <a:lnTo>
                      <a:pt x="10046" y="1509"/>
                    </a:lnTo>
                    <a:lnTo>
                      <a:pt x="9693" y="1509"/>
                    </a:lnTo>
                    <a:lnTo>
                      <a:pt x="9693" y="1151"/>
                    </a:lnTo>
                    <a:close/>
                    <a:moveTo>
                      <a:pt x="10474" y="1151"/>
                    </a:moveTo>
                    <a:lnTo>
                      <a:pt x="10474" y="1509"/>
                    </a:lnTo>
                    <a:lnTo>
                      <a:pt x="10120" y="1509"/>
                    </a:lnTo>
                    <a:lnTo>
                      <a:pt x="10120" y="1151"/>
                    </a:lnTo>
                    <a:close/>
                    <a:moveTo>
                      <a:pt x="10901" y="1151"/>
                    </a:moveTo>
                    <a:lnTo>
                      <a:pt x="10901" y="1509"/>
                    </a:lnTo>
                    <a:lnTo>
                      <a:pt x="10548" y="1509"/>
                    </a:lnTo>
                    <a:lnTo>
                      <a:pt x="10548" y="1151"/>
                    </a:lnTo>
                    <a:close/>
                    <a:moveTo>
                      <a:pt x="11328" y="1151"/>
                    </a:moveTo>
                    <a:lnTo>
                      <a:pt x="11328" y="1509"/>
                    </a:lnTo>
                    <a:lnTo>
                      <a:pt x="10975" y="1509"/>
                    </a:lnTo>
                    <a:lnTo>
                      <a:pt x="10975" y="1151"/>
                    </a:lnTo>
                    <a:close/>
                    <a:moveTo>
                      <a:pt x="11755" y="1151"/>
                    </a:moveTo>
                    <a:lnTo>
                      <a:pt x="11755" y="1509"/>
                    </a:lnTo>
                    <a:lnTo>
                      <a:pt x="11402" y="1509"/>
                    </a:lnTo>
                    <a:lnTo>
                      <a:pt x="11402" y="1151"/>
                    </a:lnTo>
                    <a:close/>
                    <a:moveTo>
                      <a:pt x="649" y="1578"/>
                    </a:moveTo>
                    <a:lnTo>
                      <a:pt x="649" y="1937"/>
                    </a:lnTo>
                    <a:lnTo>
                      <a:pt x="296" y="1937"/>
                    </a:lnTo>
                    <a:lnTo>
                      <a:pt x="296" y="1578"/>
                    </a:lnTo>
                    <a:close/>
                    <a:moveTo>
                      <a:pt x="1076" y="1578"/>
                    </a:moveTo>
                    <a:lnTo>
                      <a:pt x="1076" y="1937"/>
                    </a:lnTo>
                    <a:lnTo>
                      <a:pt x="723" y="1937"/>
                    </a:lnTo>
                    <a:lnTo>
                      <a:pt x="723" y="1578"/>
                    </a:lnTo>
                    <a:close/>
                    <a:moveTo>
                      <a:pt x="1504" y="1578"/>
                    </a:moveTo>
                    <a:lnTo>
                      <a:pt x="1504" y="1937"/>
                    </a:lnTo>
                    <a:lnTo>
                      <a:pt x="1151" y="1937"/>
                    </a:lnTo>
                    <a:lnTo>
                      <a:pt x="1151" y="1578"/>
                    </a:lnTo>
                    <a:close/>
                    <a:moveTo>
                      <a:pt x="1931" y="1578"/>
                    </a:moveTo>
                    <a:lnTo>
                      <a:pt x="1931" y="1937"/>
                    </a:lnTo>
                    <a:lnTo>
                      <a:pt x="1578" y="1937"/>
                    </a:lnTo>
                    <a:lnTo>
                      <a:pt x="1578" y="1578"/>
                    </a:lnTo>
                    <a:close/>
                    <a:moveTo>
                      <a:pt x="2358" y="1578"/>
                    </a:moveTo>
                    <a:lnTo>
                      <a:pt x="2358" y="1937"/>
                    </a:lnTo>
                    <a:lnTo>
                      <a:pt x="2005" y="1937"/>
                    </a:lnTo>
                    <a:lnTo>
                      <a:pt x="2005" y="1578"/>
                    </a:lnTo>
                    <a:close/>
                    <a:moveTo>
                      <a:pt x="2785" y="1578"/>
                    </a:moveTo>
                    <a:lnTo>
                      <a:pt x="2785" y="1937"/>
                    </a:lnTo>
                    <a:lnTo>
                      <a:pt x="2432" y="1937"/>
                    </a:lnTo>
                    <a:lnTo>
                      <a:pt x="2432" y="1578"/>
                    </a:lnTo>
                    <a:close/>
                    <a:moveTo>
                      <a:pt x="3212" y="1578"/>
                    </a:moveTo>
                    <a:lnTo>
                      <a:pt x="3212" y="1937"/>
                    </a:lnTo>
                    <a:lnTo>
                      <a:pt x="2859" y="1937"/>
                    </a:lnTo>
                    <a:lnTo>
                      <a:pt x="2859" y="1578"/>
                    </a:lnTo>
                    <a:close/>
                    <a:moveTo>
                      <a:pt x="3639" y="1578"/>
                    </a:moveTo>
                    <a:lnTo>
                      <a:pt x="3639" y="1937"/>
                    </a:lnTo>
                    <a:lnTo>
                      <a:pt x="3286" y="1937"/>
                    </a:lnTo>
                    <a:lnTo>
                      <a:pt x="3286" y="1578"/>
                    </a:lnTo>
                    <a:close/>
                    <a:moveTo>
                      <a:pt x="4066" y="1578"/>
                    </a:moveTo>
                    <a:lnTo>
                      <a:pt x="4066" y="1937"/>
                    </a:lnTo>
                    <a:lnTo>
                      <a:pt x="3713" y="1937"/>
                    </a:lnTo>
                    <a:lnTo>
                      <a:pt x="3713" y="1578"/>
                    </a:lnTo>
                    <a:close/>
                    <a:moveTo>
                      <a:pt x="4494" y="1578"/>
                    </a:moveTo>
                    <a:lnTo>
                      <a:pt x="4494" y="1937"/>
                    </a:lnTo>
                    <a:lnTo>
                      <a:pt x="4140" y="1937"/>
                    </a:lnTo>
                    <a:lnTo>
                      <a:pt x="4140" y="1578"/>
                    </a:lnTo>
                    <a:close/>
                    <a:moveTo>
                      <a:pt x="4921" y="1578"/>
                    </a:moveTo>
                    <a:lnTo>
                      <a:pt x="4921" y="1937"/>
                    </a:lnTo>
                    <a:lnTo>
                      <a:pt x="4568" y="1937"/>
                    </a:lnTo>
                    <a:lnTo>
                      <a:pt x="4568" y="1578"/>
                    </a:lnTo>
                    <a:close/>
                    <a:moveTo>
                      <a:pt x="5348" y="1578"/>
                    </a:moveTo>
                    <a:lnTo>
                      <a:pt x="5348" y="1937"/>
                    </a:lnTo>
                    <a:lnTo>
                      <a:pt x="4995" y="1937"/>
                    </a:lnTo>
                    <a:lnTo>
                      <a:pt x="4995" y="1578"/>
                    </a:lnTo>
                    <a:close/>
                    <a:moveTo>
                      <a:pt x="5775" y="1578"/>
                    </a:moveTo>
                    <a:lnTo>
                      <a:pt x="5775" y="1937"/>
                    </a:lnTo>
                    <a:lnTo>
                      <a:pt x="5422" y="1937"/>
                    </a:lnTo>
                    <a:lnTo>
                      <a:pt x="5422" y="1578"/>
                    </a:lnTo>
                    <a:close/>
                    <a:moveTo>
                      <a:pt x="6202" y="1578"/>
                    </a:moveTo>
                    <a:lnTo>
                      <a:pt x="6202" y="1937"/>
                    </a:lnTo>
                    <a:lnTo>
                      <a:pt x="5849" y="1937"/>
                    </a:lnTo>
                    <a:lnTo>
                      <a:pt x="5849" y="1578"/>
                    </a:lnTo>
                    <a:close/>
                    <a:moveTo>
                      <a:pt x="6629" y="1578"/>
                    </a:moveTo>
                    <a:lnTo>
                      <a:pt x="6629" y="1937"/>
                    </a:lnTo>
                    <a:lnTo>
                      <a:pt x="6276" y="1937"/>
                    </a:lnTo>
                    <a:lnTo>
                      <a:pt x="6276" y="1578"/>
                    </a:lnTo>
                    <a:close/>
                    <a:moveTo>
                      <a:pt x="7056" y="1578"/>
                    </a:moveTo>
                    <a:lnTo>
                      <a:pt x="7056" y="1937"/>
                    </a:lnTo>
                    <a:lnTo>
                      <a:pt x="6703" y="1937"/>
                    </a:lnTo>
                    <a:lnTo>
                      <a:pt x="6703" y="1578"/>
                    </a:lnTo>
                    <a:close/>
                    <a:moveTo>
                      <a:pt x="7484" y="1578"/>
                    </a:moveTo>
                    <a:lnTo>
                      <a:pt x="7484" y="1937"/>
                    </a:lnTo>
                    <a:lnTo>
                      <a:pt x="7130" y="1937"/>
                    </a:lnTo>
                    <a:lnTo>
                      <a:pt x="7130" y="1578"/>
                    </a:lnTo>
                    <a:close/>
                    <a:moveTo>
                      <a:pt x="7911" y="1578"/>
                    </a:moveTo>
                    <a:lnTo>
                      <a:pt x="7911" y="1937"/>
                    </a:lnTo>
                    <a:lnTo>
                      <a:pt x="7558" y="1937"/>
                    </a:lnTo>
                    <a:lnTo>
                      <a:pt x="7558" y="1578"/>
                    </a:lnTo>
                    <a:close/>
                    <a:moveTo>
                      <a:pt x="8338" y="1578"/>
                    </a:moveTo>
                    <a:lnTo>
                      <a:pt x="8338" y="1937"/>
                    </a:lnTo>
                    <a:lnTo>
                      <a:pt x="7985" y="1937"/>
                    </a:lnTo>
                    <a:lnTo>
                      <a:pt x="7985" y="1578"/>
                    </a:lnTo>
                    <a:close/>
                    <a:moveTo>
                      <a:pt x="8765" y="1578"/>
                    </a:moveTo>
                    <a:lnTo>
                      <a:pt x="8765" y="1937"/>
                    </a:lnTo>
                    <a:lnTo>
                      <a:pt x="8412" y="1937"/>
                    </a:lnTo>
                    <a:lnTo>
                      <a:pt x="8412" y="1578"/>
                    </a:lnTo>
                    <a:close/>
                    <a:moveTo>
                      <a:pt x="9192" y="1578"/>
                    </a:moveTo>
                    <a:lnTo>
                      <a:pt x="9192" y="1937"/>
                    </a:lnTo>
                    <a:lnTo>
                      <a:pt x="8839" y="1937"/>
                    </a:lnTo>
                    <a:lnTo>
                      <a:pt x="8839" y="1578"/>
                    </a:lnTo>
                    <a:close/>
                    <a:moveTo>
                      <a:pt x="9619" y="1578"/>
                    </a:moveTo>
                    <a:lnTo>
                      <a:pt x="9619" y="1937"/>
                    </a:lnTo>
                    <a:lnTo>
                      <a:pt x="9266" y="1937"/>
                    </a:lnTo>
                    <a:lnTo>
                      <a:pt x="9266" y="1578"/>
                    </a:lnTo>
                    <a:close/>
                    <a:moveTo>
                      <a:pt x="10046" y="1578"/>
                    </a:moveTo>
                    <a:lnTo>
                      <a:pt x="10046" y="1937"/>
                    </a:lnTo>
                    <a:lnTo>
                      <a:pt x="9693" y="1937"/>
                    </a:lnTo>
                    <a:lnTo>
                      <a:pt x="9693" y="1578"/>
                    </a:lnTo>
                    <a:close/>
                    <a:moveTo>
                      <a:pt x="10474" y="1578"/>
                    </a:moveTo>
                    <a:lnTo>
                      <a:pt x="10474" y="1937"/>
                    </a:lnTo>
                    <a:lnTo>
                      <a:pt x="10120" y="1937"/>
                    </a:lnTo>
                    <a:lnTo>
                      <a:pt x="10120" y="1578"/>
                    </a:lnTo>
                    <a:close/>
                    <a:moveTo>
                      <a:pt x="10901" y="1578"/>
                    </a:moveTo>
                    <a:lnTo>
                      <a:pt x="10901" y="1937"/>
                    </a:lnTo>
                    <a:lnTo>
                      <a:pt x="10548" y="1937"/>
                    </a:lnTo>
                    <a:lnTo>
                      <a:pt x="10548" y="1578"/>
                    </a:lnTo>
                    <a:close/>
                    <a:moveTo>
                      <a:pt x="11328" y="1578"/>
                    </a:moveTo>
                    <a:lnTo>
                      <a:pt x="11328" y="1937"/>
                    </a:lnTo>
                    <a:lnTo>
                      <a:pt x="10975" y="1937"/>
                    </a:lnTo>
                    <a:lnTo>
                      <a:pt x="10975" y="1578"/>
                    </a:lnTo>
                    <a:close/>
                    <a:moveTo>
                      <a:pt x="11755" y="1578"/>
                    </a:moveTo>
                    <a:lnTo>
                      <a:pt x="11755" y="1937"/>
                    </a:lnTo>
                    <a:lnTo>
                      <a:pt x="11402" y="1937"/>
                    </a:lnTo>
                    <a:lnTo>
                      <a:pt x="11402" y="1578"/>
                    </a:lnTo>
                    <a:close/>
                    <a:moveTo>
                      <a:pt x="649" y="2005"/>
                    </a:moveTo>
                    <a:lnTo>
                      <a:pt x="649" y="2364"/>
                    </a:lnTo>
                    <a:lnTo>
                      <a:pt x="296" y="2364"/>
                    </a:lnTo>
                    <a:lnTo>
                      <a:pt x="296" y="2005"/>
                    </a:lnTo>
                    <a:close/>
                    <a:moveTo>
                      <a:pt x="1076" y="2005"/>
                    </a:moveTo>
                    <a:lnTo>
                      <a:pt x="1076" y="2364"/>
                    </a:lnTo>
                    <a:lnTo>
                      <a:pt x="723" y="2364"/>
                    </a:lnTo>
                    <a:lnTo>
                      <a:pt x="723" y="2005"/>
                    </a:lnTo>
                    <a:close/>
                    <a:moveTo>
                      <a:pt x="1504" y="2005"/>
                    </a:moveTo>
                    <a:lnTo>
                      <a:pt x="1504" y="2364"/>
                    </a:lnTo>
                    <a:lnTo>
                      <a:pt x="1151" y="2364"/>
                    </a:lnTo>
                    <a:lnTo>
                      <a:pt x="1151" y="2005"/>
                    </a:lnTo>
                    <a:close/>
                    <a:moveTo>
                      <a:pt x="1931" y="2005"/>
                    </a:moveTo>
                    <a:lnTo>
                      <a:pt x="1931" y="2364"/>
                    </a:lnTo>
                    <a:lnTo>
                      <a:pt x="1578" y="2364"/>
                    </a:lnTo>
                    <a:lnTo>
                      <a:pt x="1578" y="2005"/>
                    </a:lnTo>
                    <a:close/>
                    <a:moveTo>
                      <a:pt x="2358" y="2005"/>
                    </a:moveTo>
                    <a:lnTo>
                      <a:pt x="2358" y="2364"/>
                    </a:lnTo>
                    <a:lnTo>
                      <a:pt x="2005" y="2364"/>
                    </a:lnTo>
                    <a:lnTo>
                      <a:pt x="2005" y="2005"/>
                    </a:lnTo>
                    <a:close/>
                    <a:moveTo>
                      <a:pt x="2785" y="2005"/>
                    </a:moveTo>
                    <a:lnTo>
                      <a:pt x="2785" y="2364"/>
                    </a:lnTo>
                    <a:lnTo>
                      <a:pt x="2432" y="2364"/>
                    </a:lnTo>
                    <a:lnTo>
                      <a:pt x="2432" y="2005"/>
                    </a:lnTo>
                    <a:close/>
                    <a:moveTo>
                      <a:pt x="3212" y="2005"/>
                    </a:moveTo>
                    <a:lnTo>
                      <a:pt x="3212" y="2364"/>
                    </a:lnTo>
                    <a:lnTo>
                      <a:pt x="2859" y="2364"/>
                    </a:lnTo>
                    <a:lnTo>
                      <a:pt x="2859" y="2005"/>
                    </a:lnTo>
                    <a:close/>
                    <a:moveTo>
                      <a:pt x="3639" y="2005"/>
                    </a:moveTo>
                    <a:lnTo>
                      <a:pt x="3639" y="2364"/>
                    </a:lnTo>
                    <a:lnTo>
                      <a:pt x="3286" y="2364"/>
                    </a:lnTo>
                    <a:lnTo>
                      <a:pt x="3286" y="2005"/>
                    </a:lnTo>
                    <a:close/>
                    <a:moveTo>
                      <a:pt x="4066" y="2005"/>
                    </a:moveTo>
                    <a:lnTo>
                      <a:pt x="4066" y="2364"/>
                    </a:lnTo>
                    <a:lnTo>
                      <a:pt x="3713" y="2364"/>
                    </a:lnTo>
                    <a:lnTo>
                      <a:pt x="3713" y="2005"/>
                    </a:lnTo>
                    <a:close/>
                    <a:moveTo>
                      <a:pt x="4494" y="2005"/>
                    </a:moveTo>
                    <a:lnTo>
                      <a:pt x="4494" y="2364"/>
                    </a:lnTo>
                    <a:lnTo>
                      <a:pt x="4140" y="2364"/>
                    </a:lnTo>
                    <a:lnTo>
                      <a:pt x="4140" y="2005"/>
                    </a:lnTo>
                    <a:close/>
                    <a:moveTo>
                      <a:pt x="4921" y="2005"/>
                    </a:moveTo>
                    <a:lnTo>
                      <a:pt x="4921" y="2364"/>
                    </a:lnTo>
                    <a:lnTo>
                      <a:pt x="4568" y="2364"/>
                    </a:lnTo>
                    <a:lnTo>
                      <a:pt x="4568" y="2005"/>
                    </a:lnTo>
                    <a:close/>
                    <a:moveTo>
                      <a:pt x="5348" y="2005"/>
                    </a:moveTo>
                    <a:lnTo>
                      <a:pt x="5348" y="2364"/>
                    </a:lnTo>
                    <a:lnTo>
                      <a:pt x="4995" y="2364"/>
                    </a:lnTo>
                    <a:lnTo>
                      <a:pt x="4995" y="2005"/>
                    </a:lnTo>
                    <a:close/>
                    <a:moveTo>
                      <a:pt x="5775" y="2005"/>
                    </a:moveTo>
                    <a:lnTo>
                      <a:pt x="5775" y="2364"/>
                    </a:lnTo>
                    <a:lnTo>
                      <a:pt x="5422" y="2364"/>
                    </a:lnTo>
                    <a:lnTo>
                      <a:pt x="5422" y="2005"/>
                    </a:lnTo>
                    <a:close/>
                    <a:moveTo>
                      <a:pt x="6202" y="2005"/>
                    </a:moveTo>
                    <a:lnTo>
                      <a:pt x="6202" y="2364"/>
                    </a:lnTo>
                    <a:lnTo>
                      <a:pt x="5849" y="2364"/>
                    </a:lnTo>
                    <a:lnTo>
                      <a:pt x="5849" y="2005"/>
                    </a:lnTo>
                    <a:close/>
                    <a:moveTo>
                      <a:pt x="6629" y="2005"/>
                    </a:moveTo>
                    <a:lnTo>
                      <a:pt x="6629" y="2364"/>
                    </a:lnTo>
                    <a:lnTo>
                      <a:pt x="6276" y="2364"/>
                    </a:lnTo>
                    <a:lnTo>
                      <a:pt x="6276" y="2005"/>
                    </a:lnTo>
                    <a:close/>
                    <a:moveTo>
                      <a:pt x="7056" y="2005"/>
                    </a:moveTo>
                    <a:lnTo>
                      <a:pt x="7056" y="2364"/>
                    </a:lnTo>
                    <a:lnTo>
                      <a:pt x="6703" y="2364"/>
                    </a:lnTo>
                    <a:lnTo>
                      <a:pt x="6703" y="2005"/>
                    </a:lnTo>
                    <a:close/>
                    <a:moveTo>
                      <a:pt x="7484" y="2005"/>
                    </a:moveTo>
                    <a:lnTo>
                      <a:pt x="7484" y="2364"/>
                    </a:lnTo>
                    <a:lnTo>
                      <a:pt x="7130" y="2364"/>
                    </a:lnTo>
                    <a:lnTo>
                      <a:pt x="7130" y="2005"/>
                    </a:lnTo>
                    <a:close/>
                    <a:moveTo>
                      <a:pt x="7911" y="2005"/>
                    </a:moveTo>
                    <a:lnTo>
                      <a:pt x="7911" y="2364"/>
                    </a:lnTo>
                    <a:lnTo>
                      <a:pt x="7558" y="2364"/>
                    </a:lnTo>
                    <a:lnTo>
                      <a:pt x="7558" y="2005"/>
                    </a:lnTo>
                    <a:close/>
                    <a:moveTo>
                      <a:pt x="8338" y="2005"/>
                    </a:moveTo>
                    <a:lnTo>
                      <a:pt x="8338" y="2364"/>
                    </a:lnTo>
                    <a:lnTo>
                      <a:pt x="7985" y="2364"/>
                    </a:lnTo>
                    <a:lnTo>
                      <a:pt x="7985" y="2005"/>
                    </a:lnTo>
                    <a:close/>
                    <a:moveTo>
                      <a:pt x="8765" y="2005"/>
                    </a:moveTo>
                    <a:lnTo>
                      <a:pt x="8765" y="2364"/>
                    </a:lnTo>
                    <a:lnTo>
                      <a:pt x="8412" y="2364"/>
                    </a:lnTo>
                    <a:lnTo>
                      <a:pt x="8412" y="2005"/>
                    </a:lnTo>
                    <a:close/>
                    <a:moveTo>
                      <a:pt x="9192" y="2005"/>
                    </a:moveTo>
                    <a:lnTo>
                      <a:pt x="9192" y="2364"/>
                    </a:lnTo>
                    <a:lnTo>
                      <a:pt x="8839" y="2364"/>
                    </a:lnTo>
                    <a:lnTo>
                      <a:pt x="8839" y="2005"/>
                    </a:lnTo>
                    <a:close/>
                    <a:moveTo>
                      <a:pt x="9619" y="2005"/>
                    </a:moveTo>
                    <a:lnTo>
                      <a:pt x="9619" y="2364"/>
                    </a:lnTo>
                    <a:lnTo>
                      <a:pt x="9266" y="2364"/>
                    </a:lnTo>
                    <a:lnTo>
                      <a:pt x="9266" y="2005"/>
                    </a:lnTo>
                    <a:close/>
                    <a:moveTo>
                      <a:pt x="10046" y="2005"/>
                    </a:moveTo>
                    <a:lnTo>
                      <a:pt x="10046" y="2364"/>
                    </a:lnTo>
                    <a:lnTo>
                      <a:pt x="9693" y="2364"/>
                    </a:lnTo>
                    <a:lnTo>
                      <a:pt x="9693" y="2005"/>
                    </a:lnTo>
                    <a:close/>
                    <a:moveTo>
                      <a:pt x="10474" y="2005"/>
                    </a:moveTo>
                    <a:lnTo>
                      <a:pt x="10474" y="2364"/>
                    </a:lnTo>
                    <a:lnTo>
                      <a:pt x="10120" y="2364"/>
                    </a:lnTo>
                    <a:lnTo>
                      <a:pt x="10120" y="2005"/>
                    </a:lnTo>
                    <a:close/>
                    <a:moveTo>
                      <a:pt x="10901" y="2005"/>
                    </a:moveTo>
                    <a:lnTo>
                      <a:pt x="10901" y="2364"/>
                    </a:lnTo>
                    <a:lnTo>
                      <a:pt x="10548" y="2364"/>
                    </a:lnTo>
                    <a:lnTo>
                      <a:pt x="10548" y="2005"/>
                    </a:lnTo>
                    <a:close/>
                    <a:moveTo>
                      <a:pt x="11328" y="2005"/>
                    </a:moveTo>
                    <a:lnTo>
                      <a:pt x="11328" y="2364"/>
                    </a:lnTo>
                    <a:lnTo>
                      <a:pt x="10975" y="2364"/>
                    </a:lnTo>
                    <a:lnTo>
                      <a:pt x="10975" y="2005"/>
                    </a:lnTo>
                    <a:close/>
                    <a:moveTo>
                      <a:pt x="11755" y="2005"/>
                    </a:moveTo>
                    <a:lnTo>
                      <a:pt x="11755" y="2364"/>
                    </a:lnTo>
                    <a:lnTo>
                      <a:pt x="11402" y="2364"/>
                    </a:lnTo>
                    <a:lnTo>
                      <a:pt x="11402" y="2005"/>
                    </a:lnTo>
                    <a:close/>
                    <a:moveTo>
                      <a:pt x="649" y="2432"/>
                    </a:moveTo>
                    <a:lnTo>
                      <a:pt x="649" y="2791"/>
                    </a:lnTo>
                    <a:lnTo>
                      <a:pt x="296" y="2791"/>
                    </a:lnTo>
                    <a:lnTo>
                      <a:pt x="296" y="2432"/>
                    </a:lnTo>
                    <a:close/>
                    <a:moveTo>
                      <a:pt x="1076" y="2432"/>
                    </a:moveTo>
                    <a:lnTo>
                      <a:pt x="1076" y="2791"/>
                    </a:lnTo>
                    <a:lnTo>
                      <a:pt x="723" y="2791"/>
                    </a:lnTo>
                    <a:lnTo>
                      <a:pt x="723" y="2432"/>
                    </a:lnTo>
                    <a:close/>
                    <a:moveTo>
                      <a:pt x="1504" y="2432"/>
                    </a:moveTo>
                    <a:lnTo>
                      <a:pt x="1504" y="2791"/>
                    </a:lnTo>
                    <a:lnTo>
                      <a:pt x="1151" y="2791"/>
                    </a:lnTo>
                    <a:lnTo>
                      <a:pt x="1151" y="2432"/>
                    </a:lnTo>
                    <a:close/>
                    <a:moveTo>
                      <a:pt x="1931" y="2432"/>
                    </a:moveTo>
                    <a:lnTo>
                      <a:pt x="1931" y="2791"/>
                    </a:lnTo>
                    <a:lnTo>
                      <a:pt x="1578" y="2791"/>
                    </a:lnTo>
                    <a:lnTo>
                      <a:pt x="1578" y="2432"/>
                    </a:lnTo>
                    <a:close/>
                    <a:moveTo>
                      <a:pt x="2358" y="2432"/>
                    </a:moveTo>
                    <a:lnTo>
                      <a:pt x="2358" y="2791"/>
                    </a:lnTo>
                    <a:lnTo>
                      <a:pt x="2005" y="2791"/>
                    </a:lnTo>
                    <a:lnTo>
                      <a:pt x="2005" y="2432"/>
                    </a:lnTo>
                    <a:close/>
                    <a:moveTo>
                      <a:pt x="2785" y="2432"/>
                    </a:moveTo>
                    <a:lnTo>
                      <a:pt x="2785" y="2791"/>
                    </a:lnTo>
                    <a:lnTo>
                      <a:pt x="2432" y="2791"/>
                    </a:lnTo>
                    <a:lnTo>
                      <a:pt x="2432" y="2432"/>
                    </a:lnTo>
                    <a:close/>
                    <a:moveTo>
                      <a:pt x="3212" y="2432"/>
                    </a:moveTo>
                    <a:lnTo>
                      <a:pt x="3212" y="2791"/>
                    </a:lnTo>
                    <a:lnTo>
                      <a:pt x="2859" y="2791"/>
                    </a:lnTo>
                    <a:lnTo>
                      <a:pt x="2859" y="2432"/>
                    </a:lnTo>
                    <a:close/>
                    <a:moveTo>
                      <a:pt x="3639" y="2432"/>
                    </a:moveTo>
                    <a:lnTo>
                      <a:pt x="3639" y="2791"/>
                    </a:lnTo>
                    <a:lnTo>
                      <a:pt x="3286" y="2791"/>
                    </a:lnTo>
                    <a:lnTo>
                      <a:pt x="3286" y="2432"/>
                    </a:lnTo>
                    <a:close/>
                    <a:moveTo>
                      <a:pt x="4066" y="2432"/>
                    </a:moveTo>
                    <a:lnTo>
                      <a:pt x="4066" y="2791"/>
                    </a:lnTo>
                    <a:lnTo>
                      <a:pt x="3713" y="2791"/>
                    </a:lnTo>
                    <a:lnTo>
                      <a:pt x="3713" y="2432"/>
                    </a:lnTo>
                    <a:close/>
                    <a:moveTo>
                      <a:pt x="4494" y="2432"/>
                    </a:moveTo>
                    <a:lnTo>
                      <a:pt x="4494" y="2791"/>
                    </a:lnTo>
                    <a:lnTo>
                      <a:pt x="4140" y="2791"/>
                    </a:lnTo>
                    <a:lnTo>
                      <a:pt x="4140" y="2432"/>
                    </a:lnTo>
                    <a:close/>
                    <a:moveTo>
                      <a:pt x="4921" y="2432"/>
                    </a:moveTo>
                    <a:lnTo>
                      <a:pt x="4921" y="2791"/>
                    </a:lnTo>
                    <a:lnTo>
                      <a:pt x="4568" y="2791"/>
                    </a:lnTo>
                    <a:lnTo>
                      <a:pt x="4568" y="2432"/>
                    </a:lnTo>
                    <a:close/>
                    <a:moveTo>
                      <a:pt x="5348" y="2432"/>
                    </a:moveTo>
                    <a:lnTo>
                      <a:pt x="5348" y="2791"/>
                    </a:lnTo>
                    <a:lnTo>
                      <a:pt x="4995" y="2791"/>
                    </a:lnTo>
                    <a:lnTo>
                      <a:pt x="4995" y="2432"/>
                    </a:lnTo>
                    <a:close/>
                    <a:moveTo>
                      <a:pt x="5775" y="2432"/>
                    </a:moveTo>
                    <a:lnTo>
                      <a:pt x="5775" y="2791"/>
                    </a:lnTo>
                    <a:lnTo>
                      <a:pt x="5422" y="2791"/>
                    </a:lnTo>
                    <a:lnTo>
                      <a:pt x="5422" y="2432"/>
                    </a:lnTo>
                    <a:close/>
                    <a:moveTo>
                      <a:pt x="6202" y="2432"/>
                    </a:moveTo>
                    <a:lnTo>
                      <a:pt x="6202" y="2791"/>
                    </a:lnTo>
                    <a:lnTo>
                      <a:pt x="5849" y="2791"/>
                    </a:lnTo>
                    <a:lnTo>
                      <a:pt x="5849" y="2432"/>
                    </a:lnTo>
                    <a:close/>
                    <a:moveTo>
                      <a:pt x="6629" y="2432"/>
                    </a:moveTo>
                    <a:lnTo>
                      <a:pt x="6629" y="2791"/>
                    </a:lnTo>
                    <a:lnTo>
                      <a:pt x="6276" y="2791"/>
                    </a:lnTo>
                    <a:lnTo>
                      <a:pt x="6276" y="2432"/>
                    </a:lnTo>
                    <a:close/>
                    <a:moveTo>
                      <a:pt x="7056" y="2432"/>
                    </a:moveTo>
                    <a:lnTo>
                      <a:pt x="7056" y="2791"/>
                    </a:lnTo>
                    <a:lnTo>
                      <a:pt x="6703" y="2791"/>
                    </a:lnTo>
                    <a:lnTo>
                      <a:pt x="6703" y="2432"/>
                    </a:lnTo>
                    <a:close/>
                    <a:moveTo>
                      <a:pt x="7484" y="2432"/>
                    </a:moveTo>
                    <a:lnTo>
                      <a:pt x="7484" y="2791"/>
                    </a:lnTo>
                    <a:lnTo>
                      <a:pt x="7130" y="2791"/>
                    </a:lnTo>
                    <a:lnTo>
                      <a:pt x="7130" y="2432"/>
                    </a:lnTo>
                    <a:close/>
                    <a:moveTo>
                      <a:pt x="7911" y="2432"/>
                    </a:moveTo>
                    <a:lnTo>
                      <a:pt x="7911" y="2791"/>
                    </a:lnTo>
                    <a:lnTo>
                      <a:pt x="7558" y="2791"/>
                    </a:lnTo>
                    <a:lnTo>
                      <a:pt x="7558" y="2432"/>
                    </a:lnTo>
                    <a:close/>
                    <a:moveTo>
                      <a:pt x="8338" y="2432"/>
                    </a:moveTo>
                    <a:lnTo>
                      <a:pt x="8338" y="2791"/>
                    </a:lnTo>
                    <a:lnTo>
                      <a:pt x="7985" y="2791"/>
                    </a:lnTo>
                    <a:lnTo>
                      <a:pt x="7985" y="2432"/>
                    </a:lnTo>
                    <a:close/>
                    <a:moveTo>
                      <a:pt x="8765" y="2432"/>
                    </a:moveTo>
                    <a:lnTo>
                      <a:pt x="8765" y="2791"/>
                    </a:lnTo>
                    <a:lnTo>
                      <a:pt x="8412" y="2791"/>
                    </a:lnTo>
                    <a:lnTo>
                      <a:pt x="8412" y="2432"/>
                    </a:lnTo>
                    <a:close/>
                    <a:moveTo>
                      <a:pt x="9192" y="2432"/>
                    </a:moveTo>
                    <a:lnTo>
                      <a:pt x="9192" y="2791"/>
                    </a:lnTo>
                    <a:lnTo>
                      <a:pt x="8839" y="2791"/>
                    </a:lnTo>
                    <a:lnTo>
                      <a:pt x="8839" y="2432"/>
                    </a:lnTo>
                    <a:close/>
                    <a:moveTo>
                      <a:pt x="9619" y="2432"/>
                    </a:moveTo>
                    <a:lnTo>
                      <a:pt x="9619" y="2791"/>
                    </a:lnTo>
                    <a:lnTo>
                      <a:pt x="9266" y="2791"/>
                    </a:lnTo>
                    <a:lnTo>
                      <a:pt x="9266" y="2432"/>
                    </a:lnTo>
                    <a:close/>
                    <a:moveTo>
                      <a:pt x="10046" y="2432"/>
                    </a:moveTo>
                    <a:lnTo>
                      <a:pt x="10046" y="2791"/>
                    </a:lnTo>
                    <a:lnTo>
                      <a:pt x="9693" y="2791"/>
                    </a:lnTo>
                    <a:lnTo>
                      <a:pt x="9693" y="2432"/>
                    </a:lnTo>
                    <a:close/>
                    <a:moveTo>
                      <a:pt x="10474" y="2432"/>
                    </a:moveTo>
                    <a:lnTo>
                      <a:pt x="10474" y="2791"/>
                    </a:lnTo>
                    <a:lnTo>
                      <a:pt x="10120" y="2791"/>
                    </a:lnTo>
                    <a:lnTo>
                      <a:pt x="10120" y="2432"/>
                    </a:lnTo>
                    <a:close/>
                    <a:moveTo>
                      <a:pt x="10901" y="2432"/>
                    </a:moveTo>
                    <a:lnTo>
                      <a:pt x="10901" y="2791"/>
                    </a:lnTo>
                    <a:lnTo>
                      <a:pt x="10548" y="2791"/>
                    </a:lnTo>
                    <a:lnTo>
                      <a:pt x="10548" y="2432"/>
                    </a:lnTo>
                    <a:close/>
                    <a:moveTo>
                      <a:pt x="11328" y="2432"/>
                    </a:moveTo>
                    <a:lnTo>
                      <a:pt x="11328" y="2791"/>
                    </a:lnTo>
                    <a:lnTo>
                      <a:pt x="10975" y="2791"/>
                    </a:lnTo>
                    <a:lnTo>
                      <a:pt x="10975" y="2432"/>
                    </a:lnTo>
                    <a:close/>
                    <a:moveTo>
                      <a:pt x="11755" y="2432"/>
                    </a:moveTo>
                    <a:lnTo>
                      <a:pt x="11755" y="2791"/>
                    </a:lnTo>
                    <a:lnTo>
                      <a:pt x="11402" y="2791"/>
                    </a:lnTo>
                    <a:lnTo>
                      <a:pt x="11402" y="2432"/>
                    </a:lnTo>
                    <a:close/>
                    <a:moveTo>
                      <a:pt x="649" y="2859"/>
                    </a:moveTo>
                    <a:lnTo>
                      <a:pt x="649" y="3218"/>
                    </a:lnTo>
                    <a:lnTo>
                      <a:pt x="296" y="3218"/>
                    </a:lnTo>
                    <a:lnTo>
                      <a:pt x="296" y="2859"/>
                    </a:lnTo>
                    <a:close/>
                    <a:moveTo>
                      <a:pt x="1076" y="2859"/>
                    </a:moveTo>
                    <a:lnTo>
                      <a:pt x="1076" y="3218"/>
                    </a:lnTo>
                    <a:lnTo>
                      <a:pt x="723" y="3218"/>
                    </a:lnTo>
                    <a:lnTo>
                      <a:pt x="723" y="2859"/>
                    </a:lnTo>
                    <a:close/>
                    <a:moveTo>
                      <a:pt x="1504" y="2859"/>
                    </a:moveTo>
                    <a:lnTo>
                      <a:pt x="1504" y="3218"/>
                    </a:lnTo>
                    <a:lnTo>
                      <a:pt x="1151" y="3218"/>
                    </a:lnTo>
                    <a:lnTo>
                      <a:pt x="1151" y="2859"/>
                    </a:lnTo>
                    <a:close/>
                    <a:moveTo>
                      <a:pt x="1931" y="2859"/>
                    </a:moveTo>
                    <a:lnTo>
                      <a:pt x="1931" y="3218"/>
                    </a:lnTo>
                    <a:lnTo>
                      <a:pt x="1578" y="3218"/>
                    </a:lnTo>
                    <a:lnTo>
                      <a:pt x="1578" y="2859"/>
                    </a:lnTo>
                    <a:close/>
                    <a:moveTo>
                      <a:pt x="2358" y="2859"/>
                    </a:moveTo>
                    <a:lnTo>
                      <a:pt x="2358" y="3218"/>
                    </a:lnTo>
                    <a:lnTo>
                      <a:pt x="2005" y="3218"/>
                    </a:lnTo>
                    <a:lnTo>
                      <a:pt x="2005" y="2859"/>
                    </a:lnTo>
                    <a:close/>
                    <a:moveTo>
                      <a:pt x="2785" y="2859"/>
                    </a:moveTo>
                    <a:lnTo>
                      <a:pt x="2785" y="3218"/>
                    </a:lnTo>
                    <a:lnTo>
                      <a:pt x="2432" y="3218"/>
                    </a:lnTo>
                    <a:lnTo>
                      <a:pt x="2432" y="2859"/>
                    </a:lnTo>
                    <a:close/>
                    <a:moveTo>
                      <a:pt x="3212" y="2859"/>
                    </a:moveTo>
                    <a:lnTo>
                      <a:pt x="3212" y="3218"/>
                    </a:lnTo>
                    <a:lnTo>
                      <a:pt x="2859" y="3218"/>
                    </a:lnTo>
                    <a:lnTo>
                      <a:pt x="2859" y="2859"/>
                    </a:lnTo>
                    <a:close/>
                    <a:moveTo>
                      <a:pt x="3639" y="2859"/>
                    </a:moveTo>
                    <a:lnTo>
                      <a:pt x="3639" y="3218"/>
                    </a:lnTo>
                    <a:lnTo>
                      <a:pt x="3286" y="3218"/>
                    </a:lnTo>
                    <a:lnTo>
                      <a:pt x="3286" y="2859"/>
                    </a:lnTo>
                    <a:close/>
                    <a:moveTo>
                      <a:pt x="4066" y="2859"/>
                    </a:moveTo>
                    <a:lnTo>
                      <a:pt x="4066" y="3218"/>
                    </a:lnTo>
                    <a:lnTo>
                      <a:pt x="3713" y="3218"/>
                    </a:lnTo>
                    <a:lnTo>
                      <a:pt x="3713" y="2859"/>
                    </a:lnTo>
                    <a:close/>
                    <a:moveTo>
                      <a:pt x="4494" y="2859"/>
                    </a:moveTo>
                    <a:lnTo>
                      <a:pt x="4494" y="3218"/>
                    </a:lnTo>
                    <a:lnTo>
                      <a:pt x="4140" y="3218"/>
                    </a:lnTo>
                    <a:lnTo>
                      <a:pt x="4140" y="2859"/>
                    </a:lnTo>
                    <a:close/>
                    <a:moveTo>
                      <a:pt x="4921" y="2859"/>
                    </a:moveTo>
                    <a:lnTo>
                      <a:pt x="4921" y="3218"/>
                    </a:lnTo>
                    <a:lnTo>
                      <a:pt x="4568" y="3218"/>
                    </a:lnTo>
                    <a:lnTo>
                      <a:pt x="4568" y="2859"/>
                    </a:lnTo>
                    <a:close/>
                    <a:moveTo>
                      <a:pt x="5348" y="2859"/>
                    </a:moveTo>
                    <a:lnTo>
                      <a:pt x="5348" y="3218"/>
                    </a:lnTo>
                    <a:lnTo>
                      <a:pt x="4995" y="3218"/>
                    </a:lnTo>
                    <a:lnTo>
                      <a:pt x="4995" y="2859"/>
                    </a:lnTo>
                    <a:close/>
                    <a:moveTo>
                      <a:pt x="5775" y="2859"/>
                    </a:moveTo>
                    <a:lnTo>
                      <a:pt x="5775" y="3218"/>
                    </a:lnTo>
                    <a:lnTo>
                      <a:pt x="5422" y="3218"/>
                    </a:lnTo>
                    <a:lnTo>
                      <a:pt x="5422" y="2859"/>
                    </a:lnTo>
                    <a:close/>
                    <a:moveTo>
                      <a:pt x="6202" y="2859"/>
                    </a:moveTo>
                    <a:lnTo>
                      <a:pt x="6202" y="3218"/>
                    </a:lnTo>
                    <a:lnTo>
                      <a:pt x="5849" y="3218"/>
                    </a:lnTo>
                    <a:lnTo>
                      <a:pt x="5849" y="2859"/>
                    </a:lnTo>
                    <a:close/>
                    <a:moveTo>
                      <a:pt x="6629" y="2859"/>
                    </a:moveTo>
                    <a:lnTo>
                      <a:pt x="6629" y="3218"/>
                    </a:lnTo>
                    <a:lnTo>
                      <a:pt x="6276" y="3218"/>
                    </a:lnTo>
                    <a:lnTo>
                      <a:pt x="6276" y="2859"/>
                    </a:lnTo>
                    <a:close/>
                    <a:moveTo>
                      <a:pt x="7056" y="2859"/>
                    </a:moveTo>
                    <a:lnTo>
                      <a:pt x="7056" y="3218"/>
                    </a:lnTo>
                    <a:lnTo>
                      <a:pt x="6703" y="3218"/>
                    </a:lnTo>
                    <a:lnTo>
                      <a:pt x="6703" y="2859"/>
                    </a:lnTo>
                    <a:close/>
                    <a:moveTo>
                      <a:pt x="7484" y="2859"/>
                    </a:moveTo>
                    <a:lnTo>
                      <a:pt x="7484" y="3218"/>
                    </a:lnTo>
                    <a:lnTo>
                      <a:pt x="7130" y="3218"/>
                    </a:lnTo>
                    <a:lnTo>
                      <a:pt x="7130" y="2859"/>
                    </a:lnTo>
                    <a:close/>
                    <a:moveTo>
                      <a:pt x="7911" y="2859"/>
                    </a:moveTo>
                    <a:lnTo>
                      <a:pt x="7911" y="3218"/>
                    </a:lnTo>
                    <a:lnTo>
                      <a:pt x="7558" y="3218"/>
                    </a:lnTo>
                    <a:lnTo>
                      <a:pt x="7558" y="2859"/>
                    </a:lnTo>
                    <a:close/>
                    <a:moveTo>
                      <a:pt x="8338" y="2859"/>
                    </a:moveTo>
                    <a:lnTo>
                      <a:pt x="8338" y="3218"/>
                    </a:lnTo>
                    <a:lnTo>
                      <a:pt x="7985" y="3218"/>
                    </a:lnTo>
                    <a:lnTo>
                      <a:pt x="7985" y="2859"/>
                    </a:lnTo>
                    <a:close/>
                    <a:moveTo>
                      <a:pt x="8765" y="2859"/>
                    </a:moveTo>
                    <a:lnTo>
                      <a:pt x="8765" y="3218"/>
                    </a:lnTo>
                    <a:lnTo>
                      <a:pt x="8412" y="3218"/>
                    </a:lnTo>
                    <a:lnTo>
                      <a:pt x="8412" y="2859"/>
                    </a:lnTo>
                    <a:close/>
                    <a:moveTo>
                      <a:pt x="9192" y="2859"/>
                    </a:moveTo>
                    <a:lnTo>
                      <a:pt x="9192" y="3218"/>
                    </a:lnTo>
                    <a:lnTo>
                      <a:pt x="8839" y="3218"/>
                    </a:lnTo>
                    <a:lnTo>
                      <a:pt x="8839" y="2859"/>
                    </a:lnTo>
                    <a:close/>
                    <a:moveTo>
                      <a:pt x="9619" y="2859"/>
                    </a:moveTo>
                    <a:lnTo>
                      <a:pt x="9619" y="3218"/>
                    </a:lnTo>
                    <a:lnTo>
                      <a:pt x="9266" y="3218"/>
                    </a:lnTo>
                    <a:lnTo>
                      <a:pt x="9266" y="2859"/>
                    </a:lnTo>
                    <a:close/>
                    <a:moveTo>
                      <a:pt x="10046" y="2859"/>
                    </a:moveTo>
                    <a:lnTo>
                      <a:pt x="10046" y="3218"/>
                    </a:lnTo>
                    <a:lnTo>
                      <a:pt x="9693" y="3218"/>
                    </a:lnTo>
                    <a:lnTo>
                      <a:pt x="9693" y="2859"/>
                    </a:lnTo>
                    <a:close/>
                    <a:moveTo>
                      <a:pt x="10474" y="2859"/>
                    </a:moveTo>
                    <a:lnTo>
                      <a:pt x="10474" y="3218"/>
                    </a:lnTo>
                    <a:lnTo>
                      <a:pt x="10120" y="3218"/>
                    </a:lnTo>
                    <a:lnTo>
                      <a:pt x="10120" y="2859"/>
                    </a:lnTo>
                    <a:close/>
                    <a:moveTo>
                      <a:pt x="10901" y="2859"/>
                    </a:moveTo>
                    <a:lnTo>
                      <a:pt x="10901" y="3218"/>
                    </a:lnTo>
                    <a:lnTo>
                      <a:pt x="10548" y="3218"/>
                    </a:lnTo>
                    <a:lnTo>
                      <a:pt x="10548" y="2859"/>
                    </a:lnTo>
                    <a:close/>
                    <a:moveTo>
                      <a:pt x="11328" y="2859"/>
                    </a:moveTo>
                    <a:lnTo>
                      <a:pt x="11328" y="3218"/>
                    </a:lnTo>
                    <a:lnTo>
                      <a:pt x="10975" y="3218"/>
                    </a:lnTo>
                    <a:lnTo>
                      <a:pt x="10975" y="2859"/>
                    </a:lnTo>
                    <a:close/>
                    <a:moveTo>
                      <a:pt x="11755" y="2859"/>
                    </a:moveTo>
                    <a:lnTo>
                      <a:pt x="11755" y="3218"/>
                    </a:lnTo>
                    <a:lnTo>
                      <a:pt x="11402" y="3218"/>
                    </a:lnTo>
                    <a:lnTo>
                      <a:pt x="11402" y="2859"/>
                    </a:lnTo>
                    <a:close/>
                    <a:moveTo>
                      <a:pt x="649" y="3286"/>
                    </a:moveTo>
                    <a:lnTo>
                      <a:pt x="649" y="3645"/>
                    </a:lnTo>
                    <a:lnTo>
                      <a:pt x="296" y="3645"/>
                    </a:lnTo>
                    <a:lnTo>
                      <a:pt x="296" y="3286"/>
                    </a:lnTo>
                    <a:close/>
                    <a:moveTo>
                      <a:pt x="1076" y="3286"/>
                    </a:moveTo>
                    <a:lnTo>
                      <a:pt x="1076" y="3645"/>
                    </a:lnTo>
                    <a:lnTo>
                      <a:pt x="723" y="3645"/>
                    </a:lnTo>
                    <a:lnTo>
                      <a:pt x="723" y="3286"/>
                    </a:lnTo>
                    <a:close/>
                    <a:moveTo>
                      <a:pt x="1504" y="3286"/>
                    </a:moveTo>
                    <a:lnTo>
                      <a:pt x="1504" y="3645"/>
                    </a:lnTo>
                    <a:lnTo>
                      <a:pt x="1151" y="3645"/>
                    </a:lnTo>
                    <a:lnTo>
                      <a:pt x="1151" y="3286"/>
                    </a:lnTo>
                    <a:close/>
                    <a:moveTo>
                      <a:pt x="1931" y="3286"/>
                    </a:moveTo>
                    <a:lnTo>
                      <a:pt x="1931" y="3645"/>
                    </a:lnTo>
                    <a:lnTo>
                      <a:pt x="1578" y="3645"/>
                    </a:lnTo>
                    <a:lnTo>
                      <a:pt x="1578" y="3286"/>
                    </a:lnTo>
                    <a:close/>
                    <a:moveTo>
                      <a:pt x="2358" y="3286"/>
                    </a:moveTo>
                    <a:lnTo>
                      <a:pt x="2358" y="3645"/>
                    </a:lnTo>
                    <a:lnTo>
                      <a:pt x="2005" y="3645"/>
                    </a:lnTo>
                    <a:lnTo>
                      <a:pt x="2005" y="3286"/>
                    </a:lnTo>
                    <a:close/>
                    <a:moveTo>
                      <a:pt x="2785" y="3286"/>
                    </a:moveTo>
                    <a:lnTo>
                      <a:pt x="2785" y="3645"/>
                    </a:lnTo>
                    <a:lnTo>
                      <a:pt x="2432" y="3645"/>
                    </a:lnTo>
                    <a:lnTo>
                      <a:pt x="2432" y="3286"/>
                    </a:lnTo>
                    <a:close/>
                    <a:moveTo>
                      <a:pt x="3212" y="3286"/>
                    </a:moveTo>
                    <a:lnTo>
                      <a:pt x="3212" y="3645"/>
                    </a:lnTo>
                    <a:lnTo>
                      <a:pt x="2859" y="3645"/>
                    </a:lnTo>
                    <a:lnTo>
                      <a:pt x="2859" y="3286"/>
                    </a:lnTo>
                    <a:close/>
                    <a:moveTo>
                      <a:pt x="3639" y="3286"/>
                    </a:moveTo>
                    <a:lnTo>
                      <a:pt x="3639" y="3645"/>
                    </a:lnTo>
                    <a:lnTo>
                      <a:pt x="3286" y="3645"/>
                    </a:lnTo>
                    <a:lnTo>
                      <a:pt x="3286" y="3286"/>
                    </a:lnTo>
                    <a:close/>
                    <a:moveTo>
                      <a:pt x="4066" y="3286"/>
                    </a:moveTo>
                    <a:lnTo>
                      <a:pt x="4066" y="3645"/>
                    </a:lnTo>
                    <a:lnTo>
                      <a:pt x="3713" y="3645"/>
                    </a:lnTo>
                    <a:lnTo>
                      <a:pt x="3713" y="3286"/>
                    </a:lnTo>
                    <a:close/>
                    <a:moveTo>
                      <a:pt x="4494" y="3286"/>
                    </a:moveTo>
                    <a:lnTo>
                      <a:pt x="4494" y="3645"/>
                    </a:lnTo>
                    <a:lnTo>
                      <a:pt x="4140" y="3645"/>
                    </a:lnTo>
                    <a:lnTo>
                      <a:pt x="4140" y="3286"/>
                    </a:lnTo>
                    <a:close/>
                    <a:moveTo>
                      <a:pt x="4921" y="3286"/>
                    </a:moveTo>
                    <a:lnTo>
                      <a:pt x="4921" y="3645"/>
                    </a:lnTo>
                    <a:lnTo>
                      <a:pt x="4568" y="3645"/>
                    </a:lnTo>
                    <a:lnTo>
                      <a:pt x="4568" y="3286"/>
                    </a:lnTo>
                    <a:close/>
                    <a:moveTo>
                      <a:pt x="5348" y="3286"/>
                    </a:moveTo>
                    <a:lnTo>
                      <a:pt x="5348" y="3645"/>
                    </a:lnTo>
                    <a:lnTo>
                      <a:pt x="4995" y="3645"/>
                    </a:lnTo>
                    <a:lnTo>
                      <a:pt x="4995" y="3286"/>
                    </a:lnTo>
                    <a:close/>
                    <a:moveTo>
                      <a:pt x="5775" y="3286"/>
                    </a:moveTo>
                    <a:lnTo>
                      <a:pt x="5775" y="3645"/>
                    </a:lnTo>
                    <a:lnTo>
                      <a:pt x="5422" y="3645"/>
                    </a:lnTo>
                    <a:lnTo>
                      <a:pt x="5422" y="3286"/>
                    </a:lnTo>
                    <a:close/>
                    <a:moveTo>
                      <a:pt x="6202" y="3286"/>
                    </a:moveTo>
                    <a:lnTo>
                      <a:pt x="6202" y="3645"/>
                    </a:lnTo>
                    <a:lnTo>
                      <a:pt x="5849" y="3645"/>
                    </a:lnTo>
                    <a:lnTo>
                      <a:pt x="5849" y="3286"/>
                    </a:lnTo>
                    <a:close/>
                    <a:moveTo>
                      <a:pt x="6629" y="3286"/>
                    </a:moveTo>
                    <a:lnTo>
                      <a:pt x="6629" y="3645"/>
                    </a:lnTo>
                    <a:lnTo>
                      <a:pt x="6276" y="3645"/>
                    </a:lnTo>
                    <a:lnTo>
                      <a:pt x="6276" y="3286"/>
                    </a:lnTo>
                    <a:close/>
                    <a:moveTo>
                      <a:pt x="7056" y="3286"/>
                    </a:moveTo>
                    <a:lnTo>
                      <a:pt x="7056" y="3645"/>
                    </a:lnTo>
                    <a:lnTo>
                      <a:pt x="6703" y="3645"/>
                    </a:lnTo>
                    <a:lnTo>
                      <a:pt x="6703" y="3286"/>
                    </a:lnTo>
                    <a:close/>
                    <a:moveTo>
                      <a:pt x="7484" y="3286"/>
                    </a:moveTo>
                    <a:lnTo>
                      <a:pt x="7484" y="3645"/>
                    </a:lnTo>
                    <a:lnTo>
                      <a:pt x="7130" y="3645"/>
                    </a:lnTo>
                    <a:lnTo>
                      <a:pt x="7130" y="3286"/>
                    </a:lnTo>
                    <a:close/>
                    <a:moveTo>
                      <a:pt x="7911" y="3286"/>
                    </a:moveTo>
                    <a:lnTo>
                      <a:pt x="7911" y="3645"/>
                    </a:lnTo>
                    <a:lnTo>
                      <a:pt x="7558" y="3645"/>
                    </a:lnTo>
                    <a:lnTo>
                      <a:pt x="7558" y="3286"/>
                    </a:lnTo>
                    <a:close/>
                    <a:moveTo>
                      <a:pt x="8338" y="3286"/>
                    </a:moveTo>
                    <a:lnTo>
                      <a:pt x="8338" y="3645"/>
                    </a:lnTo>
                    <a:lnTo>
                      <a:pt x="7985" y="3645"/>
                    </a:lnTo>
                    <a:lnTo>
                      <a:pt x="7985" y="3286"/>
                    </a:lnTo>
                    <a:close/>
                    <a:moveTo>
                      <a:pt x="8765" y="3286"/>
                    </a:moveTo>
                    <a:lnTo>
                      <a:pt x="8765" y="3645"/>
                    </a:lnTo>
                    <a:lnTo>
                      <a:pt x="8412" y="3645"/>
                    </a:lnTo>
                    <a:lnTo>
                      <a:pt x="8412" y="3286"/>
                    </a:lnTo>
                    <a:close/>
                    <a:moveTo>
                      <a:pt x="9192" y="3286"/>
                    </a:moveTo>
                    <a:lnTo>
                      <a:pt x="9192" y="3645"/>
                    </a:lnTo>
                    <a:lnTo>
                      <a:pt x="8839" y="3645"/>
                    </a:lnTo>
                    <a:lnTo>
                      <a:pt x="8839" y="3286"/>
                    </a:lnTo>
                    <a:close/>
                    <a:moveTo>
                      <a:pt x="9619" y="3286"/>
                    </a:moveTo>
                    <a:lnTo>
                      <a:pt x="9619" y="3645"/>
                    </a:lnTo>
                    <a:lnTo>
                      <a:pt x="9266" y="3645"/>
                    </a:lnTo>
                    <a:lnTo>
                      <a:pt x="9266" y="3286"/>
                    </a:lnTo>
                    <a:close/>
                    <a:moveTo>
                      <a:pt x="10046" y="3286"/>
                    </a:moveTo>
                    <a:lnTo>
                      <a:pt x="10046" y="3645"/>
                    </a:lnTo>
                    <a:lnTo>
                      <a:pt x="9693" y="3645"/>
                    </a:lnTo>
                    <a:lnTo>
                      <a:pt x="9693" y="3286"/>
                    </a:lnTo>
                    <a:close/>
                    <a:moveTo>
                      <a:pt x="10474" y="3286"/>
                    </a:moveTo>
                    <a:lnTo>
                      <a:pt x="10474" y="3645"/>
                    </a:lnTo>
                    <a:lnTo>
                      <a:pt x="10120" y="3645"/>
                    </a:lnTo>
                    <a:lnTo>
                      <a:pt x="10120" y="3286"/>
                    </a:lnTo>
                    <a:close/>
                    <a:moveTo>
                      <a:pt x="10901" y="3286"/>
                    </a:moveTo>
                    <a:lnTo>
                      <a:pt x="10901" y="3645"/>
                    </a:lnTo>
                    <a:lnTo>
                      <a:pt x="10548" y="3645"/>
                    </a:lnTo>
                    <a:lnTo>
                      <a:pt x="10548" y="3286"/>
                    </a:lnTo>
                    <a:close/>
                    <a:moveTo>
                      <a:pt x="11328" y="3286"/>
                    </a:moveTo>
                    <a:lnTo>
                      <a:pt x="11328" y="3645"/>
                    </a:lnTo>
                    <a:lnTo>
                      <a:pt x="10975" y="3645"/>
                    </a:lnTo>
                    <a:lnTo>
                      <a:pt x="10975" y="3286"/>
                    </a:lnTo>
                    <a:close/>
                    <a:moveTo>
                      <a:pt x="11755" y="3286"/>
                    </a:moveTo>
                    <a:lnTo>
                      <a:pt x="11755" y="3645"/>
                    </a:lnTo>
                    <a:lnTo>
                      <a:pt x="11402" y="3645"/>
                    </a:lnTo>
                    <a:lnTo>
                      <a:pt x="11402" y="3286"/>
                    </a:lnTo>
                    <a:close/>
                    <a:moveTo>
                      <a:pt x="649" y="3713"/>
                    </a:moveTo>
                    <a:lnTo>
                      <a:pt x="649" y="4072"/>
                    </a:lnTo>
                    <a:lnTo>
                      <a:pt x="296" y="4072"/>
                    </a:lnTo>
                    <a:lnTo>
                      <a:pt x="296" y="3713"/>
                    </a:lnTo>
                    <a:close/>
                    <a:moveTo>
                      <a:pt x="1076" y="3713"/>
                    </a:moveTo>
                    <a:lnTo>
                      <a:pt x="1076" y="4072"/>
                    </a:lnTo>
                    <a:lnTo>
                      <a:pt x="723" y="4072"/>
                    </a:lnTo>
                    <a:lnTo>
                      <a:pt x="723" y="3713"/>
                    </a:lnTo>
                    <a:close/>
                    <a:moveTo>
                      <a:pt x="1504" y="3713"/>
                    </a:moveTo>
                    <a:lnTo>
                      <a:pt x="1504" y="4072"/>
                    </a:lnTo>
                    <a:lnTo>
                      <a:pt x="1151" y="4072"/>
                    </a:lnTo>
                    <a:lnTo>
                      <a:pt x="1151" y="3713"/>
                    </a:lnTo>
                    <a:close/>
                    <a:moveTo>
                      <a:pt x="1931" y="3713"/>
                    </a:moveTo>
                    <a:lnTo>
                      <a:pt x="1931" y="4072"/>
                    </a:lnTo>
                    <a:lnTo>
                      <a:pt x="1578" y="4072"/>
                    </a:lnTo>
                    <a:lnTo>
                      <a:pt x="1578" y="3713"/>
                    </a:lnTo>
                    <a:close/>
                    <a:moveTo>
                      <a:pt x="2358" y="3713"/>
                    </a:moveTo>
                    <a:lnTo>
                      <a:pt x="2358" y="4072"/>
                    </a:lnTo>
                    <a:lnTo>
                      <a:pt x="2005" y="4072"/>
                    </a:lnTo>
                    <a:lnTo>
                      <a:pt x="2005" y="3713"/>
                    </a:lnTo>
                    <a:close/>
                    <a:moveTo>
                      <a:pt x="2785" y="3713"/>
                    </a:moveTo>
                    <a:lnTo>
                      <a:pt x="2785" y="4072"/>
                    </a:lnTo>
                    <a:lnTo>
                      <a:pt x="2432" y="4072"/>
                    </a:lnTo>
                    <a:lnTo>
                      <a:pt x="2432" y="3713"/>
                    </a:lnTo>
                    <a:close/>
                    <a:moveTo>
                      <a:pt x="3212" y="3713"/>
                    </a:moveTo>
                    <a:lnTo>
                      <a:pt x="3212" y="4072"/>
                    </a:lnTo>
                    <a:lnTo>
                      <a:pt x="2859" y="4072"/>
                    </a:lnTo>
                    <a:lnTo>
                      <a:pt x="2859" y="3713"/>
                    </a:lnTo>
                    <a:close/>
                    <a:moveTo>
                      <a:pt x="3639" y="3713"/>
                    </a:moveTo>
                    <a:lnTo>
                      <a:pt x="3639" y="4072"/>
                    </a:lnTo>
                    <a:lnTo>
                      <a:pt x="3286" y="4072"/>
                    </a:lnTo>
                    <a:lnTo>
                      <a:pt x="3286" y="3713"/>
                    </a:lnTo>
                    <a:close/>
                    <a:moveTo>
                      <a:pt x="4066" y="3713"/>
                    </a:moveTo>
                    <a:lnTo>
                      <a:pt x="4066" y="4072"/>
                    </a:lnTo>
                    <a:lnTo>
                      <a:pt x="3713" y="4072"/>
                    </a:lnTo>
                    <a:lnTo>
                      <a:pt x="3713" y="3713"/>
                    </a:lnTo>
                    <a:close/>
                    <a:moveTo>
                      <a:pt x="4494" y="3713"/>
                    </a:moveTo>
                    <a:lnTo>
                      <a:pt x="4494" y="4072"/>
                    </a:lnTo>
                    <a:lnTo>
                      <a:pt x="4140" y="4072"/>
                    </a:lnTo>
                    <a:lnTo>
                      <a:pt x="4140" y="3713"/>
                    </a:lnTo>
                    <a:close/>
                    <a:moveTo>
                      <a:pt x="4921" y="3713"/>
                    </a:moveTo>
                    <a:lnTo>
                      <a:pt x="4921" y="4072"/>
                    </a:lnTo>
                    <a:lnTo>
                      <a:pt x="4568" y="4072"/>
                    </a:lnTo>
                    <a:lnTo>
                      <a:pt x="4568" y="3713"/>
                    </a:lnTo>
                    <a:close/>
                    <a:moveTo>
                      <a:pt x="5348" y="3713"/>
                    </a:moveTo>
                    <a:lnTo>
                      <a:pt x="5348" y="4072"/>
                    </a:lnTo>
                    <a:lnTo>
                      <a:pt x="4995" y="4072"/>
                    </a:lnTo>
                    <a:lnTo>
                      <a:pt x="4995" y="3713"/>
                    </a:lnTo>
                    <a:close/>
                    <a:moveTo>
                      <a:pt x="5775" y="3713"/>
                    </a:moveTo>
                    <a:lnTo>
                      <a:pt x="5775" y="4072"/>
                    </a:lnTo>
                    <a:lnTo>
                      <a:pt x="5422" y="4072"/>
                    </a:lnTo>
                    <a:lnTo>
                      <a:pt x="5422" y="3713"/>
                    </a:lnTo>
                    <a:close/>
                    <a:moveTo>
                      <a:pt x="6202" y="3713"/>
                    </a:moveTo>
                    <a:lnTo>
                      <a:pt x="6202" y="4072"/>
                    </a:lnTo>
                    <a:lnTo>
                      <a:pt x="5849" y="4072"/>
                    </a:lnTo>
                    <a:lnTo>
                      <a:pt x="5849" y="3713"/>
                    </a:lnTo>
                    <a:close/>
                    <a:moveTo>
                      <a:pt x="6629" y="3713"/>
                    </a:moveTo>
                    <a:lnTo>
                      <a:pt x="6629" y="4072"/>
                    </a:lnTo>
                    <a:lnTo>
                      <a:pt x="6276" y="4072"/>
                    </a:lnTo>
                    <a:lnTo>
                      <a:pt x="6276" y="3713"/>
                    </a:lnTo>
                    <a:close/>
                    <a:moveTo>
                      <a:pt x="7056" y="3713"/>
                    </a:moveTo>
                    <a:lnTo>
                      <a:pt x="7056" y="4072"/>
                    </a:lnTo>
                    <a:lnTo>
                      <a:pt x="6703" y="4072"/>
                    </a:lnTo>
                    <a:lnTo>
                      <a:pt x="6703" y="3713"/>
                    </a:lnTo>
                    <a:close/>
                    <a:moveTo>
                      <a:pt x="7484" y="3713"/>
                    </a:moveTo>
                    <a:lnTo>
                      <a:pt x="7484" y="4072"/>
                    </a:lnTo>
                    <a:lnTo>
                      <a:pt x="7130" y="4072"/>
                    </a:lnTo>
                    <a:lnTo>
                      <a:pt x="7130" y="3713"/>
                    </a:lnTo>
                    <a:close/>
                    <a:moveTo>
                      <a:pt x="7911" y="3713"/>
                    </a:moveTo>
                    <a:lnTo>
                      <a:pt x="7911" y="4072"/>
                    </a:lnTo>
                    <a:lnTo>
                      <a:pt x="7558" y="4072"/>
                    </a:lnTo>
                    <a:lnTo>
                      <a:pt x="7558" y="3713"/>
                    </a:lnTo>
                    <a:close/>
                    <a:moveTo>
                      <a:pt x="8338" y="3713"/>
                    </a:moveTo>
                    <a:lnTo>
                      <a:pt x="8338" y="4072"/>
                    </a:lnTo>
                    <a:lnTo>
                      <a:pt x="7985" y="4072"/>
                    </a:lnTo>
                    <a:lnTo>
                      <a:pt x="7985" y="3713"/>
                    </a:lnTo>
                    <a:close/>
                    <a:moveTo>
                      <a:pt x="8765" y="3713"/>
                    </a:moveTo>
                    <a:lnTo>
                      <a:pt x="8765" y="4072"/>
                    </a:lnTo>
                    <a:lnTo>
                      <a:pt x="8412" y="4072"/>
                    </a:lnTo>
                    <a:lnTo>
                      <a:pt x="8412" y="3713"/>
                    </a:lnTo>
                    <a:close/>
                    <a:moveTo>
                      <a:pt x="9192" y="3713"/>
                    </a:moveTo>
                    <a:lnTo>
                      <a:pt x="9192" y="4072"/>
                    </a:lnTo>
                    <a:lnTo>
                      <a:pt x="8839" y="4072"/>
                    </a:lnTo>
                    <a:lnTo>
                      <a:pt x="8839" y="3713"/>
                    </a:lnTo>
                    <a:close/>
                    <a:moveTo>
                      <a:pt x="9619" y="3713"/>
                    </a:moveTo>
                    <a:lnTo>
                      <a:pt x="9619" y="4072"/>
                    </a:lnTo>
                    <a:lnTo>
                      <a:pt x="9266" y="4072"/>
                    </a:lnTo>
                    <a:lnTo>
                      <a:pt x="9266" y="3713"/>
                    </a:lnTo>
                    <a:close/>
                    <a:moveTo>
                      <a:pt x="10046" y="3713"/>
                    </a:moveTo>
                    <a:lnTo>
                      <a:pt x="10046" y="4072"/>
                    </a:lnTo>
                    <a:lnTo>
                      <a:pt x="9693" y="4072"/>
                    </a:lnTo>
                    <a:lnTo>
                      <a:pt x="9693" y="3713"/>
                    </a:lnTo>
                    <a:close/>
                    <a:moveTo>
                      <a:pt x="10474" y="3713"/>
                    </a:moveTo>
                    <a:lnTo>
                      <a:pt x="10474" y="4072"/>
                    </a:lnTo>
                    <a:lnTo>
                      <a:pt x="10120" y="4072"/>
                    </a:lnTo>
                    <a:lnTo>
                      <a:pt x="10120" y="3713"/>
                    </a:lnTo>
                    <a:close/>
                    <a:moveTo>
                      <a:pt x="10901" y="3713"/>
                    </a:moveTo>
                    <a:lnTo>
                      <a:pt x="10901" y="4072"/>
                    </a:lnTo>
                    <a:lnTo>
                      <a:pt x="10548" y="4072"/>
                    </a:lnTo>
                    <a:lnTo>
                      <a:pt x="10548" y="3713"/>
                    </a:lnTo>
                    <a:close/>
                    <a:moveTo>
                      <a:pt x="11328" y="3713"/>
                    </a:moveTo>
                    <a:lnTo>
                      <a:pt x="11328" y="4072"/>
                    </a:lnTo>
                    <a:lnTo>
                      <a:pt x="10975" y="4072"/>
                    </a:lnTo>
                    <a:lnTo>
                      <a:pt x="10975" y="3713"/>
                    </a:lnTo>
                    <a:close/>
                    <a:moveTo>
                      <a:pt x="11755" y="3713"/>
                    </a:moveTo>
                    <a:lnTo>
                      <a:pt x="11755" y="4072"/>
                    </a:lnTo>
                    <a:lnTo>
                      <a:pt x="11402" y="4072"/>
                    </a:lnTo>
                    <a:lnTo>
                      <a:pt x="11402" y="3713"/>
                    </a:lnTo>
                    <a:close/>
                    <a:moveTo>
                      <a:pt x="649" y="4141"/>
                    </a:moveTo>
                    <a:lnTo>
                      <a:pt x="649" y="4499"/>
                    </a:lnTo>
                    <a:lnTo>
                      <a:pt x="296" y="4499"/>
                    </a:lnTo>
                    <a:lnTo>
                      <a:pt x="296" y="4141"/>
                    </a:lnTo>
                    <a:close/>
                    <a:moveTo>
                      <a:pt x="1076" y="4141"/>
                    </a:moveTo>
                    <a:lnTo>
                      <a:pt x="1076" y="4499"/>
                    </a:lnTo>
                    <a:lnTo>
                      <a:pt x="723" y="4499"/>
                    </a:lnTo>
                    <a:lnTo>
                      <a:pt x="723" y="4141"/>
                    </a:lnTo>
                    <a:close/>
                    <a:moveTo>
                      <a:pt x="1504" y="4141"/>
                    </a:moveTo>
                    <a:lnTo>
                      <a:pt x="1504" y="4499"/>
                    </a:lnTo>
                    <a:lnTo>
                      <a:pt x="1151" y="4499"/>
                    </a:lnTo>
                    <a:lnTo>
                      <a:pt x="1151" y="4141"/>
                    </a:lnTo>
                    <a:close/>
                    <a:moveTo>
                      <a:pt x="1931" y="4141"/>
                    </a:moveTo>
                    <a:lnTo>
                      <a:pt x="1931" y="4499"/>
                    </a:lnTo>
                    <a:lnTo>
                      <a:pt x="1578" y="4499"/>
                    </a:lnTo>
                    <a:lnTo>
                      <a:pt x="1578" y="4141"/>
                    </a:lnTo>
                    <a:close/>
                    <a:moveTo>
                      <a:pt x="2358" y="4141"/>
                    </a:moveTo>
                    <a:lnTo>
                      <a:pt x="2358" y="4499"/>
                    </a:lnTo>
                    <a:lnTo>
                      <a:pt x="2005" y="4499"/>
                    </a:lnTo>
                    <a:lnTo>
                      <a:pt x="2005" y="4141"/>
                    </a:lnTo>
                    <a:close/>
                    <a:moveTo>
                      <a:pt x="2785" y="4141"/>
                    </a:moveTo>
                    <a:lnTo>
                      <a:pt x="2785" y="4499"/>
                    </a:lnTo>
                    <a:lnTo>
                      <a:pt x="2432" y="4499"/>
                    </a:lnTo>
                    <a:lnTo>
                      <a:pt x="2432" y="4141"/>
                    </a:lnTo>
                    <a:close/>
                    <a:moveTo>
                      <a:pt x="3212" y="4141"/>
                    </a:moveTo>
                    <a:lnTo>
                      <a:pt x="3212" y="4499"/>
                    </a:lnTo>
                    <a:lnTo>
                      <a:pt x="2859" y="4499"/>
                    </a:lnTo>
                    <a:lnTo>
                      <a:pt x="2859" y="4141"/>
                    </a:lnTo>
                    <a:close/>
                    <a:moveTo>
                      <a:pt x="3639" y="4141"/>
                    </a:moveTo>
                    <a:lnTo>
                      <a:pt x="3639" y="4499"/>
                    </a:lnTo>
                    <a:lnTo>
                      <a:pt x="3286" y="4499"/>
                    </a:lnTo>
                    <a:lnTo>
                      <a:pt x="3286" y="4141"/>
                    </a:lnTo>
                    <a:close/>
                    <a:moveTo>
                      <a:pt x="4066" y="4141"/>
                    </a:moveTo>
                    <a:lnTo>
                      <a:pt x="4066" y="4499"/>
                    </a:lnTo>
                    <a:lnTo>
                      <a:pt x="3713" y="4499"/>
                    </a:lnTo>
                    <a:lnTo>
                      <a:pt x="3713" y="4141"/>
                    </a:lnTo>
                    <a:close/>
                    <a:moveTo>
                      <a:pt x="4494" y="4141"/>
                    </a:moveTo>
                    <a:lnTo>
                      <a:pt x="4494" y="4499"/>
                    </a:lnTo>
                    <a:lnTo>
                      <a:pt x="4140" y="4499"/>
                    </a:lnTo>
                    <a:lnTo>
                      <a:pt x="4140" y="4141"/>
                    </a:lnTo>
                    <a:close/>
                    <a:moveTo>
                      <a:pt x="4921" y="4141"/>
                    </a:moveTo>
                    <a:lnTo>
                      <a:pt x="4921" y="4499"/>
                    </a:lnTo>
                    <a:lnTo>
                      <a:pt x="4568" y="4499"/>
                    </a:lnTo>
                    <a:lnTo>
                      <a:pt x="4568" y="4141"/>
                    </a:lnTo>
                    <a:close/>
                    <a:moveTo>
                      <a:pt x="5348" y="4141"/>
                    </a:moveTo>
                    <a:lnTo>
                      <a:pt x="5348" y="4499"/>
                    </a:lnTo>
                    <a:lnTo>
                      <a:pt x="4995" y="4499"/>
                    </a:lnTo>
                    <a:lnTo>
                      <a:pt x="4995" y="4141"/>
                    </a:lnTo>
                    <a:close/>
                    <a:moveTo>
                      <a:pt x="5775" y="4141"/>
                    </a:moveTo>
                    <a:lnTo>
                      <a:pt x="5775" y="4499"/>
                    </a:lnTo>
                    <a:lnTo>
                      <a:pt x="5422" y="4499"/>
                    </a:lnTo>
                    <a:lnTo>
                      <a:pt x="5422" y="4141"/>
                    </a:lnTo>
                    <a:close/>
                    <a:moveTo>
                      <a:pt x="6202" y="4141"/>
                    </a:moveTo>
                    <a:lnTo>
                      <a:pt x="6202" y="4499"/>
                    </a:lnTo>
                    <a:lnTo>
                      <a:pt x="5849" y="4499"/>
                    </a:lnTo>
                    <a:lnTo>
                      <a:pt x="5849" y="4141"/>
                    </a:lnTo>
                    <a:close/>
                    <a:moveTo>
                      <a:pt x="6629" y="4141"/>
                    </a:moveTo>
                    <a:lnTo>
                      <a:pt x="6629" y="4499"/>
                    </a:lnTo>
                    <a:lnTo>
                      <a:pt x="6276" y="4499"/>
                    </a:lnTo>
                    <a:lnTo>
                      <a:pt x="6276" y="4141"/>
                    </a:lnTo>
                    <a:close/>
                    <a:moveTo>
                      <a:pt x="7056" y="4141"/>
                    </a:moveTo>
                    <a:lnTo>
                      <a:pt x="7056" y="4499"/>
                    </a:lnTo>
                    <a:lnTo>
                      <a:pt x="6703" y="4499"/>
                    </a:lnTo>
                    <a:lnTo>
                      <a:pt x="6703" y="4141"/>
                    </a:lnTo>
                    <a:close/>
                    <a:moveTo>
                      <a:pt x="7484" y="4141"/>
                    </a:moveTo>
                    <a:lnTo>
                      <a:pt x="7484" y="4499"/>
                    </a:lnTo>
                    <a:lnTo>
                      <a:pt x="7130" y="4499"/>
                    </a:lnTo>
                    <a:lnTo>
                      <a:pt x="7130" y="4141"/>
                    </a:lnTo>
                    <a:close/>
                    <a:moveTo>
                      <a:pt x="7911" y="4141"/>
                    </a:moveTo>
                    <a:lnTo>
                      <a:pt x="7911" y="4499"/>
                    </a:lnTo>
                    <a:lnTo>
                      <a:pt x="7558" y="4499"/>
                    </a:lnTo>
                    <a:lnTo>
                      <a:pt x="7558" y="4141"/>
                    </a:lnTo>
                    <a:close/>
                    <a:moveTo>
                      <a:pt x="8338" y="4141"/>
                    </a:moveTo>
                    <a:lnTo>
                      <a:pt x="8338" y="4499"/>
                    </a:lnTo>
                    <a:lnTo>
                      <a:pt x="7985" y="4499"/>
                    </a:lnTo>
                    <a:lnTo>
                      <a:pt x="7985" y="4141"/>
                    </a:lnTo>
                    <a:close/>
                    <a:moveTo>
                      <a:pt x="8765" y="4141"/>
                    </a:moveTo>
                    <a:lnTo>
                      <a:pt x="8765" y="4499"/>
                    </a:lnTo>
                    <a:lnTo>
                      <a:pt x="8412" y="4499"/>
                    </a:lnTo>
                    <a:lnTo>
                      <a:pt x="8412" y="4141"/>
                    </a:lnTo>
                    <a:close/>
                    <a:moveTo>
                      <a:pt x="9192" y="4141"/>
                    </a:moveTo>
                    <a:lnTo>
                      <a:pt x="9192" y="4499"/>
                    </a:lnTo>
                    <a:lnTo>
                      <a:pt x="8839" y="4499"/>
                    </a:lnTo>
                    <a:lnTo>
                      <a:pt x="8839" y="4141"/>
                    </a:lnTo>
                    <a:close/>
                    <a:moveTo>
                      <a:pt x="9619" y="4141"/>
                    </a:moveTo>
                    <a:lnTo>
                      <a:pt x="9619" y="4499"/>
                    </a:lnTo>
                    <a:lnTo>
                      <a:pt x="9266" y="4499"/>
                    </a:lnTo>
                    <a:lnTo>
                      <a:pt x="9266" y="4141"/>
                    </a:lnTo>
                    <a:close/>
                    <a:moveTo>
                      <a:pt x="10046" y="4141"/>
                    </a:moveTo>
                    <a:lnTo>
                      <a:pt x="10046" y="4499"/>
                    </a:lnTo>
                    <a:lnTo>
                      <a:pt x="9693" y="4499"/>
                    </a:lnTo>
                    <a:lnTo>
                      <a:pt x="9693" y="4141"/>
                    </a:lnTo>
                    <a:close/>
                    <a:moveTo>
                      <a:pt x="10474" y="4141"/>
                    </a:moveTo>
                    <a:lnTo>
                      <a:pt x="10474" y="4499"/>
                    </a:lnTo>
                    <a:lnTo>
                      <a:pt x="10120" y="4499"/>
                    </a:lnTo>
                    <a:lnTo>
                      <a:pt x="10120" y="4141"/>
                    </a:lnTo>
                    <a:close/>
                    <a:moveTo>
                      <a:pt x="10901" y="4141"/>
                    </a:moveTo>
                    <a:lnTo>
                      <a:pt x="10901" y="4499"/>
                    </a:lnTo>
                    <a:lnTo>
                      <a:pt x="10548" y="4499"/>
                    </a:lnTo>
                    <a:lnTo>
                      <a:pt x="10548" y="4141"/>
                    </a:lnTo>
                    <a:close/>
                    <a:moveTo>
                      <a:pt x="11328" y="4141"/>
                    </a:moveTo>
                    <a:lnTo>
                      <a:pt x="11328" y="4499"/>
                    </a:lnTo>
                    <a:lnTo>
                      <a:pt x="10975" y="4499"/>
                    </a:lnTo>
                    <a:lnTo>
                      <a:pt x="10975" y="4141"/>
                    </a:lnTo>
                    <a:close/>
                    <a:moveTo>
                      <a:pt x="11755" y="4141"/>
                    </a:moveTo>
                    <a:lnTo>
                      <a:pt x="11755" y="4499"/>
                    </a:lnTo>
                    <a:lnTo>
                      <a:pt x="11402" y="4499"/>
                    </a:lnTo>
                    <a:lnTo>
                      <a:pt x="11402" y="4141"/>
                    </a:lnTo>
                    <a:close/>
                    <a:moveTo>
                      <a:pt x="649" y="4568"/>
                    </a:moveTo>
                    <a:lnTo>
                      <a:pt x="649" y="4926"/>
                    </a:lnTo>
                    <a:lnTo>
                      <a:pt x="296" y="4926"/>
                    </a:lnTo>
                    <a:lnTo>
                      <a:pt x="296" y="4568"/>
                    </a:lnTo>
                    <a:close/>
                    <a:moveTo>
                      <a:pt x="1076" y="4568"/>
                    </a:moveTo>
                    <a:lnTo>
                      <a:pt x="1076" y="4926"/>
                    </a:lnTo>
                    <a:lnTo>
                      <a:pt x="723" y="4926"/>
                    </a:lnTo>
                    <a:lnTo>
                      <a:pt x="723" y="4568"/>
                    </a:lnTo>
                    <a:close/>
                    <a:moveTo>
                      <a:pt x="1504" y="4568"/>
                    </a:moveTo>
                    <a:lnTo>
                      <a:pt x="1504" y="4926"/>
                    </a:lnTo>
                    <a:lnTo>
                      <a:pt x="1151" y="4926"/>
                    </a:lnTo>
                    <a:lnTo>
                      <a:pt x="1151" y="4568"/>
                    </a:lnTo>
                    <a:close/>
                    <a:moveTo>
                      <a:pt x="1931" y="4568"/>
                    </a:moveTo>
                    <a:lnTo>
                      <a:pt x="1931" y="4926"/>
                    </a:lnTo>
                    <a:lnTo>
                      <a:pt x="1578" y="4926"/>
                    </a:lnTo>
                    <a:lnTo>
                      <a:pt x="1578" y="4568"/>
                    </a:lnTo>
                    <a:close/>
                    <a:moveTo>
                      <a:pt x="2358" y="4568"/>
                    </a:moveTo>
                    <a:lnTo>
                      <a:pt x="2358" y="4926"/>
                    </a:lnTo>
                    <a:lnTo>
                      <a:pt x="2005" y="4926"/>
                    </a:lnTo>
                    <a:lnTo>
                      <a:pt x="2005" y="4568"/>
                    </a:lnTo>
                    <a:close/>
                    <a:moveTo>
                      <a:pt x="2785" y="4568"/>
                    </a:moveTo>
                    <a:lnTo>
                      <a:pt x="2785" y="4926"/>
                    </a:lnTo>
                    <a:lnTo>
                      <a:pt x="2432" y="4926"/>
                    </a:lnTo>
                    <a:lnTo>
                      <a:pt x="2432" y="4568"/>
                    </a:lnTo>
                    <a:close/>
                    <a:moveTo>
                      <a:pt x="3212" y="4568"/>
                    </a:moveTo>
                    <a:lnTo>
                      <a:pt x="3212" y="4926"/>
                    </a:lnTo>
                    <a:lnTo>
                      <a:pt x="2859" y="4926"/>
                    </a:lnTo>
                    <a:lnTo>
                      <a:pt x="2859" y="4568"/>
                    </a:lnTo>
                    <a:close/>
                    <a:moveTo>
                      <a:pt x="3639" y="4568"/>
                    </a:moveTo>
                    <a:lnTo>
                      <a:pt x="3639" y="4926"/>
                    </a:lnTo>
                    <a:lnTo>
                      <a:pt x="3286" y="4926"/>
                    </a:lnTo>
                    <a:lnTo>
                      <a:pt x="3286" y="4568"/>
                    </a:lnTo>
                    <a:close/>
                    <a:moveTo>
                      <a:pt x="4066" y="4568"/>
                    </a:moveTo>
                    <a:lnTo>
                      <a:pt x="4066" y="4926"/>
                    </a:lnTo>
                    <a:lnTo>
                      <a:pt x="3713" y="4926"/>
                    </a:lnTo>
                    <a:lnTo>
                      <a:pt x="3713" y="4568"/>
                    </a:lnTo>
                    <a:close/>
                    <a:moveTo>
                      <a:pt x="4494" y="4568"/>
                    </a:moveTo>
                    <a:lnTo>
                      <a:pt x="4494" y="4926"/>
                    </a:lnTo>
                    <a:lnTo>
                      <a:pt x="4140" y="4926"/>
                    </a:lnTo>
                    <a:lnTo>
                      <a:pt x="4140" y="4568"/>
                    </a:lnTo>
                    <a:close/>
                    <a:moveTo>
                      <a:pt x="4921" y="4568"/>
                    </a:moveTo>
                    <a:lnTo>
                      <a:pt x="4921" y="4926"/>
                    </a:lnTo>
                    <a:lnTo>
                      <a:pt x="4568" y="4926"/>
                    </a:lnTo>
                    <a:lnTo>
                      <a:pt x="4568" y="4568"/>
                    </a:lnTo>
                    <a:close/>
                    <a:moveTo>
                      <a:pt x="5348" y="4568"/>
                    </a:moveTo>
                    <a:lnTo>
                      <a:pt x="5348" y="4926"/>
                    </a:lnTo>
                    <a:lnTo>
                      <a:pt x="4995" y="4926"/>
                    </a:lnTo>
                    <a:lnTo>
                      <a:pt x="4995" y="4568"/>
                    </a:lnTo>
                    <a:close/>
                    <a:moveTo>
                      <a:pt x="5775" y="4568"/>
                    </a:moveTo>
                    <a:lnTo>
                      <a:pt x="5775" y="4926"/>
                    </a:lnTo>
                    <a:lnTo>
                      <a:pt x="5422" y="4926"/>
                    </a:lnTo>
                    <a:lnTo>
                      <a:pt x="5422" y="4568"/>
                    </a:lnTo>
                    <a:close/>
                    <a:moveTo>
                      <a:pt x="6202" y="4568"/>
                    </a:moveTo>
                    <a:lnTo>
                      <a:pt x="6202" y="4926"/>
                    </a:lnTo>
                    <a:lnTo>
                      <a:pt x="5849" y="4926"/>
                    </a:lnTo>
                    <a:lnTo>
                      <a:pt x="5849" y="4568"/>
                    </a:lnTo>
                    <a:close/>
                    <a:moveTo>
                      <a:pt x="6629" y="4568"/>
                    </a:moveTo>
                    <a:lnTo>
                      <a:pt x="6629" y="4926"/>
                    </a:lnTo>
                    <a:lnTo>
                      <a:pt x="6276" y="4926"/>
                    </a:lnTo>
                    <a:lnTo>
                      <a:pt x="6276" y="4568"/>
                    </a:lnTo>
                    <a:close/>
                    <a:moveTo>
                      <a:pt x="7056" y="4568"/>
                    </a:moveTo>
                    <a:lnTo>
                      <a:pt x="7056" y="4926"/>
                    </a:lnTo>
                    <a:lnTo>
                      <a:pt x="6703" y="4926"/>
                    </a:lnTo>
                    <a:lnTo>
                      <a:pt x="6703" y="4568"/>
                    </a:lnTo>
                    <a:close/>
                    <a:moveTo>
                      <a:pt x="7484" y="4568"/>
                    </a:moveTo>
                    <a:lnTo>
                      <a:pt x="7484" y="4926"/>
                    </a:lnTo>
                    <a:lnTo>
                      <a:pt x="7130" y="4926"/>
                    </a:lnTo>
                    <a:lnTo>
                      <a:pt x="7130" y="4568"/>
                    </a:lnTo>
                    <a:close/>
                    <a:moveTo>
                      <a:pt x="7911" y="4568"/>
                    </a:moveTo>
                    <a:lnTo>
                      <a:pt x="7911" y="4926"/>
                    </a:lnTo>
                    <a:lnTo>
                      <a:pt x="7558" y="4926"/>
                    </a:lnTo>
                    <a:lnTo>
                      <a:pt x="7558" y="4568"/>
                    </a:lnTo>
                    <a:close/>
                    <a:moveTo>
                      <a:pt x="8338" y="4568"/>
                    </a:moveTo>
                    <a:lnTo>
                      <a:pt x="8338" y="4926"/>
                    </a:lnTo>
                    <a:lnTo>
                      <a:pt x="7985" y="4926"/>
                    </a:lnTo>
                    <a:lnTo>
                      <a:pt x="7985" y="4568"/>
                    </a:lnTo>
                    <a:close/>
                    <a:moveTo>
                      <a:pt x="8765" y="4568"/>
                    </a:moveTo>
                    <a:lnTo>
                      <a:pt x="8765" y="4926"/>
                    </a:lnTo>
                    <a:lnTo>
                      <a:pt x="8412" y="4926"/>
                    </a:lnTo>
                    <a:lnTo>
                      <a:pt x="8412" y="4568"/>
                    </a:lnTo>
                    <a:close/>
                    <a:moveTo>
                      <a:pt x="9192" y="4568"/>
                    </a:moveTo>
                    <a:lnTo>
                      <a:pt x="9192" y="4926"/>
                    </a:lnTo>
                    <a:lnTo>
                      <a:pt x="8839" y="4926"/>
                    </a:lnTo>
                    <a:lnTo>
                      <a:pt x="8839" y="4568"/>
                    </a:lnTo>
                    <a:close/>
                    <a:moveTo>
                      <a:pt x="9619" y="4568"/>
                    </a:moveTo>
                    <a:lnTo>
                      <a:pt x="9619" y="4926"/>
                    </a:lnTo>
                    <a:lnTo>
                      <a:pt x="9266" y="4926"/>
                    </a:lnTo>
                    <a:lnTo>
                      <a:pt x="9266" y="4568"/>
                    </a:lnTo>
                    <a:close/>
                    <a:moveTo>
                      <a:pt x="10046" y="4568"/>
                    </a:moveTo>
                    <a:lnTo>
                      <a:pt x="10046" y="4926"/>
                    </a:lnTo>
                    <a:lnTo>
                      <a:pt x="9693" y="4926"/>
                    </a:lnTo>
                    <a:lnTo>
                      <a:pt x="9693" y="4568"/>
                    </a:lnTo>
                    <a:close/>
                    <a:moveTo>
                      <a:pt x="10474" y="4568"/>
                    </a:moveTo>
                    <a:lnTo>
                      <a:pt x="10474" y="4926"/>
                    </a:lnTo>
                    <a:lnTo>
                      <a:pt x="10120" y="4926"/>
                    </a:lnTo>
                    <a:lnTo>
                      <a:pt x="10120" y="4568"/>
                    </a:lnTo>
                    <a:close/>
                    <a:moveTo>
                      <a:pt x="10901" y="4568"/>
                    </a:moveTo>
                    <a:lnTo>
                      <a:pt x="10901" y="4926"/>
                    </a:lnTo>
                    <a:lnTo>
                      <a:pt x="10548" y="4926"/>
                    </a:lnTo>
                    <a:lnTo>
                      <a:pt x="10548" y="4568"/>
                    </a:lnTo>
                    <a:close/>
                    <a:moveTo>
                      <a:pt x="11328" y="4568"/>
                    </a:moveTo>
                    <a:lnTo>
                      <a:pt x="11328" y="4926"/>
                    </a:lnTo>
                    <a:lnTo>
                      <a:pt x="10975" y="4926"/>
                    </a:lnTo>
                    <a:lnTo>
                      <a:pt x="10975" y="4568"/>
                    </a:lnTo>
                    <a:close/>
                    <a:moveTo>
                      <a:pt x="11755" y="4568"/>
                    </a:moveTo>
                    <a:lnTo>
                      <a:pt x="11755" y="4926"/>
                    </a:lnTo>
                    <a:lnTo>
                      <a:pt x="11402" y="4926"/>
                    </a:lnTo>
                    <a:lnTo>
                      <a:pt x="11402" y="4568"/>
                    </a:lnTo>
                    <a:close/>
                    <a:moveTo>
                      <a:pt x="649" y="4995"/>
                    </a:moveTo>
                    <a:lnTo>
                      <a:pt x="649" y="5354"/>
                    </a:lnTo>
                    <a:lnTo>
                      <a:pt x="296" y="5354"/>
                    </a:lnTo>
                    <a:lnTo>
                      <a:pt x="296" y="4995"/>
                    </a:lnTo>
                    <a:close/>
                    <a:moveTo>
                      <a:pt x="1076" y="4995"/>
                    </a:moveTo>
                    <a:lnTo>
                      <a:pt x="1076" y="5354"/>
                    </a:lnTo>
                    <a:lnTo>
                      <a:pt x="723" y="5354"/>
                    </a:lnTo>
                    <a:lnTo>
                      <a:pt x="723" y="4995"/>
                    </a:lnTo>
                    <a:close/>
                    <a:moveTo>
                      <a:pt x="1504" y="4995"/>
                    </a:moveTo>
                    <a:lnTo>
                      <a:pt x="1504" y="5354"/>
                    </a:lnTo>
                    <a:lnTo>
                      <a:pt x="1151" y="5354"/>
                    </a:lnTo>
                    <a:lnTo>
                      <a:pt x="1151" y="4995"/>
                    </a:lnTo>
                    <a:close/>
                    <a:moveTo>
                      <a:pt x="1931" y="4995"/>
                    </a:moveTo>
                    <a:lnTo>
                      <a:pt x="1931" y="5354"/>
                    </a:lnTo>
                    <a:lnTo>
                      <a:pt x="1578" y="5354"/>
                    </a:lnTo>
                    <a:lnTo>
                      <a:pt x="1578" y="4995"/>
                    </a:lnTo>
                    <a:close/>
                    <a:moveTo>
                      <a:pt x="2358" y="4995"/>
                    </a:moveTo>
                    <a:lnTo>
                      <a:pt x="2358" y="5354"/>
                    </a:lnTo>
                    <a:lnTo>
                      <a:pt x="2005" y="5354"/>
                    </a:lnTo>
                    <a:lnTo>
                      <a:pt x="2005" y="4995"/>
                    </a:lnTo>
                    <a:close/>
                    <a:moveTo>
                      <a:pt x="2785" y="4995"/>
                    </a:moveTo>
                    <a:lnTo>
                      <a:pt x="2785" y="5354"/>
                    </a:lnTo>
                    <a:lnTo>
                      <a:pt x="2432" y="5354"/>
                    </a:lnTo>
                    <a:lnTo>
                      <a:pt x="2432" y="4995"/>
                    </a:lnTo>
                    <a:close/>
                    <a:moveTo>
                      <a:pt x="3212" y="4995"/>
                    </a:moveTo>
                    <a:lnTo>
                      <a:pt x="3212" y="5354"/>
                    </a:lnTo>
                    <a:lnTo>
                      <a:pt x="2859" y="5354"/>
                    </a:lnTo>
                    <a:lnTo>
                      <a:pt x="2859" y="4995"/>
                    </a:lnTo>
                    <a:close/>
                    <a:moveTo>
                      <a:pt x="3639" y="4995"/>
                    </a:moveTo>
                    <a:lnTo>
                      <a:pt x="3639" y="5354"/>
                    </a:lnTo>
                    <a:lnTo>
                      <a:pt x="3286" y="5354"/>
                    </a:lnTo>
                    <a:lnTo>
                      <a:pt x="3286" y="4995"/>
                    </a:lnTo>
                    <a:close/>
                    <a:moveTo>
                      <a:pt x="4066" y="4995"/>
                    </a:moveTo>
                    <a:lnTo>
                      <a:pt x="4066" y="5354"/>
                    </a:lnTo>
                    <a:lnTo>
                      <a:pt x="3713" y="5354"/>
                    </a:lnTo>
                    <a:lnTo>
                      <a:pt x="3713" y="4995"/>
                    </a:lnTo>
                    <a:close/>
                    <a:moveTo>
                      <a:pt x="4494" y="4995"/>
                    </a:moveTo>
                    <a:lnTo>
                      <a:pt x="4494" y="5354"/>
                    </a:lnTo>
                    <a:lnTo>
                      <a:pt x="4140" y="5354"/>
                    </a:lnTo>
                    <a:lnTo>
                      <a:pt x="4140" y="4995"/>
                    </a:lnTo>
                    <a:close/>
                    <a:moveTo>
                      <a:pt x="4921" y="4995"/>
                    </a:moveTo>
                    <a:lnTo>
                      <a:pt x="4921" y="5354"/>
                    </a:lnTo>
                    <a:lnTo>
                      <a:pt x="4568" y="5354"/>
                    </a:lnTo>
                    <a:lnTo>
                      <a:pt x="4568" y="4995"/>
                    </a:lnTo>
                    <a:close/>
                    <a:moveTo>
                      <a:pt x="5348" y="4995"/>
                    </a:moveTo>
                    <a:lnTo>
                      <a:pt x="5348" y="5354"/>
                    </a:lnTo>
                    <a:lnTo>
                      <a:pt x="4995" y="5354"/>
                    </a:lnTo>
                    <a:lnTo>
                      <a:pt x="4995" y="4995"/>
                    </a:lnTo>
                    <a:close/>
                    <a:moveTo>
                      <a:pt x="5775" y="4995"/>
                    </a:moveTo>
                    <a:lnTo>
                      <a:pt x="5775" y="5354"/>
                    </a:lnTo>
                    <a:lnTo>
                      <a:pt x="5422" y="5354"/>
                    </a:lnTo>
                    <a:lnTo>
                      <a:pt x="5422" y="4995"/>
                    </a:lnTo>
                    <a:close/>
                    <a:moveTo>
                      <a:pt x="6202" y="4995"/>
                    </a:moveTo>
                    <a:lnTo>
                      <a:pt x="6202" y="5354"/>
                    </a:lnTo>
                    <a:lnTo>
                      <a:pt x="5849" y="5354"/>
                    </a:lnTo>
                    <a:lnTo>
                      <a:pt x="5849" y="4995"/>
                    </a:lnTo>
                    <a:close/>
                    <a:moveTo>
                      <a:pt x="6629" y="4995"/>
                    </a:moveTo>
                    <a:lnTo>
                      <a:pt x="6629" y="5354"/>
                    </a:lnTo>
                    <a:lnTo>
                      <a:pt x="6276" y="5354"/>
                    </a:lnTo>
                    <a:lnTo>
                      <a:pt x="6276" y="4995"/>
                    </a:lnTo>
                    <a:close/>
                    <a:moveTo>
                      <a:pt x="7056" y="4995"/>
                    </a:moveTo>
                    <a:lnTo>
                      <a:pt x="7056" y="5354"/>
                    </a:lnTo>
                    <a:lnTo>
                      <a:pt x="6703" y="5354"/>
                    </a:lnTo>
                    <a:lnTo>
                      <a:pt x="6703" y="4995"/>
                    </a:lnTo>
                    <a:close/>
                    <a:moveTo>
                      <a:pt x="7484" y="4995"/>
                    </a:moveTo>
                    <a:lnTo>
                      <a:pt x="7484" y="5354"/>
                    </a:lnTo>
                    <a:lnTo>
                      <a:pt x="7130" y="5354"/>
                    </a:lnTo>
                    <a:lnTo>
                      <a:pt x="7130" y="4995"/>
                    </a:lnTo>
                    <a:close/>
                    <a:moveTo>
                      <a:pt x="7911" y="4995"/>
                    </a:moveTo>
                    <a:lnTo>
                      <a:pt x="7911" y="5354"/>
                    </a:lnTo>
                    <a:lnTo>
                      <a:pt x="7558" y="5354"/>
                    </a:lnTo>
                    <a:lnTo>
                      <a:pt x="7558" y="4995"/>
                    </a:lnTo>
                    <a:close/>
                    <a:moveTo>
                      <a:pt x="8338" y="4995"/>
                    </a:moveTo>
                    <a:lnTo>
                      <a:pt x="8338" y="5354"/>
                    </a:lnTo>
                    <a:lnTo>
                      <a:pt x="7985" y="5354"/>
                    </a:lnTo>
                    <a:lnTo>
                      <a:pt x="7985" y="4995"/>
                    </a:lnTo>
                    <a:close/>
                    <a:moveTo>
                      <a:pt x="8765" y="4995"/>
                    </a:moveTo>
                    <a:lnTo>
                      <a:pt x="8765" y="5354"/>
                    </a:lnTo>
                    <a:lnTo>
                      <a:pt x="8412" y="5354"/>
                    </a:lnTo>
                    <a:lnTo>
                      <a:pt x="8412" y="4995"/>
                    </a:lnTo>
                    <a:close/>
                    <a:moveTo>
                      <a:pt x="9192" y="4995"/>
                    </a:moveTo>
                    <a:lnTo>
                      <a:pt x="9192" y="5354"/>
                    </a:lnTo>
                    <a:lnTo>
                      <a:pt x="8839" y="5354"/>
                    </a:lnTo>
                    <a:lnTo>
                      <a:pt x="8839" y="4995"/>
                    </a:lnTo>
                    <a:close/>
                    <a:moveTo>
                      <a:pt x="9619" y="4995"/>
                    </a:moveTo>
                    <a:lnTo>
                      <a:pt x="9619" y="5354"/>
                    </a:lnTo>
                    <a:lnTo>
                      <a:pt x="9266" y="5354"/>
                    </a:lnTo>
                    <a:lnTo>
                      <a:pt x="9266" y="4995"/>
                    </a:lnTo>
                    <a:close/>
                    <a:moveTo>
                      <a:pt x="10046" y="4995"/>
                    </a:moveTo>
                    <a:lnTo>
                      <a:pt x="10046" y="5354"/>
                    </a:lnTo>
                    <a:lnTo>
                      <a:pt x="9693" y="5354"/>
                    </a:lnTo>
                    <a:lnTo>
                      <a:pt x="9693" y="4995"/>
                    </a:lnTo>
                    <a:close/>
                    <a:moveTo>
                      <a:pt x="10474" y="4995"/>
                    </a:moveTo>
                    <a:lnTo>
                      <a:pt x="10474" y="5354"/>
                    </a:lnTo>
                    <a:lnTo>
                      <a:pt x="10120" y="5354"/>
                    </a:lnTo>
                    <a:lnTo>
                      <a:pt x="10120" y="4995"/>
                    </a:lnTo>
                    <a:close/>
                    <a:moveTo>
                      <a:pt x="10901" y="4995"/>
                    </a:moveTo>
                    <a:lnTo>
                      <a:pt x="10901" y="5354"/>
                    </a:lnTo>
                    <a:lnTo>
                      <a:pt x="10548" y="5354"/>
                    </a:lnTo>
                    <a:lnTo>
                      <a:pt x="10548" y="4995"/>
                    </a:lnTo>
                    <a:close/>
                    <a:moveTo>
                      <a:pt x="11328" y="4995"/>
                    </a:moveTo>
                    <a:lnTo>
                      <a:pt x="11328" y="5354"/>
                    </a:lnTo>
                    <a:lnTo>
                      <a:pt x="10975" y="5354"/>
                    </a:lnTo>
                    <a:lnTo>
                      <a:pt x="10975" y="4995"/>
                    </a:lnTo>
                    <a:close/>
                    <a:moveTo>
                      <a:pt x="11755" y="4995"/>
                    </a:moveTo>
                    <a:lnTo>
                      <a:pt x="11755" y="5354"/>
                    </a:lnTo>
                    <a:lnTo>
                      <a:pt x="11402" y="5354"/>
                    </a:lnTo>
                    <a:lnTo>
                      <a:pt x="11402" y="4995"/>
                    </a:lnTo>
                    <a:close/>
                    <a:moveTo>
                      <a:pt x="649" y="5422"/>
                    </a:moveTo>
                    <a:lnTo>
                      <a:pt x="649" y="5781"/>
                    </a:lnTo>
                    <a:lnTo>
                      <a:pt x="296" y="5781"/>
                    </a:lnTo>
                    <a:lnTo>
                      <a:pt x="296" y="5422"/>
                    </a:lnTo>
                    <a:close/>
                    <a:moveTo>
                      <a:pt x="1076" y="5422"/>
                    </a:moveTo>
                    <a:lnTo>
                      <a:pt x="1076" y="5781"/>
                    </a:lnTo>
                    <a:lnTo>
                      <a:pt x="723" y="5781"/>
                    </a:lnTo>
                    <a:lnTo>
                      <a:pt x="723" y="5422"/>
                    </a:lnTo>
                    <a:close/>
                    <a:moveTo>
                      <a:pt x="1504" y="5422"/>
                    </a:moveTo>
                    <a:lnTo>
                      <a:pt x="1504" y="5781"/>
                    </a:lnTo>
                    <a:lnTo>
                      <a:pt x="1151" y="5781"/>
                    </a:lnTo>
                    <a:lnTo>
                      <a:pt x="1151" y="5422"/>
                    </a:lnTo>
                    <a:close/>
                    <a:moveTo>
                      <a:pt x="1931" y="5422"/>
                    </a:moveTo>
                    <a:lnTo>
                      <a:pt x="1931" y="5781"/>
                    </a:lnTo>
                    <a:lnTo>
                      <a:pt x="1578" y="5781"/>
                    </a:lnTo>
                    <a:lnTo>
                      <a:pt x="1578" y="5422"/>
                    </a:lnTo>
                    <a:close/>
                    <a:moveTo>
                      <a:pt x="2358" y="5422"/>
                    </a:moveTo>
                    <a:lnTo>
                      <a:pt x="2358" y="5781"/>
                    </a:lnTo>
                    <a:lnTo>
                      <a:pt x="2005" y="5781"/>
                    </a:lnTo>
                    <a:lnTo>
                      <a:pt x="2005" y="5422"/>
                    </a:lnTo>
                    <a:close/>
                    <a:moveTo>
                      <a:pt x="2785" y="5422"/>
                    </a:moveTo>
                    <a:lnTo>
                      <a:pt x="2785" y="5781"/>
                    </a:lnTo>
                    <a:lnTo>
                      <a:pt x="2432" y="5781"/>
                    </a:lnTo>
                    <a:lnTo>
                      <a:pt x="2432" y="5422"/>
                    </a:lnTo>
                    <a:close/>
                    <a:moveTo>
                      <a:pt x="3212" y="5422"/>
                    </a:moveTo>
                    <a:lnTo>
                      <a:pt x="3212" y="5781"/>
                    </a:lnTo>
                    <a:lnTo>
                      <a:pt x="2859" y="5781"/>
                    </a:lnTo>
                    <a:lnTo>
                      <a:pt x="2859" y="5422"/>
                    </a:lnTo>
                    <a:close/>
                    <a:moveTo>
                      <a:pt x="3639" y="5422"/>
                    </a:moveTo>
                    <a:lnTo>
                      <a:pt x="3639" y="5781"/>
                    </a:lnTo>
                    <a:lnTo>
                      <a:pt x="3286" y="5781"/>
                    </a:lnTo>
                    <a:lnTo>
                      <a:pt x="3286" y="5422"/>
                    </a:lnTo>
                    <a:close/>
                    <a:moveTo>
                      <a:pt x="4066" y="5422"/>
                    </a:moveTo>
                    <a:lnTo>
                      <a:pt x="4066" y="5781"/>
                    </a:lnTo>
                    <a:lnTo>
                      <a:pt x="3713" y="5781"/>
                    </a:lnTo>
                    <a:lnTo>
                      <a:pt x="3713" y="5422"/>
                    </a:lnTo>
                    <a:close/>
                    <a:moveTo>
                      <a:pt x="4494" y="5422"/>
                    </a:moveTo>
                    <a:lnTo>
                      <a:pt x="4494" y="5781"/>
                    </a:lnTo>
                    <a:lnTo>
                      <a:pt x="4140" y="5781"/>
                    </a:lnTo>
                    <a:lnTo>
                      <a:pt x="4140" y="5422"/>
                    </a:lnTo>
                    <a:close/>
                    <a:moveTo>
                      <a:pt x="4921" y="5422"/>
                    </a:moveTo>
                    <a:lnTo>
                      <a:pt x="4921" y="5781"/>
                    </a:lnTo>
                    <a:lnTo>
                      <a:pt x="4568" y="5781"/>
                    </a:lnTo>
                    <a:lnTo>
                      <a:pt x="4568" y="5422"/>
                    </a:lnTo>
                    <a:close/>
                    <a:moveTo>
                      <a:pt x="5348" y="5422"/>
                    </a:moveTo>
                    <a:lnTo>
                      <a:pt x="5348" y="5781"/>
                    </a:lnTo>
                    <a:lnTo>
                      <a:pt x="4995" y="5781"/>
                    </a:lnTo>
                    <a:lnTo>
                      <a:pt x="4995" y="5422"/>
                    </a:lnTo>
                    <a:close/>
                    <a:moveTo>
                      <a:pt x="5775" y="5422"/>
                    </a:moveTo>
                    <a:lnTo>
                      <a:pt x="5775" y="5781"/>
                    </a:lnTo>
                    <a:lnTo>
                      <a:pt x="5422" y="5781"/>
                    </a:lnTo>
                    <a:lnTo>
                      <a:pt x="5422" y="5422"/>
                    </a:lnTo>
                    <a:close/>
                    <a:moveTo>
                      <a:pt x="6202" y="5422"/>
                    </a:moveTo>
                    <a:lnTo>
                      <a:pt x="6202" y="5781"/>
                    </a:lnTo>
                    <a:lnTo>
                      <a:pt x="5849" y="5781"/>
                    </a:lnTo>
                    <a:lnTo>
                      <a:pt x="5849" y="5422"/>
                    </a:lnTo>
                    <a:close/>
                    <a:moveTo>
                      <a:pt x="6629" y="5422"/>
                    </a:moveTo>
                    <a:lnTo>
                      <a:pt x="6629" y="5781"/>
                    </a:lnTo>
                    <a:lnTo>
                      <a:pt x="6276" y="5781"/>
                    </a:lnTo>
                    <a:lnTo>
                      <a:pt x="6276" y="5422"/>
                    </a:lnTo>
                    <a:close/>
                    <a:moveTo>
                      <a:pt x="7056" y="5422"/>
                    </a:moveTo>
                    <a:lnTo>
                      <a:pt x="7056" y="5781"/>
                    </a:lnTo>
                    <a:lnTo>
                      <a:pt x="6703" y="5781"/>
                    </a:lnTo>
                    <a:lnTo>
                      <a:pt x="6703" y="5422"/>
                    </a:lnTo>
                    <a:close/>
                    <a:moveTo>
                      <a:pt x="7484" y="5422"/>
                    </a:moveTo>
                    <a:lnTo>
                      <a:pt x="7484" y="5781"/>
                    </a:lnTo>
                    <a:lnTo>
                      <a:pt x="7130" y="5781"/>
                    </a:lnTo>
                    <a:lnTo>
                      <a:pt x="7130" y="5422"/>
                    </a:lnTo>
                    <a:close/>
                    <a:moveTo>
                      <a:pt x="7911" y="5422"/>
                    </a:moveTo>
                    <a:lnTo>
                      <a:pt x="7911" y="5781"/>
                    </a:lnTo>
                    <a:lnTo>
                      <a:pt x="7558" y="5781"/>
                    </a:lnTo>
                    <a:lnTo>
                      <a:pt x="7558" y="5422"/>
                    </a:lnTo>
                    <a:close/>
                    <a:moveTo>
                      <a:pt x="8338" y="5422"/>
                    </a:moveTo>
                    <a:lnTo>
                      <a:pt x="8338" y="5781"/>
                    </a:lnTo>
                    <a:lnTo>
                      <a:pt x="7985" y="5781"/>
                    </a:lnTo>
                    <a:lnTo>
                      <a:pt x="7985" y="5422"/>
                    </a:lnTo>
                    <a:close/>
                    <a:moveTo>
                      <a:pt x="8765" y="5422"/>
                    </a:moveTo>
                    <a:lnTo>
                      <a:pt x="8765" y="5781"/>
                    </a:lnTo>
                    <a:lnTo>
                      <a:pt x="8412" y="5781"/>
                    </a:lnTo>
                    <a:lnTo>
                      <a:pt x="8412" y="5422"/>
                    </a:lnTo>
                    <a:close/>
                    <a:moveTo>
                      <a:pt x="9192" y="5422"/>
                    </a:moveTo>
                    <a:lnTo>
                      <a:pt x="9192" y="5781"/>
                    </a:lnTo>
                    <a:lnTo>
                      <a:pt x="8839" y="5781"/>
                    </a:lnTo>
                    <a:lnTo>
                      <a:pt x="8839" y="5422"/>
                    </a:lnTo>
                    <a:close/>
                    <a:moveTo>
                      <a:pt x="9619" y="5422"/>
                    </a:moveTo>
                    <a:lnTo>
                      <a:pt x="9619" y="5781"/>
                    </a:lnTo>
                    <a:lnTo>
                      <a:pt x="9266" y="5781"/>
                    </a:lnTo>
                    <a:lnTo>
                      <a:pt x="9266" y="5422"/>
                    </a:lnTo>
                    <a:close/>
                    <a:moveTo>
                      <a:pt x="10046" y="5422"/>
                    </a:moveTo>
                    <a:lnTo>
                      <a:pt x="10046" y="5781"/>
                    </a:lnTo>
                    <a:lnTo>
                      <a:pt x="9693" y="5781"/>
                    </a:lnTo>
                    <a:lnTo>
                      <a:pt x="9693" y="5422"/>
                    </a:lnTo>
                    <a:close/>
                    <a:moveTo>
                      <a:pt x="10474" y="5422"/>
                    </a:moveTo>
                    <a:lnTo>
                      <a:pt x="10474" y="5781"/>
                    </a:lnTo>
                    <a:lnTo>
                      <a:pt x="10120" y="5781"/>
                    </a:lnTo>
                    <a:lnTo>
                      <a:pt x="10120" y="5422"/>
                    </a:lnTo>
                    <a:close/>
                    <a:moveTo>
                      <a:pt x="10901" y="5422"/>
                    </a:moveTo>
                    <a:lnTo>
                      <a:pt x="10901" y="5781"/>
                    </a:lnTo>
                    <a:lnTo>
                      <a:pt x="10548" y="5781"/>
                    </a:lnTo>
                    <a:lnTo>
                      <a:pt x="10548" y="5422"/>
                    </a:lnTo>
                    <a:close/>
                    <a:moveTo>
                      <a:pt x="11328" y="5422"/>
                    </a:moveTo>
                    <a:lnTo>
                      <a:pt x="11328" y="5781"/>
                    </a:lnTo>
                    <a:lnTo>
                      <a:pt x="10975" y="5781"/>
                    </a:lnTo>
                    <a:lnTo>
                      <a:pt x="10975" y="5422"/>
                    </a:lnTo>
                    <a:close/>
                    <a:moveTo>
                      <a:pt x="11755" y="5422"/>
                    </a:moveTo>
                    <a:lnTo>
                      <a:pt x="11755" y="5781"/>
                    </a:lnTo>
                    <a:lnTo>
                      <a:pt x="11402" y="5781"/>
                    </a:lnTo>
                    <a:lnTo>
                      <a:pt x="11402" y="5422"/>
                    </a:lnTo>
                    <a:close/>
                    <a:moveTo>
                      <a:pt x="649" y="5849"/>
                    </a:moveTo>
                    <a:lnTo>
                      <a:pt x="649" y="6208"/>
                    </a:lnTo>
                    <a:lnTo>
                      <a:pt x="296" y="6208"/>
                    </a:lnTo>
                    <a:lnTo>
                      <a:pt x="296" y="5849"/>
                    </a:lnTo>
                    <a:close/>
                    <a:moveTo>
                      <a:pt x="1076" y="5849"/>
                    </a:moveTo>
                    <a:lnTo>
                      <a:pt x="1076" y="6208"/>
                    </a:lnTo>
                    <a:lnTo>
                      <a:pt x="723" y="6208"/>
                    </a:lnTo>
                    <a:lnTo>
                      <a:pt x="723" y="5849"/>
                    </a:lnTo>
                    <a:close/>
                    <a:moveTo>
                      <a:pt x="1504" y="5849"/>
                    </a:moveTo>
                    <a:lnTo>
                      <a:pt x="1504" y="6208"/>
                    </a:lnTo>
                    <a:lnTo>
                      <a:pt x="1151" y="6208"/>
                    </a:lnTo>
                    <a:lnTo>
                      <a:pt x="1151" y="5849"/>
                    </a:lnTo>
                    <a:close/>
                    <a:moveTo>
                      <a:pt x="1931" y="5849"/>
                    </a:moveTo>
                    <a:lnTo>
                      <a:pt x="1931" y="6208"/>
                    </a:lnTo>
                    <a:lnTo>
                      <a:pt x="1578" y="6208"/>
                    </a:lnTo>
                    <a:lnTo>
                      <a:pt x="1578" y="5849"/>
                    </a:lnTo>
                    <a:close/>
                    <a:moveTo>
                      <a:pt x="2358" y="5849"/>
                    </a:moveTo>
                    <a:lnTo>
                      <a:pt x="2358" y="6208"/>
                    </a:lnTo>
                    <a:lnTo>
                      <a:pt x="2005" y="6208"/>
                    </a:lnTo>
                    <a:lnTo>
                      <a:pt x="2005" y="5849"/>
                    </a:lnTo>
                    <a:close/>
                    <a:moveTo>
                      <a:pt x="2785" y="5849"/>
                    </a:moveTo>
                    <a:lnTo>
                      <a:pt x="2785" y="6208"/>
                    </a:lnTo>
                    <a:lnTo>
                      <a:pt x="2432" y="6208"/>
                    </a:lnTo>
                    <a:lnTo>
                      <a:pt x="2432" y="5849"/>
                    </a:lnTo>
                    <a:close/>
                    <a:moveTo>
                      <a:pt x="3212" y="5849"/>
                    </a:moveTo>
                    <a:lnTo>
                      <a:pt x="3212" y="6208"/>
                    </a:lnTo>
                    <a:lnTo>
                      <a:pt x="2859" y="6208"/>
                    </a:lnTo>
                    <a:lnTo>
                      <a:pt x="2859" y="5849"/>
                    </a:lnTo>
                    <a:close/>
                    <a:moveTo>
                      <a:pt x="3639" y="5849"/>
                    </a:moveTo>
                    <a:lnTo>
                      <a:pt x="3639" y="6208"/>
                    </a:lnTo>
                    <a:lnTo>
                      <a:pt x="3286" y="6208"/>
                    </a:lnTo>
                    <a:lnTo>
                      <a:pt x="3286" y="5849"/>
                    </a:lnTo>
                    <a:close/>
                    <a:moveTo>
                      <a:pt x="4066" y="5849"/>
                    </a:moveTo>
                    <a:lnTo>
                      <a:pt x="4066" y="6208"/>
                    </a:lnTo>
                    <a:lnTo>
                      <a:pt x="3713" y="6208"/>
                    </a:lnTo>
                    <a:lnTo>
                      <a:pt x="3713" y="5849"/>
                    </a:lnTo>
                    <a:close/>
                    <a:moveTo>
                      <a:pt x="4494" y="5849"/>
                    </a:moveTo>
                    <a:lnTo>
                      <a:pt x="4494" y="6208"/>
                    </a:lnTo>
                    <a:lnTo>
                      <a:pt x="4140" y="6208"/>
                    </a:lnTo>
                    <a:lnTo>
                      <a:pt x="4140" y="5849"/>
                    </a:lnTo>
                    <a:close/>
                    <a:moveTo>
                      <a:pt x="4921" y="5849"/>
                    </a:moveTo>
                    <a:lnTo>
                      <a:pt x="4921" y="6208"/>
                    </a:lnTo>
                    <a:lnTo>
                      <a:pt x="4568" y="6208"/>
                    </a:lnTo>
                    <a:lnTo>
                      <a:pt x="4568" y="5849"/>
                    </a:lnTo>
                    <a:close/>
                    <a:moveTo>
                      <a:pt x="5348" y="5849"/>
                    </a:moveTo>
                    <a:lnTo>
                      <a:pt x="5348" y="6208"/>
                    </a:lnTo>
                    <a:lnTo>
                      <a:pt x="4995" y="6208"/>
                    </a:lnTo>
                    <a:lnTo>
                      <a:pt x="4995" y="5849"/>
                    </a:lnTo>
                    <a:close/>
                    <a:moveTo>
                      <a:pt x="5775" y="5849"/>
                    </a:moveTo>
                    <a:lnTo>
                      <a:pt x="5775" y="6208"/>
                    </a:lnTo>
                    <a:lnTo>
                      <a:pt x="5422" y="6208"/>
                    </a:lnTo>
                    <a:lnTo>
                      <a:pt x="5422" y="5849"/>
                    </a:lnTo>
                    <a:close/>
                    <a:moveTo>
                      <a:pt x="6202" y="5849"/>
                    </a:moveTo>
                    <a:lnTo>
                      <a:pt x="6202" y="6208"/>
                    </a:lnTo>
                    <a:lnTo>
                      <a:pt x="5849" y="6208"/>
                    </a:lnTo>
                    <a:lnTo>
                      <a:pt x="5849" y="5849"/>
                    </a:lnTo>
                    <a:close/>
                    <a:moveTo>
                      <a:pt x="6629" y="5849"/>
                    </a:moveTo>
                    <a:lnTo>
                      <a:pt x="6629" y="6208"/>
                    </a:lnTo>
                    <a:lnTo>
                      <a:pt x="6276" y="6208"/>
                    </a:lnTo>
                    <a:lnTo>
                      <a:pt x="6276" y="5849"/>
                    </a:lnTo>
                    <a:close/>
                    <a:moveTo>
                      <a:pt x="7056" y="5849"/>
                    </a:moveTo>
                    <a:lnTo>
                      <a:pt x="7056" y="6208"/>
                    </a:lnTo>
                    <a:lnTo>
                      <a:pt x="6703" y="6208"/>
                    </a:lnTo>
                    <a:lnTo>
                      <a:pt x="6703" y="5849"/>
                    </a:lnTo>
                    <a:close/>
                    <a:moveTo>
                      <a:pt x="7484" y="5849"/>
                    </a:moveTo>
                    <a:lnTo>
                      <a:pt x="7484" y="6208"/>
                    </a:lnTo>
                    <a:lnTo>
                      <a:pt x="7130" y="6208"/>
                    </a:lnTo>
                    <a:lnTo>
                      <a:pt x="7130" y="5849"/>
                    </a:lnTo>
                    <a:close/>
                    <a:moveTo>
                      <a:pt x="7911" y="5849"/>
                    </a:moveTo>
                    <a:lnTo>
                      <a:pt x="7911" y="6208"/>
                    </a:lnTo>
                    <a:lnTo>
                      <a:pt x="7558" y="6208"/>
                    </a:lnTo>
                    <a:lnTo>
                      <a:pt x="7558" y="5849"/>
                    </a:lnTo>
                    <a:close/>
                    <a:moveTo>
                      <a:pt x="8338" y="5849"/>
                    </a:moveTo>
                    <a:lnTo>
                      <a:pt x="8338" y="6208"/>
                    </a:lnTo>
                    <a:lnTo>
                      <a:pt x="7985" y="6208"/>
                    </a:lnTo>
                    <a:lnTo>
                      <a:pt x="7985" y="5849"/>
                    </a:lnTo>
                    <a:close/>
                    <a:moveTo>
                      <a:pt x="8765" y="5849"/>
                    </a:moveTo>
                    <a:lnTo>
                      <a:pt x="8765" y="6208"/>
                    </a:lnTo>
                    <a:lnTo>
                      <a:pt x="8412" y="6208"/>
                    </a:lnTo>
                    <a:lnTo>
                      <a:pt x="8412" y="5849"/>
                    </a:lnTo>
                    <a:close/>
                    <a:moveTo>
                      <a:pt x="9192" y="5849"/>
                    </a:moveTo>
                    <a:lnTo>
                      <a:pt x="9192" y="6208"/>
                    </a:lnTo>
                    <a:lnTo>
                      <a:pt x="8839" y="6208"/>
                    </a:lnTo>
                    <a:lnTo>
                      <a:pt x="8839" y="5849"/>
                    </a:lnTo>
                    <a:close/>
                    <a:moveTo>
                      <a:pt x="9619" y="5849"/>
                    </a:moveTo>
                    <a:lnTo>
                      <a:pt x="9619" y="6208"/>
                    </a:lnTo>
                    <a:lnTo>
                      <a:pt x="9266" y="6208"/>
                    </a:lnTo>
                    <a:lnTo>
                      <a:pt x="9266" y="5849"/>
                    </a:lnTo>
                    <a:close/>
                    <a:moveTo>
                      <a:pt x="10046" y="5849"/>
                    </a:moveTo>
                    <a:lnTo>
                      <a:pt x="10046" y="6208"/>
                    </a:lnTo>
                    <a:lnTo>
                      <a:pt x="9693" y="6208"/>
                    </a:lnTo>
                    <a:lnTo>
                      <a:pt x="9693" y="5849"/>
                    </a:lnTo>
                    <a:close/>
                    <a:moveTo>
                      <a:pt x="10474" y="5849"/>
                    </a:moveTo>
                    <a:lnTo>
                      <a:pt x="10474" y="6208"/>
                    </a:lnTo>
                    <a:lnTo>
                      <a:pt x="10120" y="6208"/>
                    </a:lnTo>
                    <a:lnTo>
                      <a:pt x="10120" y="5849"/>
                    </a:lnTo>
                    <a:close/>
                    <a:moveTo>
                      <a:pt x="10901" y="5849"/>
                    </a:moveTo>
                    <a:lnTo>
                      <a:pt x="10901" y="6208"/>
                    </a:lnTo>
                    <a:lnTo>
                      <a:pt x="10548" y="6208"/>
                    </a:lnTo>
                    <a:lnTo>
                      <a:pt x="10548" y="5849"/>
                    </a:lnTo>
                    <a:close/>
                    <a:moveTo>
                      <a:pt x="11328" y="5849"/>
                    </a:moveTo>
                    <a:lnTo>
                      <a:pt x="11328" y="6208"/>
                    </a:lnTo>
                    <a:lnTo>
                      <a:pt x="10975" y="6208"/>
                    </a:lnTo>
                    <a:lnTo>
                      <a:pt x="10975" y="5849"/>
                    </a:lnTo>
                    <a:close/>
                    <a:moveTo>
                      <a:pt x="11755" y="5849"/>
                    </a:moveTo>
                    <a:lnTo>
                      <a:pt x="11755" y="6208"/>
                    </a:lnTo>
                    <a:lnTo>
                      <a:pt x="11402" y="6208"/>
                    </a:lnTo>
                    <a:lnTo>
                      <a:pt x="11402" y="5849"/>
                    </a:lnTo>
                    <a:close/>
                    <a:moveTo>
                      <a:pt x="649" y="6276"/>
                    </a:moveTo>
                    <a:lnTo>
                      <a:pt x="649" y="6635"/>
                    </a:lnTo>
                    <a:lnTo>
                      <a:pt x="296" y="6635"/>
                    </a:lnTo>
                    <a:lnTo>
                      <a:pt x="296" y="6276"/>
                    </a:lnTo>
                    <a:close/>
                    <a:moveTo>
                      <a:pt x="1076" y="6276"/>
                    </a:moveTo>
                    <a:lnTo>
                      <a:pt x="1076" y="6635"/>
                    </a:lnTo>
                    <a:lnTo>
                      <a:pt x="723" y="6635"/>
                    </a:lnTo>
                    <a:lnTo>
                      <a:pt x="723" y="6276"/>
                    </a:lnTo>
                    <a:close/>
                    <a:moveTo>
                      <a:pt x="1504" y="6276"/>
                    </a:moveTo>
                    <a:lnTo>
                      <a:pt x="1504" y="6635"/>
                    </a:lnTo>
                    <a:lnTo>
                      <a:pt x="1151" y="6635"/>
                    </a:lnTo>
                    <a:lnTo>
                      <a:pt x="1151" y="6276"/>
                    </a:lnTo>
                    <a:close/>
                    <a:moveTo>
                      <a:pt x="1931" y="6276"/>
                    </a:moveTo>
                    <a:lnTo>
                      <a:pt x="1931" y="6635"/>
                    </a:lnTo>
                    <a:lnTo>
                      <a:pt x="1578" y="6635"/>
                    </a:lnTo>
                    <a:lnTo>
                      <a:pt x="1578" y="6276"/>
                    </a:lnTo>
                    <a:close/>
                    <a:moveTo>
                      <a:pt x="2358" y="6276"/>
                    </a:moveTo>
                    <a:lnTo>
                      <a:pt x="2358" y="6635"/>
                    </a:lnTo>
                    <a:lnTo>
                      <a:pt x="2005" y="6635"/>
                    </a:lnTo>
                    <a:lnTo>
                      <a:pt x="2005" y="6276"/>
                    </a:lnTo>
                    <a:close/>
                    <a:moveTo>
                      <a:pt x="2785" y="6276"/>
                    </a:moveTo>
                    <a:lnTo>
                      <a:pt x="2785" y="6635"/>
                    </a:lnTo>
                    <a:lnTo>
                      <a:pt x="2432" y="6635"/>
                    </a:lnTo>
                    <a:lnTo>
                      <a:pt x="2432" y="6276"/>
                    </a:lnTo>
                    <a:close/>
                    <a:moveTo>
                      <a:pt x="3212" y="6276"/>
                    </a:moveTo>
                    <a:lnTo>
                      <a:pt x="3212" y="6635"/>
                    </a:lnTo>
                    <a:lnTo>
                      <a:pt x="2859" y="6635"/>
                    </a:lnTo>
                    <a:lnTo>
                      <a:pt x="2859" y="6276"/>
                    </a:lnTo>
                    <a:close/>
                    <a:moveTo>
                      <a:pt x="3639" y="6276"/>
                    </a:moveTo>
                    <a:lnTo>
                      <a:pt x="3639" y="6635"/>
                    </a:lnTo>
                    <a:lnTo>
                      <a:pt x="3286" y="6635"/>
                    </a:lnTo>
                    <a:lnTo>
                      <a:pt x="3286" y="6276"/>
                    </a:lnTo>
                    <a:close/>
                    <a:moveTo>
                      <a:pt x="4066" y="6276"/>
                    </a:moveTo>
                    <a:lnTo>
                      <a:pt x="4066" y="6635"/>
                    </a:lnTo>
                    <a:lnTo>
                      <a:pt x="3713" y="6635"/>
                    </a:lnTo>
                    <a:lnTo>
                      <a:pt x="3713" y="6276"/>
                    </a:lnTo>
                    <a:close/>
                    <a:moveTo>
                      <a:pt x="4494" y="6276"/>
                    </a:moveTo>
                    <a:lnTo>
                      <a:pt x="4494" y="6635"/>
                    </a:lnTo>
                    <a:lnTo>
                      <a:pt x="4140" y="6635"/>
                    </a:lnTo>
                    <a:lnTo>
                      <a:pt x="4140" y="6276"/>
                    </a:lnTo>
                    <a:close/>
                    <a:moveTo>
                      <a:pt x="4921" y="6276"/>
                    </a:moveTo>
                    <a:lnTo>
                      <a:pt x="4921" y="6635"/>
                    </a:lnTo>
                    <a:lnTo>
                      <a:pt x="4568" y="6635"/>
                    </a:lnTo>
                    <a:lnTo>
                      <a:pt x="4568" y="6276"/>
                    </a:lnTo>
                    <a:close/>
                    <a:moveTo>
                      <a:pt x="5348" y="6276"/>
                    </a:moveTo>
                    <a:lnTo>
                      <a:pt x="5348" y="6635"/>
                    </a:lnTo>
                    <a:lnTo>
                      <a:pt x="4995" y="6635"/>
                    </a:lnTo>
                    <a:lnTo>
                      <a:pt x="4995" y="6276"/>
                    </a:lnTo>
                    <a:close/>
                    <a:moveTo>
                      <a:pt x="5775" y="6276"/>
                    </a:moveTo>
                    <a:lnTo>
                      <a:pt x="5775" y="6635"/>
                    </a:lnTo>
                    <a:lnTo>
                      <a:pt x="5422" y="6635"/>
                    </a:lnTo>
                    <a:lnTo>
                      <a:pt x="5422" y="6276"/>
                    </a:lnTo>
                    <a:close/>
                    <a:moveTo>
                      <a:pt x="6202" y="6276"/>
                    </a:moveTo>
                    <a:lnTo>
                      <a:pt x="6202" y="6635"/>
                    </a:lnTo>
                    <a:lnTo>
                      <a:pt x="5849" y="6635"/>
                    </a:lnTo>
                    <a:lnTo>
                      <a:pt x="5849" y="6276"/>
                    </a:lnTo>
                    <a:close/>
                    <a:moveTo>
                      <a:pt x="6629" y="6276"/>
                    </a:moveTo>
                    <a:lnTo>
                      <a:pt x="6629" y="6635"/>
                    </a:lnTo>
                    <a:lnTo>
                      <a:pt x="6276" y="6635"/>
                    </a:lnTo>
                    <a:lnTo>
                      <a:pt x="6276" y="6276"/>
                    </a:lnTo>
                    <a:close/>
                    <a:moveTo>
                      <a:pt x="7056" y="6276"/>
                    </a:moveTo>
                    <a:lnTo>
                      <a:pt x="7056" y="6635"/>
                    </a:lnTo>
                    <a:lnTo>
                      <a:pt x="6703" y="6635"/>
                    </a:lnTo>
                    <a:lnTo>
                      <a:pt x="6703" y="6276"/>
                    </a:lnTo>
                    <a:close/>
                    <a:moveTo>
                      <a:pt x="7484" y="6276"/>
                    </a:moveTo>
                    <a:lnTo>
                      <a:pt x="7484" y="6635"/>
                    </a:lnTo>
                    <a:lnTo>
                      <a:pt x="7130" y="6635"/>
                    </a:lnTo>
                    <a:lnTo>
                      <a:pt x="7130" y="6276"/>
                    </a:lnTo>
                    <a:close/>
                    <a:moveTo>
                      <a:pt x="7911" y="6276"/>
                    </a:moveTo>
                    <a:lnTo>
                      <a:pt x="7911" y="6635"/>
                    </a:lnTo>
                    <a:lnTo>
                      <a:pt x="7558" y="6635"/>
                    </a:lnTo>
                    <a:lnTo>
                      <a:pt x="7558" y="6276"/>
                    </a:lnTo>
                    <a:close/>
                    <a:moveTo>
                      <a:pt x="8338" y="6276"/>
                    </a:moveTo>
                    <a:lnTo>
                      <a:pt x="8338" y="6635"/>
                    </a:lnTo>
                    <a:lnTo>
                      <a:pt x="7985" y="6635"/>
                    </a:lnTo>
                    <a:lnTo>
                      <a:pt x="7985" y="6276"/>
                    </a:lnTo>
                    <a:close/>
                    <a:moveTo>
                      <a:pt x="8765" y="6276"/>
                    </a:moveTo>
                    <a:lnTo>
                      <a:pt x="8765" y="6635"/>
                    </a:lnTo>
                    <a:lnTo>
                      <a:pt x="8412" y="6635"/>
                    </a:lnTo>
                    <a:lnTo>
                      <a:pt x="8412" y="6276"/>
                    </a:lnTo>
                    <a:close/>
                    <a:moveTo>
                      <a:pt x="9192" y="6276"/>
                    </a:moveTo>
                    <a:lnTo>
                      <a:pt x="9192" y="6635"/>
                    </a:lnTo>
                    <a:lnTo>
                      <a:pt x="8839" y="6635"/>
                    </a:lnTo>
                    <a:lnTo>
                      <a:pt x="8839" y="6276"/>
                    </a:lnTo>
                    <a:close/>
                    <a:moveTo>
                      <a:pt x="9619" y="6276"/>
                    </a:moveTo>
                    <a:lnTo>
                      <a:pt x="9619" y="6635"/>
                    </a:lnTo>
                    <a:lnTo>
                      <a:pt x="9266" y="6635"/>
                    </a:lnTo>
                    <a:lnTo>
                      <a:pt x="9266" y="6276"/>
                    </a:lnTo>
                    <a:close/>
                    <a:moveTo>
                      <a:pt x="10046" y="6276"/>
                    </a:moveTo>
                    <a:lnTo>
                      <a:pt x="10046" y="6635"/>
                    </a:lnTo>
                    <a:lnTo>
                      <a:pt x="9693" y="6635"/>
                    </a:lnTo>
                    <a:lnTo>
                      <a:pt x="9693" y="6276"/>
                    </a:lnTo>
                    <a:close/>
                    <a:moveTo>
                      <a:pt x="10474" y="6276"/>
                    </a:moveTo>
                    <a:lnTo>
                      <a:pt x="10474" y="6635"/>
                    </a:lnTo>
                    <a:lnTo>
                      <a:pt x="10120" y="6635"/>
                    </a:lnTo>
                    <a:lnTo>
                      <a:pt x="10120" y="6276"/>
                    </a:lnTo>
                    <a:close/>
                    <a:moveTo>
                      <a:pt x="10901" y="6276"/>
                    </a:moveTo>
                    <a:lnTo>
                      <a:pt x="10901" y="6635"/>
                    </a:lnTo>
                    <a:lnTo>
                      <a:pt x="10548" y="6635"/>
                    </a:lnTo>
                    <a:lnTo>
                      <a:pt x="10548" y="6276"/>
                    </a:lnTo>
                    <a:close/>
                    <a:moveTo>
                      <a:pt x="11328" y="6276"/>
                    </a:moveTo>
                    <a:lnTo>
                      <a:pt x="11328" y="6635"/>
                    </a:lnTo>
                    <a:lnTo>
                      <a:pt x="10975" y="6635"/>
                    </a:lnTo>
                    <a:lnTo>
                      <a:pt x="10975" y="6276"/>
                    </a:lnTo>
                    <a:close/>
                    <a:moveTo>
                      <a:pt x="11755" y="6276"/>
                    </a:moveTo>
                    <a:lnTo>
                      <a:pt x="11755" y="6635"/>
                    </a:lnTo>
                    <a:lnTo>
                      <a:pt x="11402" y="6635"/>
                    </a:lnTo>
                    <a:lnTo>
                      <a:pt x="11402" y="6276"/>
                    </a:lnTo>
                    <a:close/>
                    <a:moveTo>
                      <a:pt x="649" y="6703"/>
                    </a:moveTo>
                    <a:lnTo>
                      <a:pt x="649" y="7062"/>
                    </a:lnTo>
                    <a:lnTo>
                      <a:pt x="296" y="7062"/>
                    </a:lnTo>
                    <a:lnTo>
                      <a:pt x="296" y="6703"/>
                    </a:lnTo>
                    <a:close/>
                    <a:moveTo>
                      <a:pt x="1076" y="6703"/>
                    </a:moveTo>
                    <a:lnTo>
                      <a:pt x="1076" y="7062"/>
                    </a:lnTo>
                    <a:lnTo>
                      <a:pt x="723" y="7062"/>
                    </a:lnTo>
                    <a:lnTo>
                      <a:pt x="723" y="6703"/>
                    </a:lnTo>
                    <a:close/>
                    <a:moveTo>
                      <a:pt x="1504" y="6703"/>
                    </a:moveTo>
                    <a:lnTo>
                      <a:pt x="1504" y="7062"/>
                    </a:lnTo>
                    <a:lnTo>
                      <a:pt x="1151" y="7062"/>
                    </a:lnTo>
                    <a:lnTo>
                      <a:pt x="1151" y="6703"/>
                    </a:lnTo>
                    <a:close/>
                    <a:moveTo>
                      <a:pt x="1931" y="6703"/>
                    </a:moveTo>
                    <a:lnTo>
                      <a:pt x="1931" y="7062"/>
                    </a:lnTo>
                    <a:lnTo>
                      <a:pt x="1578" y="7062"/>
                    </a:lnTo>
                    <a:lnTo>
                      <a:pt x="1578" y="6703"/>
                    </a:lnTo>
                    <a:close/>
                    <a:moveTo>
                      <a:pt x="2358" y="6703"/>
                    </a:moveTo>
                    <a:lnTo>
                      <a:pt x="2358" y="7062"/>
                    </a:lnTo>
                    <a:lnTo>
                      <a:pt x="2005" y="7062"/>
                    </a:lnTo>
                    <a:lnTo>
                      <a:pt x="2005" y="6703"/>
                    </a:lnTo>
                    <a:close/>
                    <a:moveTo>
                      <a:pt x="2785" y="6703"/>
                    </a:moveTo>
                    <a:lnTo>
                      <a:pt x="2785" y="7062"/>
                    </a:lnTo>
                    <a:lnTo>
                      <a:pt x="2432" y="7062"/>
                    </a:lnTo>
                    <a:lnTo>
                      <a:pt x="2432" y="6703"/>
                    </a:lnTo>
                    <a:close/>
                    <a:moveTo>
                      <a:pt x="3212" y="6703"/>
                    </a:moveTo>
                    <a:lnTo>
                      <a:pt x="3212" y="7062"/>
                    </a:lnTo>
                    <a:lnTo>
                      <a:pt x="2859" y="7062"/>
                    </a:lnTo>
                    <a:lnTo>
                      <a:pt x="2859" y="6703"/>
                    </a:lnTo>
                    <a:close/>
                    <a:moveTo>
                      <a:pt x="3639" y="6703"/>
                    </a:moveTo>
                    <a:lnTo>
                      <a:pt x="3639" y="7062"/>
                    </a:lnTo>
                    <a:lnTo>
                      <a:pt x="3286" y="7062"/>
                    </a:lnTo>
                    <a:lnTo>
                      <a:pt x="3286" y="6703"/>
                    </a:lnTo>
                    <a:close/>
                    <a:moveTo>
                      <a:pt x="4066" y="6703"/>
                    </a:moveTo>
                    <a:lnTo>
                      <a:pt x="4066" y="7062"/>
                    </a:lnTo>
                    <a:lnTo>
                      <a:pt x="3713" y="7062"/>
                    </a:lnTo>
                    <a:lnTo>
                      <a:pt x="3713" y="6703"/>
                    </a:lnTo>
                    <a:close/>
                    <a:moveTo>
                      <a:pt x="4494" y="6703"/>
                    </a:moveTo>
                    <a:lnTo>
                      <a:pt x="4494" y="7062"/>
                    </a:lnTo>
                    <a:lnTo>
                      <a:pt x="4140" y="7062"/>
                    </a:lnTo>
                    <a:lnTo>
                      <a:pt x="4140" y="6703"/>
                    </a:lnTo>
                    <a:close/>
                    <a:moveTo>
                      <a:pt x="4921" y="6703"/>
                    </a:moveTo>
                    <a:lnTo>
                      <a:pt x="4921" y="7062"/>
                    </a:lnTo>
                    <a:lnTo>
                      <a:pt x="4568" y="7062"/>
                    </a:lnTo>
                    <a:lnTo>
                      <a:pt x="4568" y="6703"/>
                    </a:lnTo>
                    <a:close/>
                    <a:moveTo>
                      <a:pt x="5348" y="6703"/>
                    </a:moveTo>
                    <a:lnTo>
                      <a:pt x="5348" y="7062"/>
                    </a:lnTo>
                    <a:lnTo>
                      <a:pt x="4995" y="7062"/>
                    </a:lnTo>
                    <a:lnTo>
                      <a:pt x="4995" y="6703"/>
                    </a:lnTo>
                    <a:close/>
                    <a:moveTo>
                      <a:pt x="5775" y="6703"/>
                    </a:moveTo>
                    <a:lnTo>
                      <a:pt x="5775" y="7062"/>
                    </a:lnTo>
                    <a:lnTo>
                      <a:pt x="5422" y="7062"/>
                    </a:lnTo>
                    <a:lnTo>
                      <a:pt x="5422" y="6703"/>
                    </a:lnTo>
                    <a:close/>
                    <a:moveTo>
                      <a:pt x="6202" y="6703"/>
                    </a:moveTo>
                    <a:lnTo>
                      <a:pt x="6202" y="7062"/>
                    </a:lnTo>
                    <a:lnTo>
                      <a:pt x="5849" y="7062"/>
                    </a:lnTo>
                    <a:lnTo>
                      <a:pt x="5849" y="6703"/>
                    </a:lnTo>
                    <a:close/>
                    <a:moveTo>
                      <a:pt x="6629" y="6703"/>
                    </a:moveTo>
                    <a:lnTo>
                      <a:pt x="6629" y="7062"/>
                    </a:lnTo>
                    <a:lnTo>
                      <a:pt x="6276" y="7062"/>
                    </a:lnTo>
                    <a:lnTo>
                      <a:pt x="6276" y="6703"/>
                    </a:lnTo>
                    <a:close/>
                    <a:moveTo>
                      <a:pt x="7056" y="6703"/>
                    </a:moveTo>
                    <a:lnTo>
                      <a:pt x="7056" y="7062"/>
                    </a:lnTo>
                    <a:lnTo>
                      <a:pt x="6703" y="7062"/>
                    </a:lnTo>
                    <a:lnTo>
                      <a:pt x="6703" y="6703"/>
                    </a:lnTo>
                    <a:close/>
                    <a:moveTo>
                      <a:pt x="7484" y="6703"/>
                    </a:moveTo>
                    <a:lnTo>
                      <a:pt x="7484" y="7062"/>
                    </a:lnTo>
                    <a:lnTo>
                      <a:pt x="7130" y="7062"/>
                    </a:lnTo>
                    <a:lnTo>
                      <a:pt x="7130" y="6703"/>
                    </a:lnTo>
                    <a:close/>
                    <a:moveTo>
                      <a:pt x="7911" y="6703"/>
                    </a:moveTo>
                    <a:lnTo>
                      <a:pt x="7911" y="7062"/>
                    </a:lnTo>
                    <a:lnTo>
                      <a:pt x="7558" y="7062"/>
                    </a:lnTo>
                    <a:lnTo>
                      <a:pt x="7558" y="6703"/>
                    </a:lnTo>
                    <a:close/>
                    <a:moveTo>
                      <a:pt x="8338" y="6703"/>
                    </a:moveTo>
                    <a:lnTo>
                      <a:pt x="8338" y="7062"/>
                    </a:lnTo>
                    <a:lnTo>
                      <a:pt x="7985" y="7062"/>
                    </a:lnTo>
                    <a:lnTo>
                      <a:pt x="7985" y="6703"/>
                    </a:lnTo>
                    <a:close/>
                    <a:moveTo>
                      <a:pt x="8765" y="6703"/>
                    </a:moveTo>
                    <a:lnTo>
                      <a:pt x="8765" y="7062"/>
                    </a:lnTo>
                    <a:lnTo>
                      <a:pt x="8412" y="7062"/>
                    </a:lnTo>
                    <a:lnTo>
                      <a:pt x="8412" y="6703"/>
                    </a:lnTo>
                    <a:close/>
                    <a:moveTo>
                      <a:pt x="9192" y="6703"/>
                    </a:moveTo>
                    <a:lnTo>
                      <a:pt x="9192" y="7062"/>
                    </a:lnTo>
                    <a:lnTo>
                      <a:pt x="8839" y="7062"/>
                    </a:lnTo>
                    <a:lnTo>
                      <a:pt x="8839" y="6703"/>
                    </a:lnTo>
                    <a:close/>
                    <a:moveTo>
                      <a:pt x="9619" y="6703"/>
                    </a:moveTo>
                    <a:lnTo>
                      <a:pt x="9619" y="7062"/>
                    </a:lnTo>
                    <a:lnTo>
                      <a:pt x="9266" y="7062"/>
                    </a:lnTo>
                    <a:lnTo>
                      <a:pt x="9266" y="6703"/>
                    </a:lnTo>
                    <a:close/>
                    <a:moveTo>
                      <a:pt x="10046" y="6703"/>
                    </a:moveTo>
                    <a:lnTo>
                      <a:pt x="10046" y="7062"/>
                    </a:lnTo>
                    <a:lnTo>
                      <a:pt x="9693" y="7062"/>
                    </a:lnTo>
                    <a:lnTo>
                      <a:pt x="9693" y="6703"/>
                    </a:lnTo>
                    <a:close/>
                    <a:moveTo>
                      <a:pt x="10474" y="6703"/>
                    </a:moveTo>
                    <a:lnTo>
                      <a:pt x="10474" y="7062"/>
                    </a:lnTo>
                    <a:lnTo>
                      <a:pt x="10120" y="7062"/>
                    </a:lnTo>
                    <a:lnTo>
                      <a:pt x="10120" y="6703"/>
                    </a:lnTo>
                    <a:close/>
                    <a:moveTo>
                      <a:pt x="10901" y="6703"/>
                    </a:moveTo>
                    <a:lnTo>
                      <a:pt x="10901" y="7062"/>
                    </a:lnTo>
                    <a:lnTo>
                      <a:pt x="10548" y="7062"/>
                    </a:lnTo>
                    <a:lnTo>
                      <a:pt x="10548" y="6703"/>
                    </a:lnTo>
                    <a:close/>
                    <a:moveTo>
                      <a:pt x="11328" y="6703"/>
                    </a:moveTo>
                    <a:lnTo>
                      <a:pt x="11328" y="7062"/>
                    </a:lnTo>
                    <a:lnTo>
                      <a:pt x="10975" y="7062"/>
                    </a:lnTo>
                    <a:lnTo>
                      <a:pt x="10975" y="6703"/>
                    </a:lnTo>
                    <a:close/>
                    <a:moveTo>
                      <a:pt x="11755" y="6703"/>
                    </a:moveTo>
                    <a:lnTo>
                      <a:pt x="11755" y="7062"/>
                    </a:lnTo>
                    <a:lnTo>
                      <a:pt x="11402" y="7062"/>
                    </a:lnTo>
                    <a:lnTo>
                      <a:pt x="11402" y="6703"/>
                    </a:lnTo>
                    <a:close/>
                    <a:moveTo>
                      <a:pt x="649" y="7130"/>
                    </a:moveTo>
                    <a:lnTo>
                      <a:pt x="649" y="7489"/>
                    </a:lnTo>
                    <a:lnTo>
                      <a:pt x="296" y="7489"/>
                    </a:lnTo>
                    <a:lnTo>
                      <a:pt x="296" y="7130"/>
                    </a:lnTo>
                    <a:close/>
                    <a:moveTo>
                      <a:pt x="1076" y="7130"/>
                    </a:moveTo>
                    <a:lnTo>
                      <a:pt x="1076" y="7489"/>
                    </a:lnTo>
                    <a:lnTo>
                      <a:pt x="723" y="7489"/>
                    </a:lnTo>
                    <a:lnTo>
                      <a:pt x="723" y="7130"/>
                    </a:lnTo>
                    <a:close/>
                    <a:moveTo>
                      <a:pt x="1504" y="7130"/>
                    </a:moveTo>
                    <a:lnTo>
                      <a:pt x="1504" y="7489"/>
                    </a:lnTo>
                    <a:lnTo>
                      <a:pt x="1151" y="7489"/>
                    </a:lnTo>
                    <a:lnTo>
                      <a:pt x="1151" y="7130"/>
                    </a:lnTo>
                    <a:close/>
                    <a:moveTo>
                      <a:pt x="1931" y="7130"/>
                    </a:moveTo>
                    <a:lnTo>
                      <a:pt x="1931" y="7489"/>
                    </a:lnTo>
                    <a:lnTo>
                      <a:pt x="1578" y="7489"/>
                    </a:lnTo>
                    <a:lnTo>
                      <a:pt x="1578" y="7130"/>
                    </a:lnTo>
                    <a:close/>
                    <a:moveTo>
                      <a:pt x="2358" y="7130"/>
                    </a:moveTo>
                    <a:lnTo>
                      <a:pt x="2358" y="7489"/>
                    </a:lnTo>
                    <a:lnTo>
                      <a:pt x="2005" y="7489"/>
                    </a:lnTo>
                    <a:lnTo>
                      <a:pt x="2005" y="7130"/>
                    </a:lnTo>
                    <a:close/>
                    <a:moveTo>
                      <a:pt x="2785" y="7130"/>
                    </a:moveTo>
                    <a:lnTo>
                      <a:pt x="2785" y="7489"/>
                    </a:lnTo>
                    <a:lnTo>
                      <a:pt x="2432" y="7489"/>
                    </a:lnTo>
                    <a:lnTo>
                      <a:pt x="2432" y="7130"/>
                    </a:lnTo>
                    <a:close/>
                    <a:moveTo>
                      <a:pt x="3212" y="7130"/>
                    </a:moveTo>
                    <a:lnTo>
                      <a:pt x="3212" y="7489"/>
                    </a:lnTo>
                    <a:lnTo>
                      <a:pt x="2859" y="7489"/>
                    </a:lnTo>
                    <a:lnTo>
                      <a:pt x="2859" y="7130"/>
                    </a:lnTo>
                    <a:close/>
                    <a:moveTo>
                      <a:pt x="3639" y="7130"/>
                    </a:moveTo>
                    <a:lnTo>
                      <a:pt x="3639" y="7489"/>
                    </a:lnTo>
                    <a:lnTo>
                      <a:pt x="3286" y="7489"/>
                    </a:lnTo>
                    <a:lnTo>
                      <a:pt x="3286" y="7130"/>
                    </a:lnTo>
                    <a:close/>
                    <a:moveTo>
                      <a:pt x="4066" y="7130"/>
                    </a:moveTo>
                    <a:lnTo>
                      <a:pt x="4066" y="7489"/>
                    </a:lnTo>
                    <a:lnTo>
                      <a:pt x="3713" y="7489"/>
                    </a:lnTo>
                    <a:lnTo>
                      <a:pt x="3713" y="7130"/>
                    </a:lnTo>
                    <a:close/>
                    <a:moveTo>
                      <a:pt x="4494" y="7130"/>
                    </a:moveTo>
                    <a:lnTo>
                      <a:pt x="4494" y="7489"/>
                    </a:lnTo>
                    <a:lnTo>
                      <a:pt x="4140" y="7489"/>
                    </a:lnTo>
                    <a:lnTo>
                      <a:pt x="4140" y="7130"/>
                    </a:lnTo>
                    <a:close/>
                    <a:moveTo>
                      <a:pt x="4921" y="7130"/>
                    </a:moveTo>
                    <a:lnTo>
                      <a:pt x="4921" y="7489"/>
                    </a:lnTo>
                    <a:lnTo>
                      <a:pt x="4568" y="7489"/>
                    </a:lnTo>
                    <a:lnTo>
                      <a:pt x="4568" y="7130"/>
                    </a:lnTo>
                    <a:close/>
                    <a:moveTo>
                      <a:pt x="5348" y="7130"/>
                    </a:moveTo>
                    <a:lnTo>
                      <a:pt x="5348" y="7489"/>
                    </a:lnTo>
                    <a:lnTo>
                      <a:pt x="4995" y="7489"/>
                    </a:lnTo>
                    <a:lnTo>
                      <a:pt x="4995" y="7130"/>
                    </a:lnTo>
                    <a:close/>
                    <a:moveTo>
                      <a:pt x="5775" y="7130"/>
                    </a:moveTo>
                    <a:lnTo>
                      <a:pt x="5775" y="7489"/>
                    </a:lnTo>
                    <a:lnTo>
                      <a:pt x="5422" y="7489"/>
                    </a:lnTo>
                    <a:lnTo>
                      <a:pt x="5422" y="7130"/>
                    </a:lnTo>
                    <a:close/>
                    <a:moveTo>
                      <a:pt x="6202" y="7130"/>
                    </a:moveTo>
                    <a:lnTo>
                      <a:pt x="6202" y="7489"/>
                    </a:lnTo>
                    <a:lnTo>
                      <a:pt x="5849" y="7489"/>
                    </a:lnTo>
                    <a:lnTo>
                      <a:pt x="5849" y="7130"/>
                    </a:lnTo>
                    <a:close/>
                    <a:moveTo>
                      <a:pt x="6629" y="7130"/>
                    </a:moveTo>
                    <a:lnTo>
                      <a:pt x="6629" y="7489"/>
                    </a:lnTo>
                    <a:lnTo>
                      <a:pt x="6276" y="7489"/>
                    </a:lnTo>
                    <a:lnTo>
                      <a:pt x="6276" y="7130"/>
                    </a:lnTo>
                    <a:close/>
                    <a:moveTo>
                      <a:pt x="7056" y="7130"/>
                    </a:moveTo>
                    <a:lnTo>
                      <a:pt x="7056" y="7489"/>
                    </a:lnTo>
                    <a:lnTo>
                      <a:pt x="6703" y="7489"/>
                    </a:lnTo>
                    <a:lnTo>
                      <a:pt x="6703" y="7130"/>
                    </a:lnTo>
                    <a:close/>
                    <a:moveTo>
                      <a:pt x="7484" y="7130"/>
                    </a:moveTo>
                    <a:lnTo>
                      <a:pt x="7484" y="7489"/>
                    </a:lnTo>
                    <a:lnTo>
                      <a:pt x="7130" y="7489"/>
                    </a:lnTo>
                    <a:lnTo>
                      <a:pt x="7130" y="7130"/>
                    </a:lnTo>
                    <a:close/>
                    <a:moveTo>
                      <a:pt x="7911" y="7130"/>
                    </a:moveTo>
                    <a:lnTo>
                      <a:pt x="7911" y="7489"/>
                    </a:lnTo>
                    <a:lnTo>
                      <a:pt x="7558" y="7489"/>
                    </a:lnTo>
                    <a:lnTo>
                      <a:pt x="7558" y="7130"/>
                    </a:lnTo>
                    <a:close/>
                    <a:moveTo>
                      <a:pt x="8338" y="7130"/>
                    </a:moveTo>
                    <a:lnTo>
                      <a:pt x="8338" y="7489"/>
                    </a:lnTo>
                    <a:lnTo>
                      <a:pt x="7985" y="7489"/>
                    </a:lnTo>
                    <a:lnTo>
                      <a:pt x="7985" y="7130"/>
                    </a:lnTo>
                    <a:close/>
                    <a:moveTo>
                      <a:pt x="8765" y="7130"/>
                    </a:moveTo>
                    <a:lnTo>
                      <a:pt x="8765" y="7489"/>
                    </a:lnTo>
                    <a:lnTo>
                      <a:pt x="8412" y="7489"/>
                    </a:lnTo>
                    <a:lnTo>
                      <a:pt x="8412" y="7130"/>
                    </a:lnTo>
                    <a:close/>
                    <a:moveTo>
                      <a:pt x="9192" y="7130"/>
                    </a:moveTo>
                    <a:lnTo>
                      <a:pt x="9192" y="7489"/>
                    </a:lnTo>
                    <a:lnTo>
                      <a:pt x="8839" y="7489"/>
                    </a:lnTo>
                    <a:lnTo>
                      <a:pt x="8839" y="7130"/>
                    </a:lnTo>
                    <a:close/>
                    <a:moveTo>
                      <a:pt x="9619" y="7130"/>
                    </a:moveTo>
                    <a:lnTo>
                      <a:pt x="9619" y="7489"/>
                    </a:lnTo>
                    <a:lnTo>
                      <a:pt x="9266" y="7489"/>
                    </a:lnTo>
                    <a:lnTo>
                      <a:pt x="9266" y="7130"/>
                    </a:lnTo>
                    <a:close/>
                    <a:moveTo>
                      <a:pt x="10046" y="7130"/>
                    </a:moveTo>
                    <a:lnTo>
                      <a:pt x="10046" y="7489"/>
                    </a:lnTo>
                    <a:lnTo>
                      <a:pt x="9693" y="7489"/>
                    </a:lnTo>
                    <a:lnTo>
                      <a:pt x="9693" y="7130"/>
                    </a:lnTo>
                    <a:close/>
                    <a:moveTo>
                      <a:pt x="10474" y="7130"/>
                    </a:moveTo>
                    <a:lnTo>
                      <a:pt x="10474" y="7489"/>
                    </a:lnTo>
                    <a:lnTo>
                      <a:pt x="10120" y="7489"/>
                    </a:lnTo>
                    <a:lnTo>
                      <a:pt x="10120" y="7130"/>
                    </a:lnTo>
                    <a:close/>
                    <a:moveTo>
                      <a:pt x="10901" y="7130"/>
                    </a:moveTo>
                    <a:lnTo>
                      <a:pt x="10901" y="7489"/>
                    </a:lnTo>
                    <a:lnTo>
                      <a:pt x="10548" y="7489"/>
                    </a:lnTo>
                    <a:lnTo>
                      <a:pt x="10548" y="7130"/>
                    </a:lnTo>
                    <a:close/>
                    <a:moveTo>
                      <a:pt x="11328" y="7130"/>
                    </a:moveTo>
                    <a:lnTo>
                      <a:pt x="11328" y="7489"/>
                    </a:lnTo>
                    <a:lnTo>
                      <a:pt x="10975" y="7489"/>
                    </a:lnTo>
                    <a:lnTo>
                      <a:pt x="10975" y="7130"/>
                    </a:lnTo>
                    <a:close/>
                    <a:moveTo>
                      <a:pt x="11755" y="7130"/>
                    </a:moveTo>
                    <a:lnTo>
                      <a:pt x="11755" y="7489"/>
                    </a:lnTo>
                    <a:lnTo>
                      <a:pt x="11402" y="7489"/>
                    </a:lnTo>
                    <a:lnTo>
                      <a:pt x="11402" y="7130"/>
                    </a:lnTo>
                    <a:close/>
                    <a:moveTo>
                      <a:pt x="649" y="7558"/>
                    </a:moveTo>
                    <a:lnTo>
                      <a:pt x="649" y="7916"/>
                    </a:lnTo>
                    <a:lnTo>
                      <a:pt x="296" y="7916"/>
                    </a:lnTo>
                    <a:lnTo>
                      <a:pt x="296" y="7558"/>
                    </a:lnTo>
                    <a:close/>
                    <a:moveTo>
                      <a:pt x="1076" y="7558"/>
                    </a:moveTo>
                    <a:lnTo>
                      <a:pt x="1076" y="7916"/>
                    </a:lnTo>
                    <a:lnTo>
                      <a:pt x="723" y="7916"/>
                    </a:lnTo>
                    <a:lnTo>
                      <a:pt x="723" y="7558"/>
                    </a:lnTo>
                    <a:close/>
                    <a:moveTo>
                      <a:pt x="1504" y="7558"/>
                    </a:moveTo>
                    <a:lnTo>
                      <a:pt x="1504" y="7916"/>
                    </a:lnTo>
                    <a:lnTo>
                      <a:pt x="1151" y="7916"/>
                    </a:lnTo>
                    <a:lnTo>
                      <a:pt x="1151" y="7558"/>
                    </a:lnTo>
                    <a:close/>
                    <a:moveTo>
                      <a:pt x="1931" y="7558"/>
                    </a:moveTo>
                    <a:lnTo>
                      <a:pt x="1931" y="7916"/>
                    </a:lnTo>
                    <a:lnTo>
                      <a:pt x="1578" y="7916"/>
                    </a:lnTo>
                    <a:lnTo>
                      <a:pt x="1578" y="7558"/>
                    </a:lnTo>
                    <a:close/>
                    <a:moveTo>
                      <a:pt x="2358" y="7558"/>
                    </a:moveTo>
                    <a:lnTo>
                      <a:pt x="2358" y="7916"/>
                    </a:lnTo>
                    <a:lnTo>
                      <a:pt x="2005" y="7916"/>
                    </a:lnTo>
                    <a:lnTo>
                      <a:pt x="2005" y="7558"/>
                    </a:lnTo>
                    <a:close/>
                    <a:moveTo>
                      <a:pt x="2785" y="7558"/>
                    </a:moveTo>
                    <a:lnTo>
                      <a:pt x="2785" y="7916"/>
                    </a:lnTo>
                    <a:lnTo>
                      <a:pt x="2432" y="7916"/>
                    </a:lnTo>
                    <a:lnTo>
                      <a:pt x="2432" y="7558"/>
                    </a:lnTo>
                    <a:close/>
                    <a:moveTo>
                      <a:pt x="3212" y="7558"/>
                    </a:moveTo>
                    <a:lnTo>
                      <a:pt x="3212" y="7916"/>
                    </a:lnTo>
                    <a:lnTo>
                      <a:pt x="2859" y="7916"/>
                    </a:lnTo>
                    <a:lnTo>
                      <a:pt x="2859" y="7558"/>
                    </a:lnTo>
                    <a:close/>
                    <a:moveTo>
                      <a:pt x="3639" y="7558"/>
                    </a:moveTo>
                    <a:lnTo>
                      <a:pt x="3639" y="7916"/>
                    </a:lnTo>
                    <a:lnTo>
                      <a:pt x="3286" y="7916"/>
                    </a:lnTo>
                    <a:lnTo>
                      <a:pt x="3286" y="7558"/>
                    </a:lnTo>
                    <a:close/>
                    <a:moveTo>
                      <a:pt x="4066" y="7558"/>
                    </a:moveTo>
                    <a:lnTo>
                      <a:pt x="4066" y="7916"/>
                    </a:lnTo>
                    <a:lnTo>
                      <a:pt x="3713" y="7916"/>
                    </a:lnTo>
                    <a:lnTo>
                      <a:pt x="3713" y="7558"/>
                    </a:lnTo>
                    <a:close/>
                    <a:moveTo>
                      <a:pt x="4494" y="7558"/>
                    </a:moveTo>
                    <a:lnTo>
                      <a:pt x="4494" y="7916"/>
                    </a:lnTo>
                    <a:lnTo>
                      <a:pt x="4140" y="7916"/>
                    </a:lnTo>
                    <a:lnTo>
                      <a:pt x="4140" y="7558"/>
                    </a:lnTo>
                    <a:close/>
                    <a:moveTo>
                      <a:pt x="4921" y="7558"/>
                    </a:moveTo>
                    <a:lnTo>
                      <a:pt x="4921" y="7916"/>
                    </a:lnTo>
                    <a:lnTo>
                      <a:pt x="4568" y="7916"/>
                    </a:lnTo>
                    <a:lnTo>
                      <a:pt x="4568" y="7558"/>
                    </a:lnTo>
                    <a:close/>
                    <a:moveTo>
                      <a:pt x="5348" y="7558"/>
                    </a:moveTo>
                    <a:lnTo>
                      <a:pt x="5348" y="7916"/>
                    </a:lnTo>
                    <a:lnTo>
                      <a:pt x="4995" y="7916"/>
                    </a:lnTo>
                    <a:lnTo>
                      <a:pt x="4995" y="7558"/>
                    </a:lnTo>
                    <a:close/>
                    <a:moveTo>
                      <a:pt x="5775" y="7558"/>
                    </a:moveTo>
                    <a:lnTo>
                      <a:pt x="5775" y="7916"/>
                    </a:lnTo>
                    <a:lnTo>
                      <a:pt x="5422" y="7916"/>
                    </a:lnTo>
                    <a:lnTo>
                      <a:pt x="5422" y="7558"/>
                    </a:lnTo>
                    <a:close/>
                    <a:moveTo>
                      <a:pt x="6202" y="7558"/>
                    </a:moveTo>
                    <a:lnTo>
                      <a:pt x="6202" y="7916"/>
                    </a:lnTo>
                    <a:lnTo>
                      <a:pt x="5849" y="7916"/>
                    </a:lnTo>
                    <a:lnTo>
                      <a:pt x="5849" y="7558"/>
                    </a:lnTo>
                    <a:close/>
                    <a:moveTo>
                      <a:pt x="6629" y="7558"/>
                    </a:moveTo>
                    <a:lnTo>
                      <a:pt x="6629" y="7916"/>
                    </a:lnTo>
                    <a:lnTo>
                      <a:pt x="6276" y="7916"/>
                    </a:lnTo>
                    <a:lnTo>
                      <a:pt x="6276" y="7558"/>
                    </a:lnTo>
                    <a:close/>
                    <a:moveTo>
                      <a:pt x="7056" y="7558"/>
                    </a:moveTo>
                    <a:lnTo>
                      <a:pt x="7056" y="7916"/>
                    </a:lnTo>
                    <a:lnTo>
                      <a:pt x="6703" y="7916"/>
                    </a:lnTo>
                    <a:lnTo>
                      <a:pt x="6703" y="7558"/>
                    </a:lnTo>
                    <a:close/>
                    <a:moveTo>
                      <a:pt x="7484" y="7558"/>
                    </a:moveTo>
                    <a:lnTo>
                      <a:pt x="7484" y="7916"/>
                    </a:lnTo>
                    <a:lnTo>
                      <a:pt x="7130" y="7916"/>
                    </a:lnTo>
                    <a:lnTo>
                      <a:pt x="7130" y="7558"/>
                    </a:lnTo>
                    <a:close/>
                    <a:moveTo>
                      <a:pt x="7911" y="7558"/>
                    </a:moveTo>
                    <a:lnTo>
                      <a:pt x="7911" y="7916"/>
                    </a:lnTo>
                    <a:lnTo>
                      <a:pt x="7558" y="7916"/>
                    </a:lnTo>
                    <a:lnTo>
                      <a:pt x="7558" y="7558"/>
                    </a:lnTo>
                    <a:close/>
                    <a:moveTo>
                      <a:pt x="8338" y="7558"/>
                    </a:moveTo>
                    <a:lnTo>
                      <a:pt x="8338" y="7916"/>
                    </a:lnTo>
                    <a:lnTo>
                      <a:pt x="7985" y="7916"/>
                    </a:lnTo>
                    <a:lnTo>
                      <a:pt x="7985" y="7558"/>
                    </a:lnTo>
                    <a:close/>
                    <a:moveTo>
                      <a:pt x="8765" y="7558"/>
                    </a:moveTo>
                    <a:lnTo>
                      <a:pt x="8765" y="7916"/>
                    </a:lnTo>
                    <a:lnTo>
                      <a:pt x="8412" y="7916"/>
                    </a:lnTo>
                    <a:lnTo>
                      <a:pt x="8412" y="7558"/>
                    </a:lnTo>
                    <a:close/>
                    <a:moveTo>
                      <a:pt x="9192" y="7558"/>
                    </a:moveTo>
                    <a:lnTo>
                      <a:pt x="9192" y="7916"/>
                    </a:lnTo>
                    <a:lnTo>
                      <a:pt x="8839" y="7916"/>
                    </a:lnTo>
                    <a:lnTo>
                      <a:pt x="8839" y="7558"/>
                    </a:lnTo>
                    <a:close/>
                    <a:moveTo>
                      <a:pt x="9619" y="7558"/>
                    </a:moveTo>
                    <a:lnTo>
                      <a:pt x="9619" y="7916"/>
                    </a:lnTo>
                    <a:lnTo>
                      <a:pt x="9266" y="7916"/>
                    </a:lnTo>
                    <a:lnTo>
                      <a:pt x="9266" y="7558"/>
                    </a:lnTo>
                    <a:close/>
                    <a:moveTo>
                      <a:pt x="10046" y="7558"/>
                    </a:moveTo>
                    <a:lnTo>
                      <a:pt x="10046" y="7916"/>
                    </a:lnTo>
                    <a:lnTo>
                      <a:pt x="9693" y="7916"/>
                    </a:lnTo>
                    <a:lnTo>
                      <a:pt x="9693" y="7558"/>
                    </a:lnTo>
                    <a:close/>
                    <a:moveTo>
                      <a:pt x="10474" y="7558"/>
                    </a:moveTo>
                    <a:lnTo>
                      <a:pt x="10474" y="7916"/>
                    </a:lnTo>
                    <a:lnTo>
                      <a:pt x="10120" y="7916"/>
                    </a:lnTo>
                    <a:lnTo>
                      <a:pt x="10120" y="7558"/>
                    </a:lnTo>
                    <a:close/>
                    <a:moveTo>
                      <a:pt x="10901" y="7558"/>
                    </a:moveTo>
                    <a:lnTo>
                      <a:pt x="10901" y="7916"/>
                    </a:lnTo>
                    <a:lnTo>
                      <a:pt x="10548" y="7916"/>
                    </a:lnTo>
                    <a:lnTo>
                      <a:pt x="10548" y="7558"/>
                    </a:lnTo>
                    <a:close/>
                    <a:moveTo>
                      <a:pt x="11328" y="7558"/>
                    </a:moveTo>
                    <a:lnTo>
                      <a:pt x="11328" y="7916"/>
                    </a:lnTo>
                    <a:lnTo>
                      <a:pt x="10975" y="7916"/>
                    </a:lnTo>
                    <a:lnTo>
                      <a:pt x="10975" y="7558"/>
                    </a:lnTo>
                    <a:close/>
                    <a:moveTo>
                      <a:pt x="11755" y="7558"/>
                    </a:moveTo>
                    <a:lnTo>
                      <a:pt x="11755" y="7916"/>
                    </a:lnTo>
                    <a:lnTo>
                      <a:pt x="11402" y="7916"/>
                    </a:lnTo>
                    <a:lnTo>
                      <a:pt x="11402" y="7558"/>
                    </a:lnTo>
                    <a:close/>
                    <a:moveTo>
                      <a:pt x="649" y="7985"/>
                    </a:moveTo>
                    <a:lnTo>
                      <a:pt x="649" y="8344"/>
                    </a:lnTo>
                    <a:lnTo>
                      <a:pt x="296" y="8344"/>
                    </a:lnTo>
                    <a:lnTo>
                      <a:pt x="296" y="7985"/>
                    </a:lnTo>
                    <a:close/>
                    <a:moveTo>
                      <a:pt x="1076" y="7985"/>
                    </a:moveTo>
                    <a:lnTo>
                      <a:pt x="1076" y="8344"/>
                    </a:lnTo>
                    <a:lnTo>
                      <a:pt x="723" y="8344"/>
                    </a:lnTo>
                    <a:lnTo>
                      <a:pt x="723" y="7985"/>
                    </a:lnTo>
                    <a:close/>
                    <a:moveTo>
                      <a:pt x="1504" y="7985"/>
                    </a:moveTo>
                    <a:lnTo>
                      <a:pt x="1504" y="8344"/>
                    </a:lnTo>
                    <a:lnTo>
                      <a:pt x="1151" y="8344"/>
                    </a:lnTo>
                    <a:lnTo>
                      <a:pt x="1151" y="7985"/>
                    </a:lnTo>
                    <a:close/>
                    <a:moveTo>
                      <a:pt x="1931" y="7985"/>
                    </a:moveTo>
                    <a:lnTo>
                      <a:pt x="1931" y="8344"/>
                    </a:lnTo>
                    <a:lnTo>
                      <a:pt x="1578" y="8344"/>
                    </a:lnTo>
                    <a:lnTo>
                      <a:pt x="1578" y="7985"/>
                    </a:lnTo>
                    <a:close/>
                    <a:moveTo>
                      <a:pt x="2358" y="7985"/>
                    </a:moveTo>
                    <a:lnTo>
                      <a:pt x="2358" y="8344"/>
                    </a:lnTo>
                    <a:lnTo>
                      <a:pt x="2005" y="8344"/>
                    </a:lnTo>
                    <a:lnTo>
                      <a:pt x="2005" y="7985"/>
                    </a:lnTo>
                    <a:close/>
                    <a:moveTo>
                      <a:pt x="2785" y="7985"/>
                    </a:moveTo>
                    <a:lnTo>
                      <a:pt x="2785" y="8344"/>
                    </a:lnTo>
                    <a:lnTo>
                      <a:pt x="2432" y="8344"/>
                    </a:lnTo>
                    <a:lnTo>
                      <a:pt x="2432" y="7985"/>
                    </a:lnTo>
                    <a:close/>
                    <a:moveTo>
                      <a:pt x="3212" y="7985"/>
                    </a:moveTo>
                    <a:lnTo>
                      <a:pt x="3212" y="8344"/>
                    </a:lnTo>
                    <a:lnTo>
                      <a:pt x="2859" y="8344"/>
                    </a:lnTo>
                    <a:lnTo>
                      <a:pt x="2859" y="7985"/>
                    </a:lnTo>
                    <a:close/>
                    <a:moveTo>
                      <a:pt x="3639" y="7985"/>
                    </a:moveTo>
                    <a:lnTo>
                      <a:pt x="3639" y="8344"/>
                    </a:lnTo>
                    <a:lnTo>
                      <a:pt x="3286" y="8344"/>
                    </a:lnTo>
                    <a:lnTo>
                      <a:pt x="3286" y="7985"/>
                    </a:lnTo>
                    <a:close/>
                    <a:moveTo>
                      <a:pt x="4066" y="7985"/>
                    </a:moveTo>
                    <a:lnTo>
                      <a:pt x="4066" y="8344"/>
                    </a:lnTo>
                    <a:lnTo>
                      <a:pt x="3713" y="8344"/>
                    </a:lnTo>
                    <a:lnTo>
                      <a:pt x="3713" y="7985"/>
                    </a:lnTo>
                    <a:close/>
                    <a:moveTo>
                      <a:pt x="4494" y="7985"/>
                    </a:moveTo>
                    <a:lnTo>
                      <a:pt x="4494" y="8344"/>
                    </a:lnTo>
                    <a:lnTo>
                      <a:pt x="4140" y="8344"/>
                    </a:lnTo>
                    <a:lnTo>
                      <a:pt x="4140" y="7985"/>
                    </a:lnTo>
                    <a:close/>
                    <a:moveTo>
                      <a:pt x="4921" y="7985"/>
                    </a:moveTo>
                    <a:lnTo>
                      <a:pt x="4921" y="8344"/>
                    </a:lnTo>
                    <a:lnTo>
                      <a:pt x="4568" y="8344"/>
                    </a:lnTo>
                    <a:lnTo>
                      <a:pt x="4568" y="7985"/>
                    </a:lnTo>
                    <a:close/>
                    <a:moveTo>
                      <a:pt x="5348" y="7985"/>
                    </a:moveTo>
                    <a:lnTo>
                      <a:pt x="5348" y="8344"/>
                    </a:lnTo>
                    <a:lnTo>
                      <a:pt x="4995" y="8344"/>
                    </a:lnTo>
                    <a:lnTo>
                      <a:pt x="4995" y="7985"/>
                    </a:lnTo>
                    <a:close/>
                    <a:moveTo>
                      <a:pt x="5775" y="7985"/>
                    </a:moveTo>
                    <a:lnTo>
                      <a:pt x="5775" y="8344"/>
                    </a:lnTo>
                    <a:lnTo>
                      <a:pt x="5422" y="8344"/>
                    </a:lnTo>
                    <a:lnTo>
                      <a:pt x="5422" y="7985"/>
                    </a:lnTo>
                    <a:close/>
                    <a:moveTo>
                      <a:pt x="6202" y="7985"/>
                    </a:moveTo>
                    <a:lnTo>
                      <a:pt x="6202" y="8344"/>
                    </a:lnTo>
                    <a:lnTo>
                      <a:pt x="5849" y="8344"/>
                    </a:lnTo>
                    <a:lnTo>
                      <a:pt x="5849" y="7985"/>
                    </a:lnTo>
                    <a:close/>
                    <a:moveTo>
                      <a:pt x="6629" y="7985"/>
                    </a:moveTo>
                    <a:lnTo>
                      <a:pt x="6629" y="8344"/>
                    </a:lnTo>
                    <a:lnTo>
                      <a:pt x="6276" y="8344"/>
                    </a:lnTo>
                    <a:lnTo>
                      <a:pt x="6276" y="7985"/>
                    </a:lnTo>
                    <a:close/>
                    <a:moveTo>
                      <a:pt x="7056" y="7985"/>
                    </a:moveTo>
                    <a:lnTo>
                      <a:pt x="7056" y="8344"/>
                    </a:lnTo>
                    <a:lnTo>
                      <a:pt x="6703" y="8344"/>
                    </a:lnTo>
                    <a:lnTo>
                      <a:pt x="6703" y="7985"/>
                    </a:lnTo>
                    <a:close/>
                    <a:moveTo>
                      <a:pt x="7484" y="7985"/>
                    </a:moveTo>
                    <a:lnTo>
                      <a:pt x="7484" y="8344"/>
                    </a:lnTo>
                    <a:lnTo>
                      <a:pt x="7130" y="8344"/>
                    </a:lnTo>
                    <a:lnTo>
                      <a:pt x="7130" y="7985"/>
                    </a:lnTo>
                    <a:close/>
                    <a:moveTo>
                      <a:pt x="7911" y="7985"/>
                    </a:moveTo>
                    <a:lnTo>
                      <a:pt x="7911" y="8344"/>
                    </a:lnTo>
                    <a:lnTo>
                      <a:pt x="7558" y="8344"/>
                    </a:lnTo>
                    <a:lnTo>
                      <a:pt x="7558" y="7985"/>
                    </a:lnTo>
                    <a:close/>
                    <a:moveTo>
                      <a:pt x="8338" y="7985"/>
                    </a:moveTo>
                    <a:lnTo>
                      <a:pt x="8338" y="8344"/>
                    </a:lnTo>
                    <a:lnTo>
                      <a:pt x="7985" y="8344"/>
                    </a:lnTo>
                    <a:lnTo>
                      <a:pt x="7985" y="7985"/>
                    </a:lnTo>
                    <a:close/>
                    <a:moveTo>
                      <a:pt x="8765" y="7985"/>
                    </a:moveTo>
                    <a:lnTo>
                      <a:pt x="8765" y="8344"/>
                    </a:lnTo>
                    <a:lnTo>
                      <a:pt x="8412" y="8344"/>
                    </a:lnTo>
                    <a:lnTo>
                      <a:pt x="8412" y="7985"/>
                    </a:lnTo>
                    <a:close/>
                    <a:moveTo>
                      <a:pt x="9192" y="7985"/>
                    </a:moveTo>
                    <a:lnTo>
                      <a:pt x="9192" y="8344"/>
                    </a:lnTo>
                    <a:lnTo>
                      <a:pt x="8839" y="8344"/>
                    </a:lnTo>
                    <a:lnTo>
                      <a:pt x="8839" y="7985"/>
                    </a:lnTo>
                    <a:close/>
                    <a:moveTo>
                      <a:pt x="9619" y="7985"/>
                    </a:moveTo>
                    <a:lnTo>
                      <a:pt x="9619" y="8344"/>
                    </a:lnTo>
                    <a:lnTo>
                      <a:pt x="9266" y="8344"/>
                    </a:lnTo>
                    <a:lnTo>
                      <a:pt x="9266" y="7985"/>
                    </a:lnTo>
                    <a:close/>
                    <a:moveTo>
                      <a:pt x="10046" y="7985"/>
                    </a:moveTo>
                    <a:lnTo>
                      <a:pt x="10046" y="8344"/>
                    </a:lnTo>
                    <a:lnTo>
                      <a:pt x="9693" y="8344"/>
                    </a:lnTo>
                    <a:lnTo>
                      <a:pt x="9693" y="7985"/>
                    </a:lnTo>
                    <a:close/>
                    <a:moveTo>
                      <a:pt x="10474" y="7985"/>
                    </a:moveTo>
                    <a:lnTo>
                      <a:pt x="10474" y="8344"/>
                    </a:lnTo>
                    <a:lnTo>
                      <a:pt x="10120" y="8344"/>
                    </a:lnTo>
                    <a:lnTo>
                      <a:pt x="10120" y="7985"/>
                    </a:lnTo>
                    <a:close/>
                    <a:moveTo>
                      <a:pt x="10901" y="7985"/>
                    </a:moveTo>
                    <a:lnTo>
                      <a:pt x="10901" y="8344"/>
                    </a:lnTo>
                    <a:lnTo>
                      <a:pt x="10548" y="8344"/>
                    </a:lnTo>
                    <a:lnTo>
                      <a:pt x="10548" y="7985"/>
                    </a:lnTo>
                    <a:close/>
                    <a:moveTo>
                      <a:pt x="11328" y="7985"/>
                    </a:moveTo>
                    <a:lnTo>
                      <a:pt x="11328" y="8344"/>
                    </a:lnTo>
                    <a:lnTo>
                      <a:pt x="10975" y="8344"/>
                    </a:lnTo>
                    <a:lnTo>
                      <a:pt x="10975" y="7985"/>
                    </a:lnTo>
                    <a:close/>
                    <a:moveTo>
                      <a:pt x="11755" y="7985"/>
                    </a:moveTo>
                    <a:lnTo>
                      <a:pt x="11755" y="8344"/>
                    </a:lnTo>
                    <a:lnTo>
                      <a:pt x="11402" y="8344"/>
                    </a:lnTo>
                    <a:lnTo>
                      <a:pt x="11402" y="7985"/>
                    </a:lnTo>
                    <a:close/>
                    <a:moveTo>
                      <a:pt x="649" y="8412"/>
                    </a:moveTo>
                    <a:lnTo>
                      <a:pt x="649" y="8771"/>
                    </a:lnTo>
                    <a:lnTo>
                      <a:pt x="296" y="8771"/>
                    </a:lnTo>
                    <a:lnTo>
                      <a:pt x="296" y="8412"/>
                    </a:lnTo>
                    <a:close/>
                    <a:moveTo>
                      <a:pt x="1076" y="8412"/>
                    </a:moveTo>
                    <a:lnTo>
                      <a:pt x="1076" y="8771"/>
                    </a:lnTo>
                    <a:lnTo>
                      <a:pt x="723" y="8771"/>
                    </a:lnTo>
                    <a:lnTo>
                      <a:pt x="723" y="8412"/>
                    </a:lnTo>
                    <a:close/>
                    <a:moveTo>
                      <a:pt x="1504" y="8412"/>
                    </a:moveTo>
                    <a:lnTo>
                      <a:pt x="1504" y="8771"/>
                    </a:lnTo>
                    <a:lnTo>
                      <a:pt x="1151" y="8771"/>
                    </a:lnTo>
                    <a:lnTo>
                      <a:pt x="1151" y="8412"/>
                    </a:lnTo>
                    <a:close/>
                    <a:moveTo>
                      <a:pt x="1931" y="8412"/>
                    </a:moveTo>
                    <a:lnTo>
                      <a:pt x="1931" y="8771"/>
                    </a:lnTo>
                    <a:lnTo>
                      <a:pt x="1578" y="8771"/>
                    </a:lnTo>
                    <a:lnTo>
                      <a:pt x="1578" y="8412"/>
                    </a:lnTo>
                    <a:close/>
                    <a:moveTo>
                      <a:pt x="2358" y="8412"/>
                    </a:moveTo>
                    <a:lnTo>
                      <a:pt x="2358" y="8771"/>
                    </a:lnTo>
                    <a:lnTo>
                      <a:pt x="2005" y="8771"/>
                    </a:lnTo>
                    <a:lnTo>
                      <a:pt x="2005" y="8412"/>
                    </a:lnTo>
                    <a:close/>
                    <a:moveTo>
                      <a:pt x="2785" y="8412"/>
                    </a:moveTo>
                    <a:lnTo>
                      <a:pt x="2785" y="8771"/>
                    </a:lnTo>
                    <a:lnTo>
                      <a:pt x="2432" y="8771"/>
                    </a:lnTo>
                    <a:lnTo>
                      <a:pt x="2432" y="8412"/>
                    </a:lnTo>
                    <a:close/>
                    <a:moveTo>
                      <a:pt x="3212" y="8412"/>
                    </a:moveTo>
                    <a:lnTo>
                      <a:pt x="3212" y="8771"/>
                    </a:lnTo>
                    <a:lnTo>
                      <a:pt x="2859" y="8771"/>
                    </a:lnTo>
                    <a:lnTo>
                      <a:pt x="2859" y="8412"/>
                    </a:lnTo>
                    <a:close/>
                    <a:moveTo>
                      <a:pt x="3639" y="8412"/>
                    </a:moveTo>
                    <a:lnTo>
                      <a:pt x="3639" y="8771"/>
                    </a:lnTo>
                    <a:lnTo>
                      <a:pt x="3286" y="8771"/>
                    </a:lnTo>
                    <a:lnTo>
                      <a:pt x="3286" y="8412"/>
                    </a:lnTo>
                    <a:close/>
                    <a:moveTo>
                      <a:pt x="4066" y="8412"/>
                    </a:moveTo>
                    <a:lnTo>
                      <a:pt x="4066" y="8771"/>
                    </a:lnTo>
                    <a:lnTo>
                      <a:pt x="3713" y="8771"/>
                    </a:lnTo>
                    <a:lnTo>
                      <a:pt x="3713" y="8412"/>
                    </a:lnTo>
                    <a:close/>
                    <a:moveTo>
                      <a:pt x="4494" y="8412"/>
                    </a:moveTo>
                    <a:lnTo>
                      <a:pt x="4494" y="8771"/>
                    </a:lnTo>
                    <a:lnTo>
                      <a:pt x="4140" y="8771"/>
                    </a:lnTo>
                    <a:lnTo>
                      <a:pt x="4140" y="8412"/>
                    </a:lnTo>
                    <a:close/>
                    <a:moveTo>
                      <a:pt x="4921" y="8412"/>
                    </a:moveTo>
                    <a:lnTo>
                      <a:pt x="4921" y="8771"/>
                    </a:lnTo>
                    <a:lnTo>
                      <a:pt x="4568" y="8771"/>
                    </a:lnTo>
                    <a:lnTo>
                      <a:pt x="4568" y="8412"/>
                    </a:lnTo>
                    <a:close/>
                    <a:moveTo>
                      <a:pt x="5348" y="8412"/>
                    </a:moveTo>
                    <a:lnTo>
                      <a:pt x="5348" y="8771"/>
                    </a:lnTo>
                    <a:lnTo>
                      <a:pt x="4995" y="8771"/>
                    </a:lnTo>
                    <a:lnTo>
                      <a:pt x="4995" y="8412"/>
                    </a:lnTo>
                    <a:close/>
                    <a:moveTo>
                      <a:pt x="5775" y="8412"/>
                    </a:moveTo>
                    <a:lnTo>
                      <a:pt x="5775" y="8771"/>
                    </a:lnTo>
                    <a:lnTo>
                      <a:pt x="5422" y="8771"/>
                    </a:lnTo>
                    <a:lnTo>
                      <a:pt x="5422" y="8412"/>
                    </a:lnTo>
                    <a:close/>
                    <a:moveTo>
                      <a:pt x="6202" y="8412"/>
                    </a:moveTo>
                    <a:lnTo>
                      <a:pt x="6202" y="8771"/>
                    </a:lnTo>
                    <a:lnTo>
                      <a:pt x="5849" y="8771"/>
                    </a:lnTo>
                    <a:lnTo>
                      <a:pt x="5849" y="8412"/>
                    </a:lnTo>
                    <a:close/>
                    <a:moveTo>
                      <a:pt x="6629" y="8412"/>
                    </a:moveTo>
                    <a:lnTo>
                      <a:pt x="6629" y="8771"/>
                    </a:lnTo>
                    <a:lnTo>
                      <a:pt x="6276" y="8771"/>
                    </a:lnTo>
                    <a:lnTo>
                      <a:pt x="6276" y="8412"/>
                    </a:lnTo>
                    <a:close/>
                    <a:moveTo>
                      <a:pt x="7056" y="8412"/>
                    </a:moveTo>
                    <a:lnTo>
                      <a:pt x="7056" y="8771"/>
                    </a:lnTo>
                    <a:lnTo>
                      <a:pt x="6703" y="8771"/>
                    </a:lnTo>
                    <a:lnTo>
                      <a:pt x="6703" y="8412"/>
                    </a:lnTo>
                    <a:close/>
                    <a:moveTo>
                      <a:pt x="7484" y="8412"/>
                    </a:moveTo>
                    <a:lnTo>
                      <a:pt x="7484" y="8771"/>
                    </a:lnTo>
                    <a:lnTo>
                      <a:pt x="7130" y="8771"/>
                    </a:lnTo>
                    <a:lnTo>
                      <a:pt x="7130" y="8412"/>
                    </a:lnTo>
                    <a:close/>
                    <a:moveTo>
                      <a:pt x="7911" y="8412"/>
                    </a:moveTo>
                    <a:lnTo>
                      <a:pt x="7911" y="8771"/>
                    </a:lnTo>
                    <a:lnTo>
                      <a:pt x="7558" y="8771"/>
                    </a:lnTo>
                    <a:lnTo>
                      <a:pt x="7558" y="8412"/>
                    </a:lnTo>
                    <a:close/>
                    <a:moveTo>
                      <a:pt x="8338" y="8412"/>
                    </a:moveTo>
                    <a:lnTo>
                      <a:pt x="8338" y="8771"/>
                    </a:lnTo>
                    <a:lnTo>
                      <a:pt x="7985" y="8771"/>
                    </a:lnTo>
                    <a:lnTo>
                      <a:pt x="7985" y="8412"/>
                    </a:lnTo>
                    <a:close/>
                    <a:moveTo>
                      <a:pt x="8765" y="8412"/>
                    </a:moveTo>
                    <a:lnTo>
                      <a:pt x="8765" y="8771"/>
                    </a:lnTo>
                    <a:lnTo>
                      <a:pt x="8412" y="8771"/>
                    </a:lnTo>
                    <a:lnTo>
                      <a:pt x="8412" y="8412"/>
                    </a:lnTo>
                    <a:close/>
                    <a:moveTo>
                      <a:pt x="9192" y="8412"/>
                    </a:moveTo>
                    <a:lnTo>
                      <a:pt x="9192" y="8771"/>
                    </a:lnTo>
                    <a:lnTo>
                      <a:pt x="8839" y="8771"/>
                    </a:lnTo>
                    <a:lnTo>
                      <a:pt x="8839" y="8412"/>
                    </a:lnTo>
                    <a:close/>
                    <a:moveTo>
                      <a:pt x="9619" y="8412"/>
                    </a:moveTo>
                    <a:lnTo>
                      <a:pt x="9619" y="8771"/>
                    </a:lnTo>
                    <a:lnTo>
                      <a:pt x="9266" y="8771"/>
                    </a:lnTo>
                    <a:lnTo>
                      <a:pt x="9266" y="8412"/>
                    </a:lnTo>
                    <a:close/>
                    <a:moveTo>
                      <a:pt x="10046" y="8412"/>
                    </a:moveTo>
                    <a:lnTo>
                      <a:pt x="10046" y="8771"/>
                    </a:lnTo>
                    <a:lnTo>
                      <a:pt x="9693" y="8771"/>
                    </a:lnTo>
                    <a:lnTo>
                      <a:pt x="9693" y="8412"/>
                    </a:lnTo>
                    <a:close/>
                    <a:moveTo>
                      <a:pt x="10474" y="8412"/>
                    </a:moveTo>
                    <a:lnTo>
                      <a:pt x="10474" y="8771"/>
                    </a:lnTo>
                    <a:lnTo>
                      <a:pt x="10120" y="8771"/>
                    </a:lnTo>
                    <a:lnTo>
                      <a:pt x="10120" y="8412"/>
                    </a:lnTo>
                    <a:close/>
                    <a:moveTo>
                      <a:pt x="10901" y="8412"/>
                    </a:moveTo>
                    <a:lnTo>
                      <a:pt x="10901" y="8771"/>
                    </a:lnTo>
                    <a:lnTo>
                      <a:pt x="10548" y="8771"/>
                    </a:lnTo>
                    <a:lnTo>
                      <a:pt x="10548" y="8412"/>
                    </a:lnTo>
                    <a:close/>
                    <a:moveTo>
                      <a:pt x="11328" y="8412"/>
                    </a:moveTo>
                    <a:lnTo>
                      <a:pt x="11328" y="8771"/>
                    </a:lnTo>
                    <a:lnTo>
                      <a:pt x="10975" y="8771"/>
                    </a:lnTo>
                    <a:lnTo>
                      <a:pt x="10975" y="8412"/>
                    </a:lnTo>
                    <a:close/>
                    <a:moveTo>
                      <a:pt x="11755" y="8412"/>
                    </a:moveTo>
                    <a:lnTo>
                      <a:pt x="11755" y="8771"/>
                    </a:lnTo>
                    <a:lnTo>
                      <a:pt x="11402" y="8771"/>
                    </a:lnTo>
                    <a:lnTo>
                      <a:pt x="11402" y="8412"/>
                    </a:lnTo>
                    <a:close/>
                    <a:moveTo>
                      <a:pt x="649" y="8839"/>
                    </a:moveTo>
                    <a:lnTo>
                      <a:pt x="649" y="9198"/>
                    </a:lnTo>
                    <a:lnTo>
                      <a:pt x="296" y="9198"/>
                    </a:lnTo>
                    <a:lnTo>
                      <a:pt x="296" y="8839"/>
                    </a:lnTo>
                    <a:close/>
                    <a:moveTo>
                      <a:pt x="1076" y="8839"/>
                    </a:moveTo>
                    <a:lnTo>
                      <a:pt x="1076" y="9198"/>
                    </a:lnTo>
                    <a:lnTo>
                      <a:pt x="723" y="9198"/>
                    </a:lnTo>
                    <a:lnTo>
                      <a:pt x="723" y="8839"/>
                    </a:lnTo>
                    <a:close/>
                    <a:moveTo>
                      <a:pt x="1504" y="8839"/>
                    </a:moveTo>
                    <a:lnTo>
                      <a:pt x="1504" y="9198"/>
                    </a:lnTo>
                    <a:lnTo>
                      <a:pt x="1151" y="9198"/>
                    </a:lnTo>
                    <a:lnTo>
                      <a:pt x="1151" y="8839"/>
                    </a:lnTo>
                    <a:close/>
                    <a:moveTo>
                      <a:pt x="1931" y="8839"/>
                    </a:moveTo>
                    <a:lnTo>
                      <a:pt x="1931" y="9198"/>
                    </a:lnTo>
                    <a:lnTo>
                      <a:pt x="1578" y="9198"/>
                    </a:lnTo>
                    <a:lnTo>
                      <a:pt x="1578" y="8839"/>
                    </a:lnTo>
                    <a:close/>
                    <a:moveTo>
                      <a:pt x="2358" y="8839"/>
                    </a:moveTo>
                    <a:lnTo>
                      <a:pt x="2358" y="9198"/>
                    </a:lnTo>
                    <a:lnTo>
                      <a:pt x="2005" y="9198"/>
                    </a:lnTo>
                    <a:lnTo>
                      <a:pt x="2005" y="8839"/>
                    </a:lnTo>
                    <a:close/>
                    <a:moveTo>
                      <a:pt x="2785" y="8839"/>
                    </a:moveTo>
                    <a:lnTo>
                      <a:pt x="2785" y="9198"/>
                    </a:lnTo>
                    <a:lnTo>
                      <a:pt x="2432" y="9198"/>
                    </a:lnTo>
                    <a:lnTo>
                      <a:pt x="2432" y="8839"/>
                    </a:lnTo>
                    <a:close/>
                    <a:moveTo>
                      <a:pt x="3212" y="8839"/>
                    </a:moveTo>
                    <a:lnTo>
                      <a:pt x="3212" y="9198"/>
                    </a:lnTo>
                    <a:lnTo>
                      <a:pt x="2859" y="9198"/>
                    </a:lnTo>
                    <a:lnTo>
                      <a:pt x="2859" y="8839"/>
                    </a:lnTo>
                    <a:close/>
                    <a:moveTo>
                      <a:pt x="3639" y="8839"/>
                    </a:moveTo>
                    <a:lnTo>
                      <a:pt x="3639" y="9198"/>
                    </a:lnTo>
                    <a:lnTo>
                      <a:pt x="3286" y="9198"/>
                    </a:lnTo>
                    <a:lnTo>
                      <a:pt x="3286" y="8839"/>
                    </a:lnTo>
                    <a:close/>
                    <a:moveTo>
                      <a:pt x="4066" y="8839"/>
                    </a:moveTo>
                    <a:lnTo>
                      <a:pt x="4066" y="9198"/>
                    </a:lnTo>
                    <a:lnTo>
                      <a:pt x="3713" y="9198"/>
                    </a:lnTo>
                    <a:lnTo>
                      <a:pt x="3713" y="8839"/>
                    </a:lnTo>
                    <a:close/>
                    <a:moveTo>
                      <a:pt x="4494" y="8839"/>
                    </a:moveTo>
                    <a:lnTo>
                      <a:pt x="4494" y="9198"/>
                    </a:lnTo>
                    <a:lnTo>
                      <a:pt x="4140" y="9198"/>
                    </a:lnTo>
                    <a:lnTo>
                      <a:pt x="4140" y="8839"/>
                    </a:lnTo>
                    <a:close/>
                    <a:moveTo>
                      <a:pt x="4921" y="8839"/>
                    </a:moveTo>
                    <a:lnTo>
                      <a:pt x="4921" y="9198"/>
                    </a:lnTo>
                    <a:lnTo>
                      <a:pt x="4568" y="9198"/>
                    </a:lnTo>
                    <a:lnTo>
                      <a:pt x="4568" y="8839"/>
                    </a:lnTo>
                    <a:close/>
                    <a:moveTo>
                      <a:pt x="5348" y="8839"/>
                    </a:moveTo>
                    <a:lnTo>
                      <a:pt x="5348" y="9198"/>
                    </a:lnTo>
                    <a:lnTo>
                      <a:pt x="4995" y="9198"/>
                    </a:lnTo>
                    <a:lnTo>
                      <a:pt x="4995" y="8839"/>
                    </a:lnTo>
                    <a:close/>
                    <a:moveTo>
                      <a:pt x="5775" y="8839"/>
                    </a:moveTo>
                    <a:lnTo>
                      <a:pt x="5775" y="9198"/>
                    </a:lnTo>
                    <a:lnTo>
                      <a:pt x="5422" y="9198"/>
                    </a:lnTo>
                    <a:lnTo>
                      <a:pt x="5422" y="8839"/>
                    </a:lnTo>
                    <a:close/>
                    <a:moveTo>
                      <a:pt x="6202" y="8839"/>
                    </a:moveTo>
                    <a:lnTo>
                      <a:pt x="6202" y="9198"/>
                    </a:lnTo>
                    <a:lnTo>
                      <a:pt x="5849" y="9198"/>
                    </a:lnTo>
                    <a:lnTo>
                      <a:pt x="5849" y="8839"/>
                    </a:lnTo>
                    <a:close/>
                    <a:moveTo>
                      <a:pt x="6629" y="8839"/>
                    </a:moveTo>
                    <a:lnTo>
                      <a:pt x="6629" y="9198"/>
                    </a:lnTo>
                    <a:lnTo>
                      <a:pt x="6276" y="9198"/>
                    </a:lnTo>
                    <a:lnTo>
                      <a:pt x="6276" y="8839"/>
                    </a:lnTo>
                    <a:close/>
                    <a:moveTo>
                      <a:pt x="7056" y="8839"/>
                    </a:moveTo>
                    <a:lnTo>
                      <a:pt x="7056" y="9198"/>
                    </a:lnTo>
                    <a:lnTo>
                      <a:pt x="6703" y="9198"/>
                    </a:lnTo>
                    <a:lnTo>
                      <a:pt x="6703" y="8839"/>
                    </a:lnTo>
                    <a:close/>
                    <a:moveTo>
                      <a:pt x="7484" y="8839"/>
                    </a:moveTo>
                    <a:lnTo>
                      <a:pt x="7484" y="9198"/>
                    </a:lnTo>
                    <a:lnTo>
                      <a:pt x="7130" y="9198"/>
                    </a:lnTo>
                    <a:lnTo>
                      <a:pt x="7130" y="8839"/>
                    </a:lnTo>
                    <a:close/>
                    <a:moveTo>
                      <a:pt x="7911" y="8839"/>
                    </a:moveTo>
                    <a:lnTo>
                      <a:pt x="7911" y="9198"/>
                    </a:lnTo>
                    <a:lnTo>
                      <a:pt x="7558" y="9198"/>
                    </a:lnTo>
                    <a:lnTo>
                      <a:pt x="7558" y="8839"/>
                    </a:lnTo>
                    <a:close/>
                    <a:moveTo>
                      <a:pt x="8338" y="8839"/>
                    </a:moveTo>
                    <a:lnTo>
                      <a:pt x="8338" y="9198"/>
                    </a:lnTo>
                    <a:lnTo>
                      <a:pt x="7985" y="9198"/>
                    </a:lnTo>
                    <a:lnTo>
                      <a:pt x="7985" y="8839"/>
                    </a:lnTo>
                    <a:close/>
                    <a:moveTo>
                      <a:pt x="8765" y="8839"/>
                    </a:moveTo>
                    <a:lnTo>
                      <a:pt x="8765" y="9198"/>
                    </a:lnTo>
                    <a:lnTo>
                      <a:pt x="8412" y="9198"/>
                    </a:lnTo>
                    <a:lnTo>
                      <a:pt x="8412" y="8839"/>
                    </a:lnTo>
                    <a:close/>
                    <a:moveTo>
                      <a:pt x="9192" y="8839"/>
                    </a:moveTo>
                    <a:lnTo>
                      <a:pt x="9192" y="9198"/>
                    </a:lnTo>
                    <a:lnTo>
                      <a:pt x="8839" y="9198"/>
                    </a:lnTo>
                    <a:lnTo>
                      <a:pt x="8839" y="8839"/>
                    </a:lnTo>
                    <a:close/>
                    <a:moveTo>
                      <a:pt x="9619" y="8839"/>
                    </a:moveTo>
                    <a:lnTo>
                      <a:pt x="9619" y="9198"/>
                    </a:lnTo>
                    <a:lnTo>
                      <a:pt x="9266" y="9198"/>
                    </a:lnTo>
                    <a:lnTo>
                      <a:pt x="9266" y="8839"/>
                    </a:lnTo>
                    <a:close/>
                    <a:moveTo>
                      <a:pt x="10046" y="8839"/>
                    </a:moveTo>
                    <a:lnTo>
                      <a:pt x="10046" y="9198"/>
                    </a:lnTo>
                    <a:lnTo>
                      <a:pt x="9693" y="9198"/>
                    </a:lnTo>
                    <a:lnTo>
                      <a:pt x="9693" y="8839"/>
                    </a:lnTo>
                    <a:close/>
                    <a:moveTo>
                      <a:pt x="10474" y="8839"/>
                    </a:moveTo>
                    <a:lnTo>
                      <a:pt x="10474" y="9198"/>
                    </a:lnTo>
                    <a:lnTo>
                      <a:pt x="10120" y="9198"/>
                    </a:lnTo>
                    <a:lnTo>
                      <a:pt x="10120" y="8839"/>
                    </a:lnTo>
                    <a:close/>
                    <a:moveTo>
                      <a:pt x="10901" y="8839"/>
                    </a:moveTo>
                    <a:lnTo>
                      <a:pt x="10901" y="9198"/>
                    </a:lnTo>
                    <a:lnTo>
                      <a:pt x="10548" y="9198"/>
                    </a:lnTo>
                    <a:lnTo>
                      <a:pt x="10548" y="8839"/>
                    </a:lnTo>
                    <a:close/>
                    <a:moveTo>
                      <a:pt x="11328" y="8839"/>
                    </a:moveTo>
                    <a:lnTo>
                      <a:pt x="11328" y="9198"/>
                    </a:lnTo>
                    <a:lnTo>
                      <a:pt x="10975" y="9198"/>
                    </a:lnTo>
                    <a:lnTo>
                      <a:pt x="10975" y="8839"/>
                    </a:lnTo>
                    <a:close/>
                    <a:moveTo>
                      <a:pt x="11755" y="8839"/>
                    </a:moveTo>
                    <a:lnTo>
                      <a:pt x="11755" y="9198"/>
                    </a:lnTo>
                    <a:lnTo>
                      <a:pt x="11402" y="9198"/>
                    </a:lnTo>
                    <a:lnTo>
                      <a:pt x="11402" y="8839"/>
                    </a:lnTo>
                    <a:close/>
                    <a:moveTo>
                      <a:pt x="649" y="9266"/>
                    </a:moveTo>
                    <a:lnTo>
                      <a:pt x="649" y="9625"/>
                    </a:lnTo>
                    <a:lnTo>
                      <a:pt x="296" y="9625"/>
                    </a:lnTo>
                    <a:lnTo>
                      <a:pt x="296" y="9266"/>
                    </a:lnTo>
                    <a:close/>
                    <a:moveTo>
                      <a:pt x="1076" y="9266"/>
                    </a:moveTo>
                    <a:lnTo>
                      <a:pt x="1076" y="9625"/>
                    </a:lnTo>
                    <a:lnTo>
                      <a:pt x="723" y="9625"/>
                    </a:lnTo>
                    <a:lnTo>
                      <a:pt x="723" y="9266"/>
                    </a:lnTo>
                    <a:close/>
                    <a:moveTo>
                      <a:pt x="1504" y="9266"/>
                    </a:moveTo>
                    <a:lnTo>
                      <a:pt x="1504" y="9625"/>
                    </a:lnTo>
                    <a:lnTo>
                      <a:pt x="1151" y="9625"/>
                    </a:lnTo>
                    <a:lnTo>
                      <a:pt x="1151" y="9266"/>
                    </a:lnTo>
                    <a:close/>
                    <a:moveTo>
                      <a:pt x="1931" y="9266"/>
                    </a:moveTo>
                    <a:lnTo>
                      <a:pt x="1931" y="9625"/>
                    </a:lnTo>
                    <a:lnTo>
                      <a:pt x="1578" y="9625"/>
                    </a:lnTo>
                    <a:lnTo>
                      <a:pt x="1578" y="9266"/>
                    </a:lnTo>
                    <a:close/>
                    <a:moveTo>
                      <a:pt x="2358" y="9266"/>
                    </a:moveTo>
                    <a:lnTo>
                      <a:pt x="2358" y="9625"/>
                    </a:lnTo>
                    <a:lnTo>
                      <a:pt x="2005" y="9625"/>
                    </a:lnTo>
                    <a:lnTo>
                      <a:pt x="2005" y="9266"/>
                    </a:lnTo>
                    <a:close/>
                    <a:moveTo>
                      <a:pt x="2785" y="9266"/>
                    </a:moveTo>
                    <a:lnTo>
                      <a:pt x="2785" y="9625"/>
                    </a:lnTo>
                    <a:lnTo>
                      <a:pt x="2432" y="9625"/>
                    </a:lnTo>
                    <a:lnTo>
                      <a:pt x="2432" y="9266"/>
                    </a:lnTo>
                    <a:close/>
                    <a:moveTo>
                      <a:pt x="3212" y="9266"/>
                    </a:moveTo>
                    <a:lnTo>
                      <a:pt x="3212" y="9625"/>
                    </a:lnTo>
                    <a:lnTo>
                      <a:pt x="2859" y="9625"/>
                    </a:lnTo>
                    <a:lnTo>
                      <a:pt x="2859" y="9266"/>
                    </a:lnTo>
                    <a:close/>
                    <a:moveTo>
                      <a:pt x="3639" y="9266"/>
                    </a:moveTo>
                    <a:lnTo>
                      <a:pt x="3639" y="9625"/>
                    </a:lnTo>
                    <a:lnTo>
                      <a:pt x="3286" y="9625"/>
                    </a:lnTo>
                    <a:lnTo>
                      <a:pt x="3286" y="9266"/>
                    </a:lnTo>
                    <a:close/>
                    <a:moveTo>
                      <a:pt x="4066" y="9266"/>
                    </a:moveTo>
                    <a:lnTo>
                      <a:pt x="4066" y="9625"/>
                    </a:lnTo>
                    <a:lnTo>
                      <a:pt x="3713" y="9625"/>
                    </a:lnTo>
                    <a:lnTo>
                      <a:pt x="3713" y="9266"/>
                    </a:lnTo>
                    <a:close/>
                    <a:moveTo>
                      <a:pt x="4494" y="9266"/>
                    </a:moveTo>
                    <a:lnTo>
                      <a:pt x="4494" y="9625"/>
                    </a:lnTo>
                    <a:lnTo>
                      <a:pt x="4140" y="9625"/>
                    </a:lnTo>
                    <a:lnTo>
                      <a:pt x="4140" y="9266"/>
                    </a:lnTo>
                    <a:close/>
                    <a:moveTo>
                      <a:pt x="4921" y="9266"/>
                    </a:moveTo>
                    <a:lnTo>
                      <a:pt x="4921" y="9625"/>
                    </a:lnTo>
                    <a:lnTo>
                      <a:pt x="4568" y="9625"/>
                    </a:lnTo>
                    <a:lnTo>
                      <a:pt x="4568" y="9266"/>
                    </a:lnTo>
                    <a:close/>
                    <a:moveTo>
                      <a:pt x="5348" y="9266"/>
                    </a:moveTo>
                    <a:lnTo>
                      <a:pt x="5348" y="9625"/>
                    </a:lnTo>
                    <a:lnTo>
                      <a:pt x="4995" y="9625"/>
                    </a:lnTo>
                    <a:lnTo>
                      <a:pt x="4995" y="9266"/>
                    </a:lnTo>
                    <a:close/>
                    <a:moveTo>
                      <a:pt x="5775" y="9266"/>
                    </a:moveTo>
                    <a:lnTo>
                      <a:pt x="5775" y="9625"/>
                    </a:lnTo>
                    <a:lnTo>
                      <a:pt x="5422" y="9625"/>
                    </a:lnTo>
                    <a:lnTo>
                      <a:pt x="5422" y="9266"/>
                    </a:lnTo>
                    <a:close/>
                    <a:moveTo>
                      <a:pt x="6202" y="9266"/>
                    </a:moveTo>
                    <a:lnTo>
                      <a:pt x="6202" y="9625"/>
                    </a:lnTo>
                    <a:lnTo>
                      <a:pt x="5849" y="9625"/>
                    </a:lnTo>
                    <a:lnTo>
                      <a:pt x="5849" y="9266"/>
                    </a:lnTo>
                    <a:close/>
                    <a:moveTo>
                      <a:pt x="6629" y="9266"/>
                    </a:moveTo>
                    <a:lnTo>
                      <a:pt x="6629" y="9625"/>
                    </a:lnTo>
                    <a:lnTo>
                      <a:pt x="6276" y="9625"/>
                    </a:lnTo>
                    <a:lnTo>
                      <a:pt x="6276" y="9266"/>
                    </a:lnTo>
                    <a:close/>
                    <a:moveTo>
                      <a:pt x="7056" y="9266"/>
                    </a:moveTo>
                    <a:lnTo>
                      <a:pt x="7056" y="9625"/>
                    </a:lnTo>
                    <a:lnTo>
                      <a:pt x="6703" y="9625"/>
                    </a:lnTo>
                    <a:lnTo>
                      <a:pt x="6703" y="9266"/>
                    </a:lnTo>
                    <a:close/>
                    <a:moveTo>
                      <a:pt x="7484" y="9266"/>
                    </a:moveTo>
                    <a:lnTo>
                      <a:pt x="7484" y="9625"/>
                    </a:lnTo>
                    <a:lnTo>
                      <a:pt x="7130" y="9625"/>
                    </a:lnTo>
                    <a:lnTo>
                      <a:pt x="7130" y="9266"/>
                    </a:lnTo>
                    <a:close/>
                    <a:moveTo>
                      <a:pt x="7911" y="9266"/>
                    </a:moveTo>
                    <a:lnTo>
                      <a:pt x="7911" y="9625"/>
                    </a:lnTo>
                    <a:lnTo>
                      <a:pt x="7558" y="9625"/>
                    </a:lnTo>
                    <a:lnTo>
                      <a:pt x="7558" y="9266"/>
                    </a:lnTo>
                    <a:close/>
                    <a:moveTo>
                      <a:pt x="8338" y="9266"/>
                    </a:moveTo>
                    <a:lnTo>
                      <a:pt x="8338" y="9625"/>
                    </a:lnTo>
                    <a:lnTo>
                      <a:pt x="7985" y="9625"/>
                    </a:lnTo>
                    <a:lnTo>
                      <a:pt x="7985" y="9266"/>
                    </a:lnTo>
                    <a:close/>
                    <a:moveTo>
                      <a:pt x="8765" y="9266"/>
                    </a:moveTo>
                    <a:lnTo>
                      <a:pt x="8765" y="9625"/>
                    </a:lnTo>
                    <a:lnTo>
                      <a:pt x="8412" y="9625"/>
                    </a:lnTo>
                    <a:lnTo>
                      <a:pt x="8412" y="9266"/>
                    </a:lnTo>
                    <a:close/>
                    <a:moveTo>
                      <a:pt x="9192" y="9266"/>
                    </a:moveTo>
                    <a:lnTo>
                      <a:pt x="9192" y="9625"/>
                    </a:lnTo>
                    <a:lnTo>
                      <a:pt x="8839" y="9625"/>
                    </a:lnTo>
                    <a:lnTo>
                      <a:pt x="8839" y="9266"/>
                    </a:lnTo>
                    <a:close/>
                    <a:moveTo>
                      <a:pt x="9619" y="9266"/>
                    </a:moveTo>
                    <a:lnTo>
                      <a:pt x="9619" y="9625"/>
                    </a:lnTo>
                    <a:lnTo>
                      <a:pt x="9266" y="9625"/>
                    </a:lnTo>
                    <a:lnTo>
                      <a:pt x="9266" y="9266"/>
                    </a:lnTo>
                    <a:close/>
                    <a:moveTo>
                      <a:pt x="10046" y="9266"/>
                    </a:moveTo>
                    <a:lnTo>
                      <a:pt x="10046" y="9625"/>
                    </a:lnTo>
                    <a:lnTo>
                      <a:pt x="9693" y="9625"/>
                    </a:lnTo>
                    <a:lnTo>
                      <a:pt x="9693" y="9266"/>
                    </a:lnTo>
                    <a:close/>
                    <a:moveTo>
                      <a:pt x="10474" y="9266"/>
                    </a:moveTo>
                    <a:lnTo>
                      <a:pt x="10474" y="9625"/>
                    </a:lnTo>
                    <a:lnTo>
                      <a:pt x="10120" y="9625"/>
                    </a:lnTo>
                    <a:lnTo>
                      <a:pt x="10120" y="9266"/>
                    </a:lnTo>
                    <a:close/>
                    <a:moveTo>
                      <a:pt x="10901" y="9266"/>
                    </a:moveTo>
                    <a:lnTo>
                      <a:pt x="10901" y="9625"/>
                    </a:lnTo>
                    <a:lnTo>
                      <a:pt x="10548" y="9625"/>
                    </a:lnTo>
                    <a:lnTo>
                      <a:pt x="10548" y="9266"/>
                    </a:lnTo>
                    <a:close/>
                    <a:moveTo>
                      <a:pt x="11328" y="9266"/>
                    </a:moveTo>
                    <a:lnTo>
                      <a:pt x="11328" y="9625"/>
                    </a:lnTo>
                    <a:lnTo>
                      <a:pt x="10975" y="9625"/>
                    </a:lnTo>
                    <a:lnTo>
                      <a:pt x="10975" y="9266"/>
                    </a:lnTo>
                    <a:close/>
                    <a:moveTo>
                      <a:pt x="11755" y="9266"/>
                    </a:moveTo>
                    <a:lnTo>
                      <a:pt x="11755" y="9625"/>
                    </a:lnTo>
                    <a:lnTo>
                      <a:pt x="11402" y="9625"/>
                    </a:lnTo>
                    <a:lnTo>
                      <a:pt x="11402" y="9266"/>
                    </a:lnTo>
                    <a:close/>
                    <a:moveTo>
                      <a:pt x="649" y="9693"/>
                    </a:moveTo>
                    <a:lnTo>
                      <a:pt x="649" y="10052"/>
                    </a:lnTo>
                    <a:lnTo>
                      <a:pt x="296" y="10052"/>
                    </a:lnTo>
                    <a:lnTo>
                      <a:pt x="296" y="9693"/>
                    </a:lnTo>
                    <a:close/>
                    <a:moveTo>
                      <a:pt x="1076" y="9693"/>
                    </a:moveTo>
                    <a:lnTo>
                      <a:pt x="1076" y="10052"/>
                    </a:lnTo>
                    <a:lnTo>
                      <a:pt x="723" y="10052"/>
                    </a:lnTo>
                    <a:lnTo>
                      <a:pt x="723" y="9693"/>
                    </a:lnTo>
                    <a:close/>
                    <a:moveTo>
                      <a:pt x="1504" y="9693"/>
                    </a:moveTo>
                    <a:lnTo>
                      <a:pt x="1504" y="10052"/>
                    </a:lnTo>
                    <a:lnTo>
                      <a:pt x="1151" y="10052"/>
                    </a:lnTo>
                    <a:lnTo>
                      <a:pt x="1151" y="9693"/>
                    </a:lnTo>
                    <a:close/>
                    <a:moveTo>
                      <a:pt x="1931" y="9693"/>
                    </a:moveTo>
                    <a:lnTo>
                      <a:pt x="1931" y="10052"/>
                    </a:lnTo>
                    <a:lnTo>
                      <a:pt x="1578" y="10052"/>
                    </a:lnTo>
                    <a:lnTo>
                      <a:pt x="1578" y="9693"/>
                    </a:lnTo>
                    <a:close/>
                    <a:moveTo>
                      <a:pt x="2358" y="9693"/>
                    </a:moveTo>
                    <a:lnTo>
                      <a:pt x="2358" y="10052"/>
                    </a:lnTo>
                    <a:lnTo>
                      <a:pt x="2005" y="10052"/>
                    </a:lnTo>
                    <a:lnTo>
                      <a:pt x="2005" y="9693"/>
                    </a:lnTo>
                    <a:close/>
                    <a:moveTo>
                      <a:pt x="2785" y="9693"/>
                    </a:moveTo>
                    <a:lnTo>
                      <a:pt x="2785" y="10052"/>
                    </a:lnTo>
                    <a:lnTo>
                      <a:pt x="2432" y="10052"/>
                    </a:lnTo>
                    <a:lnTo>
                      <a:pt x="2432" y="9693"/>
                    </a:lnTo>
                    <a:close/>
                    <a:moveTo>
                      <a:pt x="3212" y="9693"/>
                    </a:moveTo>
                    <a:lnTo>
                      <a:pt x="3212" y="10052"/>
                    </a:lnTo>
                    <a:lnTo>
                      <a:pt x="2859" y="10052"/>
                    </a:lnTo>
                    <a:lnTo>
                      <a:pt x="2859" y="9693"/>
                    </a:lnTo>
                    <a:close/>
                    <a:moveTo>
                      <a:pt x="3639" y="9693"/>
                    </a:moveTo>
                    <a:lnTo>
                      <a:pt x="3639" y="10052"/>
                    </a:lnTo>
                    <a:lnTo>
                      <a:pt x="3286" y="10052"/>
                    </a:lnTo>
                    <a:lnTo>
                      <a:pt x="3286" y="9693"/>
                    </a:lnTo>
                    <a:close/>
                    <a:moveTo>
                      <a:pt x="4066" y="9693"/>
                    </a:moveTo>
                    <a:lnTo>
                      <a:pt x="4066" y="10052"/>
                    </a:lnTo>
                    <a:lnTo>
                      <a:pt x="3713" y="10052"/>
                    </a:lnTo>
                    <a:lnTo>
                      <a:pt x="3713" y="9693"/>
                    </a:lnTo>
                    <a:close/>
                    <a:moveTo>
                      <a:pt x="4494" y="9693"/>
                    </a:moveTo>
                    <a:lnTo>
                      <a:pt x="4494" y="10052"/>
                    </a:lnTo>
                    <a:lnTo>
                      <a:pt x="4140" y="10052"/>
                    </a:lnTo>
                    <a:lnTo>
                      <a:pt x="4140" y="9693"/>
                    </a:lnTo>
                    <a:close/>
                    <a:moveTo>
                      <a:pt x="4921" y="9693"/>
                    </a:moveTo>
                    <a:lnTo>
                      <a:pt x="4921" y="10052"/>
                    </a:lnTo>
                    <a:lnTo>
                      <a:pt x="4568" y="10052"/>
                    </a:lnTo>
                    <a:lnTo>
                      <a:pt x="4568" y="9693"/>
                    </a:lnTo>
                    <a:close/>
                    <a:moveTo>
                      <a:pt x="5348" y="9693"/>
                    </a:moveTo>
                    <a:lnTo>
                      <a:pt x="5348" y="10052"/>
                    </a:lnTo>
                    <a:lnTo>
                      <a:pt x="4995" y="10052"/>
                    </a:lnTo>
                    <a:lnTo>
                      <a:pt x="4995" y="9693"/>
                    </a:lnTo>
                    <a:close/>
                    <a:moveTo>
                      <a:pt x="5775" y="9693"/>
                    </a:moveTo>
                    <a:lnTo>
                      <a:pt x="5775" y="10052"/>
                    </a:lnTo>
                    <a:lnTo>
                      <a:pt x="5422" y="10052"/>
                    </a:lnTo>
                    <a:lnTo>
                      <a:pt x="5422" y="9693"/>
                    </a:lnTo>
                    <a:close/>
                    <a:moveTo>
                      <a:pt x="6202" y="9693"/>
                    </a:moveTo>
                    <a:lnTo>
                      <a:pt x="6202" y="10052"/>
                    </a:lnTo>
                    <a:lnTo>
                      <a:pt x="5849" y="10052"/>
                    </a:lnTo>
                    <a:lnTo>
                      <a:pt x="5849" y="9693"/>
                    </a:lnTo>
                    <a:close/>
                    <a:moveTo>
                      <a:pt x="6629" y="9693"/>
                    </a:moveTo>
                    <a:lnTo>
                      <a:pt x="6629" y="10052"/>
                    </a:lnTo>
                    <a:lnTo>
                      <a:pt x="6276" y="10052"/>
                    </a:lnTo>
                    <a:lnTo>
                      <a:pt x="6276" y="9693"/>
                    </a:lnTo>
                    <a:close/>
                    <a:moveTo>
                      <a:pt x="7056" y="9693"/>
                    </a:moveTo>
                    <a:lnTo>
                      <a:pt x="7056" y="10052"/>
                    </a:lnTo>
                    <a:lnTo>
                      <a:pt x="6703" y="10052"/>
                    </a:lnTo>
                    <a:lnTo>
                      <a:pt x="6703" y="9693"/>
                    </a:lnTo>
                    <a:close/>
                    <a:moveTo>
                      <a:pt x="7484" y="9693"/>
                    </a:moveTo>
                    <a:lnTo>
                      <a:pt x="7484" y="10052"/>
                    </a:lnTo>
                    <a:lnTo>
                      <a:pt x="7130" y="10052"/>
                    </a:lnTo>
                    <a:lnTo>
                      <a:pt x="7130" y="9693"/>
                    </a:lnTo>
                    <a:close/>
                    <a:moveTo>
                      <a:pt x="7911" y="9693"/>
                    </a:moveTo>
                    <a:lnTo>
                      <a:pt x="7911" y="10052"/>
                    </a:lnTo>
                    <a:lnTo>
                      <a:pt x="7558" y="10052"/>
                    </a:lnTo>
                    <a:lnTo>
                      <a:pt x="7558" y="9693"/>
                    </a:lnTo>
                    <a:close/>
                    <a:moveTo>
                      <a:pt x="8338" y="9693"/>
                    </a:moveTo>
                    <a:lnTo>
                      <a:pt x="8338" y="10052"/>
                    </a:lnTo>
                    <a:lnTo>
                      <a:pt x="7985" y="10052"/>
                    </a:lnTo>
                    <a:lnTo>
                      <a:pt x="7985" y="9693"/>
                    </a:lnTo>
                    <a:close/>
                    <a:moveTo>
                      <a:pt x="8765" y="9693"/>
                    </a:moveTo>
                    <a:lnTo>
                      <a:pt x="8765" y="10052"/>
                    </a:lnTo>
                    <a:lnTo>
                      <a:pt x="8412" y="10052"/>
                    </a:lnTo>
                    <a:lnTo>
                      <a:pt x="8412" y="9693"/>
                    </a:lnTo>
                    <a:close/>
                    <a:moveTo>
                      <a:pt x="9192" y="9693"/>
                    </a:moveTo>
                    <a:lnTo>
                      <a:pt x="9192" y="10052"/>
                    </a:lnTo>
                    <a:lnTo>
                      <a:pt x="8839" y="10052"/>
                    </a:lnTo>
                    <a:lnTo>
                      <a:pt x="8839" y="9693"/>
                    </a:lnTo>
                    <a:close/>
                    <a:moveTo>
                      <a:pt x="9619" y="9693"/>
                    </a:moveTo>
                    <a:lnTo>
                      <a:pt x="9619" y="10052"/>
                    </a:lnTo>
                    <a:lnTo>
                      <a:pt x="9266" y="10052"/>
                    </a:lnTo>
                    <a:lnTo>
                      <a:pt x="9266" y="9693"/>
                    </a:lnTo>
                    <a:close/>
                    <a:moveTo>
                      <a:pt x="10046" y="9693"/>
                    </a:moveTo>
                    <a:lnTo>
                      <a:pt x="10046" y="10052"/>
                    </a:lnTo>
                    <a:lnTo>
                      <a:pt x="9693" y="10052"/>
                    </a:lnTo>
                    <a:lnTo>
                      <a:pt x="9693" y="9693"/>
                    </a:lnTo>
                    <a:close/>
                    <a:moveTo>
                      <a:pt x="10474" y="9693"/>
                    </a:moveTo>
                    <a:lnTo>
                      <a:pt x="10474" y="10052"/>
                    </a:lnTo>
                    <a:lnTo>
                      <a:pt x="10120" y="10052"/>
                    </a:lnTo>
                    <a:lnTo>
                      <a:pt x="10120" y="9693"/>
                    </a:lnTo>
                    <a:close/>
                    <a:moveTo>
                      <a:pt x="10901" y="9693"/>
                    </a:moveTo>
                    <a:lnTo>
                      <a:pt x="10901" y="10052"/>
                    </a:lnTo>
                    <a:lnTo>
                      <a:pt x="10548" y="10052"/>
                    </a:lnTo>
                    <a:lnTo>
                      <a:pt x="10548" y="9693"/>
                    </a:lnTo>
                    <a:close/>
                    <a:moveTo>
                      <a:pt x="11328" y="9693"/>
                    </a:moveTo>
                    <a:lnTo>
                      <a:pt x="11328" y="10052"/>
                    </a:lnTo>
                    <a:lnTo>
                      <a:pt x="10975" y="10052"/>
                    </a:lnTo>
                    <a:lnTo>
                      <a:pt x="10975" y="9693"/>
                    </a:lnTo>
                    <a:close/>
                    <a:moveTo>
                      <a:pt x="11755" y="9693"/>
                    </a:moveTo>
                    <a:lnTo>
                      <a:pt x="11755" y="10052"/>
                    </a:lnTo>
                    <a:lnTo>
                      <a:pt x="11402" y="10052"/>
                    </a:lnTo>
                    <a:lnTo>
                      <a:pt x="11402" y="9693"/>
                    </a:lnTo>
                    <a:close/>
                    <a:moveTo>
                      <a:pt x="649" y="10120"/>
                    </a:moveTo>
                    <a:lnTo>
                      <a:pt x="649" y="10479"/>
                    </a:lnTo>
                    <a:lnTo>
                      <a:pt x="296" y="10479"/>
                    </a:lnTo>
                    <a:lnTo>
                      <a:pt x="296" y="10120"/>
                    </a:lnTo>
                    <a:close/>
                    <a:moveTo>
                      <a:pt x="1076" y="10120"/>
                    </a:moveTo>
                    <a:lnTo>
                      <a:pt x="1076" y="10479"/>
                    </a:lnTo>
                    <a:lnTo>
                      <a:pt x="723" y="10479"/>
                    </a:lnTo>
                    <a:lnTo>
                      <a:pt x="723" y="10120"/>
                    </a:lnTo>
                    <a:close/>
                    <a:moveTo>
                      <a:pt x="1504" y="10120"/>
                    </a:moveTo>
                    <a:lnTo>
                      <a:pt x="1504" y="10479"/>
                    </a:lnTo>
                    <a:lnTo>
                      <a:pt x="1151" y="10479"/>
                    </a:lnTo>
                    <a:lnTo>
                      <a:pt x="1151" y="10120"/>
                    </a:lnTo>
                    <a:close/>
                    <a:moveTo>
                      <a:pt x="1931" y="10120"/>
                    </a:moveTo>
                    <a:lnTo>
                      <a:pt x="1931" y="10479"/>
                    </a:lnTo>
                    <a:lnTo>
                      <a:pt x="1578" y="10479"/>
                    </a:lnTo>
                    <a:lnTo>
                      <a:pt x="1578" y="10120"/>
                    </a:lnTo>
                    <a:close/>
                    <a:moveTo>
                      <a:pt x="2358" y="10120"/>
                    </a:moveTo>
                    <a:lnTo>
                      <a:pt x="2358" y="10479"/>
                    </a:lnTo>
                    <a:lnTo>
                      <a:pt x="2005" y="10479"/>
                    </a:lnTo>
                    <a:lnTo>
                      <a:pt x="2005" y="10120"/>
                    </a:lnTo>
                    <a:close/>
                    <a:moveTo>
                      <a:pt x="2785" y="10120"/>
                    </a:moveTo>
                    <a:lnTo>
                      <a:pt x="2785" y="10479"/>
                    </a:lnTo>
                    <a:lnTo>
                      <a:pt x="2432" y="10479"/>
                    </a:lnTo>
                    <a:lnTo>
                      <a:pt x="2432" y="10120"/>
                    </a:lnTo>
                    <a:close/>
                    <a:moveTo>
                      <a:pt x="3212" y="10120"/>
                    </a:moveTo>
                    <a:lnTo>
                      <a:pt x="3212" y="10479"/>
                    </a:lnTo>
                    <a:lnTo>
                      <a:pt x="2859" y="10479"/>
                    </a:lnTo>
                    <a:lnTo>
                      <a:pt x="2859" y="10120"/>
                    </a:lnTo>
                    <a:close/>
                    <a:moveTo>
                      <a:pt x="3639" y="10120"/>
                    </a:moveTo>
                    <a:lnTo>
                      <a:pt x="3639" y="10479"/>
                    </a:lnTo>
                    <a:lnTo>
                      <a:pt x="3286" y="10479"/>
                    </a:lnTo>
                    <a:lnTo>
                      <a:pt x="3286" y="10120"/>
                    </a:lnTo>
                    <a:close/>
                    <a:moveTo>
                      <a:pt x="4066" y="10120"/>
                    </a:moveTo>
                    <a:lnTo>
                      <a:pt x="4066" y="10479"/>
                    </a:lnTo>
                    <a:lnTo>
                      <a:pt x="3713" y="10479"/>
                    </a:lnTo>
                    <a:lnTo>
                      <a:pt x="3713" y="10120"/>
                    </a:lnTo>
                    <a:close/>
                    <a:moveTo>
                      <a:pt x="4494" y="10120"/>
                    </a:moveTo>
                    <a:lnTo>
                      <a:pt x="4494" y="10479"/>
                    </a:lnTo>
                    <a:lnTo>
                      <a:pt x="4140" y="10479"/>
                    </a:lnTo>
                    <a:lnTo>
                      <a:pt x="4140" y="10120"/>
                    </a:lnTo>
                    <a:close/>
                    <a:moveTo>
                      <a:pt x="4921" y="10120"/>
                    </a:moveTo>
                    <a:lnTo>
                      <a:pt x="4921" y="10479"/>
                    </a:lnTo>
                    <a:lnTo>
                      <a:pt x="4568" y="10479"/>
                    </a:lnTo>
                    <a:lnTo>
                      <a:pt x="4568" y="10120"/>
                    </a:lnTo>
                    <a:close/>
                    <a:moveTo>
                      <a:pt x="5348" y="10120"/>
                    </a:moveTo>
                    <a:lnTo>
                      <a:pt x="5348" y="10479"/>
                    </a:lnTo>
                    <a:lnTo>
                      <a:pt x="4995" y="10479"/>
                    </a:lnTo>
                    <a:lnTo>
                      <a:pt x="4995" y="10120"/>
                    </a:lnTo>
                    <a:close/>
                    <a:moveTo>
                      <a:pt x="5775" y="10120"/>
                    </a:moveTo>
                    <a:lnTo>
                      <a:pt x="5775" y="10479"/>
                    </a:lnTo>
                    <a:lnTo>
                      <a:pt x="5422" y="10479"/>
                    </a:lnTo>
                    <a:lnTo>
                      <a:pt x="5422" y="10120"/>
                    </a:lnTo>
                    <a:close/>
                    <a:moveTo>
                      <a:pt x="6202" y="10120"/>
                    </a:moveTo>
                    <a:lnTo>
                      <a:pt x="6202" y="10479"/>
                    </a:lnTo>
                    <a:lnTo>
                      <a:pt x="5849" y="10479"/>
                    </a:lnTo>
                    <a:lnTo>
                      <a:pt x="5849" y="10120"/>
                    </a:lnTo>
                    <a:close/>
                    <a:moveTo>
                      <a:pt x="6629" y="10120"/>
                    </a:moveTo>
                    <a:lnTo>
                      <a:pt x="6629" y="10479"/>
                    </a:lnTo>
                    <a:lnTo>
                      <a:pt x="6276" y="10479"/>
                    </a:lnTo>
                    <a:lnTo>
                      <a:pt x="6276" y="10120"/>
                    </a:lnTo>
                    <a:close/>
                    <a:moveTo>
                      <a:pt x="7056" y="10120"/>
                    </a:moveTo>
                    <a:lnTo>
                      <a:pt x="7056" y="10479"/>
                    </a:lnTo>
                    <a:lnTo>
                      <a:pt x="6703" y="10479"/>
                    </a:lnTo>
                    <a:lnTo>
                      <a:pt x="6703" y="10120"/>
                    </a:lnTo>
                    <a:close/>
                    <a:moveTo>
                      <a:pt x="7484" y="10120"/>
                    </a:moveTo>
                    <a:lnTo>
                      <a:pt x="7484" y="10479"/>
                    </a:lnTo>
                    <a:lnTo>
                      <a:pt x="7130" y="10479"/>
                    </a:lnTo>
                    <a:lnTo>
                      <a:pt x="7130" y="10120"/>
                    </a:lnTo>
                    <a:close/>
                    <a:moveTo>
                      <a:pt x="7911" y="10120"/>
                    </a:moveTo>
                    <a:lnTo>
                      <a:pt x="7911" y="10479"/>
                    </a:lnTo>
                    <a:lnTo>
                      <a:pt x="7558" y="10479"/>
                    </a:lnTo>
                    <a:lnTo>
                      <a:pt x="7558" y="10120"/>
                    </a:lnTo>
                    <a:close/>
                    <a:moveTo>
                      <a:pt x="8338" y="10120"/>
                    </a:moveTo>
                    <a:lnTo>
                      <a:pt x="8338" y="10479"/>
                    </a:lnTo>
                    <a:lnTo>
                      <a:pt x="7985" y="10479"/>
                    </a:lnTo>
                    <a:lnTo>
                      <a:pt x="7985" y="10120"/>
                    </a:lnTo>
                    <a:close/>
                    <a:moveTo>
                      <a:pt x="8765" y="10120"/>
                    </a:moveTo>
                    <a:lnTo>
                      <a:pt x="8765" y="10479"/>
                    </a:lnTo>
                    <a:lnTo>
                      <a:pt x="8412" y="10479"/>
                    </a:lnTo>
                    <a:lnTo>
                      <a:pt x="8412" y="10120"/>
                    </a:lnTo>
                    <a:close/>
                    <a:moveTo>
                      <a:pt x="9192" y="10120"/>
                    </a:moveTo>
                    <a:lnTo>
                      <a:pt x="9192" y="10479"/>
                    </a:lnTo>
                    <a:lnTo>
                      <a:pt x="8839" y="10479"/>
                    </a:lnTo>
                    <a:lnTo>
                      <a:pt x="8839" y="10120"/>
                    </a:lnTo>
                    <a:close/>
                    <a:moveTo>
                      <a:pt x="9619" y="10120"/>
                    </a:moveTo>
                    <a:lnTo>
                      <a:pt x="9619" y="10479"/>
                    </a:lnTo>
                    <a:lnTo>
                      <a:pt x="9266" y="10479"/>
                    </a:lnTo>
                    <a:lnTo>
                      <a:pt x="9266" y="10120"/>
                    </a:lnTo>
                    <a:close/>
                    <a:moveTo>
                      <a:pt x="10046" y="10120"/>
                    </a:moveTo>
                    <a:lnTo>
                      <a:pt x="10046" y="10479"/>
                    </a:lnTo>
                    <a:lnTo>
                      <a:pt x="9693" y="10479"/>
                    </a:lnTo>
                    <a:lnTo>
                      <a:pt x="9693" y="10120"/>
                    </a:lnTo>
                    <a:close/>
                    <a:moveTo>
                      <a:pt x="10474" y="10120"/>
                    </a:moveTo>
                    <a:lnTo>
                      <a:pt x="10474" y="10479"/>
                    </a:lnTo>
                    <a:lnTo>
                      <a:pt x="10120" y="10479"/>
                    </a:lnTo>
                    <a:lnTo>
                      <a:pt x="10120" y="10120"/>
                    </a:lnTo>
                    <a:close/>
                    <a:moveTo>
                      <a:pt x="10901" y="10120"/>
                    </a:moveTo>
                    <a:lnTo>
                      <a:pt x="10901" y="10479"/>
                    </a:lnTo>
                    <a:lnTo>
                      <a:pt x="10548" y="10479"/>
                    </a:lnTo>
                    <a:lnTo>
                      <a:pt x="10548" y="10120"/>
                    </a:lnTo>
                    <a:close/>
                    <a:moveTo>
                      <a:pt x="11328" y="10120"/>
                    </a:moveTo>
                    <a:lnTo>
                      <a:pt x="11328" y="10479"/>
                    </a:lnTo>
                    <a:lnTo>
                      <a:pt x="10975" y="10479"/>
                    </a:lnTo>
                    <a:lnTo>
                      <a:pt x="10975" y="10120"/>
                    </a:lnTo>
                    <a:close/>
                    <a:moveTo>
                      <a:pt x="11755" y="10120"/>
                    </a:moveTo>
                    <a:lnTo>
                      <a:pt x="11755" y="10479"/>
                    </a:lnTo>
                    <a:lnTo>
                      <a:pt x="11402" y="10479"/>
                    </a:lnTo>
                    <a:lnTo>
                      <a:pt x="11402" y="10120"/>
                    </a:lnTo>
                    <a:close/>
                    <a:moveTo>
                      <a:pt x="649" y="10548"/>
                    </a:moveTo>
                    <a:lnTo>
                      <a:pt x="649" y="10906"/>
                    </a:lnTo>
                    <a:lnTo>
                      <a:pt x="296" y="10906"/>
                    </a:lnTo>
                    <a:lnTo>
                      <a:pt x="296" y="10548"/>
                    </a:lnTo>
                    <a:close/>
                    <a:moveTo>
                      <a:pt x="1076" y="10548"/>
                    </a:moveTo>
                    <a:lnTo>
                      <a:pt x="1076" y="10906"/>
                    </a:lnTo>
                    <a:lnTo>
                      <a:pt x="723" y="10906"/>
                    </a:lnTo>
                    <a:lnTo>
                      <a:pt x="723" y="10548"/>
                    </a:lnTo>
                    <a:close/>
                    <a:moveTo>
                      <a:pt x="1504" y="10548"/>
                    </a:moveTo>
                    <a:lnTo>
                      <a:pt x="1504" y="10906"/>
                    </a:lnTo>
                    <a:lnTo>
                      <a:pt x="1151" y="10906"/>
                    </a:lnTo>
                    <a:lnTo>
                      <a:pt x="1151" y="10548"/>
                    </a:lnTo>
                    <a:close/>
                    <a:moveTo>
                      <a:pt x="1931" y="10548"/>
                    </a:moveTo>
                    <a:lnTo>
                      <a:pt x="1931" y="10906"/>
                    </a:lnTo>
                    <a:lnTo>
                      <a:pt x="1578" y="10906"/>
                    </a:lnTo>
                    <a:lnTo>
                      <a:pt x="1578" y="10548"/>
                    </a:lnTo>
                    <a:close/>
                    <a:moveTo>
                      <a:pt x="2358" y="10548"/>
                    </a:moveTo>
                    <a:lnTo>
                      <a:pt x="2358" y="10906"/>
                    </a:lnTo>
                    <a:lnTo>
                      <a:pt x="2005" y="10906"/>
                    </a:lnTo>
                    <a:lnTo>
                      <a:pt x="2005" y="10548"/>
                    </a:lnTo>
                    <a:close/>
                    <a:moveTo>
                      <a:pt x="2785" y="10548"/>
                    </a:moveTo>
                    <a:lnTo>
                      <a:pt x="2785" y="10906"/>
                    </a:lnTo>
                    <a:lnTo>
                      <a:pt x="2432" y="10906"/>
                    </a:lnTo>
                    <a:lnTo>
                      <a:pt x="2432" y="10548"/>
                    </a:lnTo>
                    <a:close/>
                    <a:moveTo>
                      <a:pt x="3212" y="10548"/>
                    </a:moveTo>
                    <a:lnTo>
                      <a:pt x="3212" y="10906"/>
                    </a:lnTo>
                    <a:lnTo>
                      <a:pt x="2859" y="10906"/>
                    </a:lnTo>
                    <a:lnTo>
                      <a:pt x="2859" y="10548"/>
                    </a:lnTo>
                    <a:close/>
                    <a:moveTo>
                      <a:pt x="3639" y="10548"/>
                    </a:moveTo>
                    <a:lnTo>
                      <a:pt x="3639" y="10906"/>
                    </a:lnTo>
                    <a:lnTo>
                      <a:pt x="3286" y="10906"/>
                    </a:lnTo>
                    <a:lnTo>
                      <a:pt x="3286" y="10548"/>
                    </a:lnTo>
                    <a:close/>
                    <a:moveTo>
                      <a:pt x="4066" y="10548"/>
                    </a:moveTo>
                    <a:lnTo>
                      <a:pt x="4066" y="10906"/>
                    </a:lnTo>
                    <a:lnTo>
                      <a:pt x="3713" y="10906"/>
                    </a:lnTo>
                    <a:lnTo>
                      <a:pt x="3713" y="10548"/>
                    </a:lnTo>
                    <a:close/>
                    <a:moveTo>
                      <a:pt x="4494" y="10548"/>
                    </a:moveTo>
                    <a:lnTo>
                      <a:pt x="4494" y="10906"/>
                    </a:lnTo>
                    <a:lnTo>
                      <a:pt x="4140" y="10906"/>
                    </a:lnTo>
                    <a:lnTo>
                      <a:pt x="4140" y="10548"/>
                    </a:lnTo>
                    <a:close/>
                    <a:moveTo>
                      <a:pt x="4921" y="10548"/>
                    </a:moveTo>
                    <a:lnTo>
                      <a:pt x="4921" y="10906"/>
                    </a:lnTo>
                    <a:lnTo>
                      <a:pt x="4568" y="10906"/>
                    </a:lnTo>
                    <a:lnTo>
                      <a:pt x="4568" y="10548"/>
                    </a:lnTo>
                    <a:close/>
                    <a:moveTo>
                      <a:pt x="5348" y="10548"/>
                    </a:moveTo>
                    <a:lnTo>
                      <a:pt x="5348" y="10906"/>
                    </a:lnTo>
                    <a:lnTo>
                      <a:pt x="4995" y="10906"/>
                    </a:lnTo>
                    <a:lnTo>
                      <a:pt x="4995" y="10548"/>
                    </a:lnTo>
                    <a:close/>
                    <a:moveTo>
                      <a:pt x="5775" y="10548"/>
                    </a:moveTo>
                    <a:lnTo>
                      <a:pt x="5775" y="10906"/>
                    </a:lnTo>
                    <a:lnTo>
                      <a:pt x="5422" y="10906"/>
                    </a:lnTo>
                    <a:lnTo>
                      <a:pt x="5422" y="10548"/>
                    </a:lnTo>
                    <a:close/>
                    <a:moveTo>
                      <a:pt x="6202" y="10548"/>
                    </a:moveTo>
                    <a:lnTo>
                      <a:pt x="6202" y="10906"/>
                    </a:lnTo>
                    <a:lnTo>
                      <a:pt x="5849" y="10906"/>
                    </a:lnTo>
                    <a:lnTo>
                      <a:pt x="5849" y="10548"/>
                    </a:lnTo>
                    <a:close/>
                    <a:moveTo>
                      <a:pt x="6629" y="10548"/>
                    </a:moveTo>
                    <a:lnTo>
                      <a:pt x="6629" y="10906"/>
                    </a:lnTo>
                    <a:lnTo>
                      <a:pt x="6276" y="10906"/>
                    </a:lnTo>
                    <a:lnTo>
                      <a:pt x="6276" y="10548"/>
                    </a:lnTo>
                    <a:close/>
                    <a:moveTo>
                      <a:pt x="7056" y="10548"/>
                    </a:moveTo>
                    <a:lnTo>
                      <a:pt x="7056" y="10906"/>
                    </a:lnTo>
                    <a:lnTo>
                      <a:pt x="6703" y="10906"/>
                    </a:lnTo>
                    <a:lnTo>
                      <a:pt x="6703" y="10548"/>
                    </a:lnTo>
                    <a:close/>
                    <a:moveTo>
                      <a:pt x="7484" y="10548"/>
                    </a:moveTo>
                    <a:lnTo>
                      <a:pt x="7484" y="10906"/>
                    </a:lnTo>
                    <a:lnTo>
                      <a:pt x="7130" y="10906"/>
                    </a:lnTo>
                    <a:lnTo>
                      <a:pt x="7130" y="10548"/>
                    </a:lnTo>
                    <a:close/>
                    <a:moveTo>
                      <a:pt x="7911" y="10548"/>
                    </a:moveTo>
                    <a:lnTo>
                      <a:pt x="7911" y="10906"/>
                    </a:lnTo>
                    <a:lnTo>
                      <a:pt x="7558" y="10906"/>
                    </a:lnTo>
                    <a:lnTo>
                      <a:pt x="7558" y="10548"/>
                    </a:lnTo>
                    <a:close/>
                    <a:moveTo>
                      <a:pt x="8338" y="10548"/>
                    </a:moveTo>
                    <a:lnTo>
                      <a:pt x="8338" y="10906"/>
                    </a:lnTo>
                    <a:lnTo>
                      <a:pt x="7985" y="10906"/>
                    </a:lnTo>
                    <a:lnTo>
                      <a:pt x="7985" y="10548"/>
                    </a:lnTo>
                    <a:close/>
                    <a:moveTo>
                      <a:pt x="8765" y="10548"/>
                    </a:moveTo>
                    <a:lnTo>
                      <a:pt x="8765" y="10906"/>
                    </a:lnTo>
                    <a:lnTo>
                      <a:pt x="8412" y="10906"/>
                    </a:lnTo>
                    <a:lnTo>
                      <a:pt x="8412" y="10548"/>
                    </a:lnTo>
                    <a:close/>
                    <a:moveTo>
                      <a:pt x="9192" y="10548"/>
                    </a:moveTo>
                    <a:lnTo>
                      <a:pt x="9192" y="10906"/>
                    </a:lnTo>
                    <a:lnTo>
                      <a:pt x="8839" y="10906"/>
                    </a:lnTo>
                    <a:lnTo>
                      <a:pt x="8839" y="10548"/>
                    </a:lnTo>
                    <a:close/>
                    <a:moveTo>
                      <a:pt x="9619" y="10548"/>
                    </a:moveTo>
                    <a:lnTo>
                      <a:pt x="9619" y="10906"/>
                    </a:lnTo>
                    <a:lnTo>
                      <a:pt x="9266" y="10906"/>
                    </a:lnTo>
                    <a:lnTo>
                      <a:pt x="9266" y="10548"/>
                    </a:lnTo>
                    <a:close/>
                    <a:moveTo>
                      <a:pt x="10046" y="10548"/>
                    </a:moveTo>
                    <a:lnTo>
                      <a:pt x="10046" y="10906"/>
                    </a:lnTo>
                    <a:lnTo>
                      <a:pt x="9693" y="10906"/>
                    </a:lnTo>
                    <a:lnTo>
                      <a:pt x="9693" y="10548"/>
                    </a:lnTo>
                    <a:close/>
                    <a:moveTo>
                      <a:pt x="10474" y="10548"/>
                    </a:moveTo>
                    <a:lnTo>
                      <a:pt x="10474" y="10906"/>
                    </a:lnTo>
                    <a:lnTo>
                      <a:pt x="10120" y="10906"/>
                    </a:lnTo>
                    <a:lnTo>
                      <a:pt x="10120" y="10548"/>
                    </a:lnTo>
                    <a:close/>
                    <a:moveTo>
                      <a:pt x="10901" y="10548"/>
                    </a:moveTo>
                    <a:lnTo>
                      <a:pt x="10901" y="10906"/>
                    </a:lnTo>
                    <a:lnTo>
                      <a:pt x="10548" y="10906"/>
                    </a:lnTo>
                    <a:lnTo>
                      <a:pt x="10548" y="10548"/>
                    </a:lnTo>
                    <a:close/>
                    <a:moveTo>
                      <a:pt x="11328" y="10548"/>
                    </a:moveTo>
                    <a:lnTo>
                      <a:pt x="11328" y="10906"/>
                    </a:lnTo>
                    <a:lnTo>
                      <a:pt x="10975" y="10906"/>
                    </a:lnTo>
                    <a:lnTo>
                      <a:pt x="10975" y="10548"/>
                    </a:lnTo>
                    <a:close/>
                    <a:moveTo>
                      <a:pt x="11755" y="10548"/>
                    </a:moveTo>
                    <a:lnTo>
                      <a:pt x="11755" y="10906"/>
                    </a:lnTo>
                    <a:lnTo>
                      <a:pt x="11402" y="10906"/>
                    </a:lnTo>
                    <a:lnTo>
                      <a:pt x="11402" y="10548"/>
                    </a:lnTo>
                    <a:close/>
                    <a:moveTo>
                      <a:pt x="649" y="10975"/>
                    </a:moveTo>
                    <a:lnTo>
                      <a:pt x="649" y="11334"/>
                    </a:lnTo>
                    <a:lnTo>
                      <a:pt x="296" y="11334"/>
                    </a:lnTo>
                    <a:lnTo>
                      <a:pt x="296" y="10975"/>
                    </a:lnTo>
                    <a:close/>
                    <a:moveTo>
                      <a:pt x="1076" y="10975"/>
                    </a:moveTo>
                    <a:lnTo>
                      <a:pt x="1076" y="11334"/>
                    </a:lnTo>
                    <a:lnTo>
                      <a:pt x="723" y="11334"/>
                    </a:lnTo>
                    <a:lnTo>
                      <a:pt x="723" y="10975"/>
                    </a:lnTo>
                    <a:close/>
                    <a:moveTo>
                      <a:pt x="1504" y="10975"/>
                    </a:moveTo>
                    <a:lnTo>
                      <a:pt x="1504" y="11334"/>
                    </a:lnTo>
                    <a:lnTo>
                      <a:pt x="1151" y="11334"/>
                    </a:lnTo>
                    <a:lnTo>
                      <a:pt x="1151" y="10975"/>
                    </a:lnTo>
                    <a:close/>
                    <a:moveTo>
                      <a:pt x="1931" y="10975"/>
                    </a:moveTo>
                    <a:lnTo>
                      <a:pt x="1931" y="11334"/>
                    </a:lnTo>
                    <a:lnTo>
                      <a:pt x="1578" y="11334"/>
                    </a:lnTo>
                    <a:lnTo>
                      <a:pt x="1578" y="10975"/>
                    </a:lnTo>
                    <a:close/>
                    <a:moveTo>
                      <a:pt x="2358" y="10975"/>
                    </a:moveTo>
                    <a:lnTo>
                      <a:pt x="2358" y="11334"/>
                    </a:lnTo>
                    <a:lnTo>
                      <a:pt x="2005" y="11334"/>
                    </a:lnTo>
                    <a:lnTo>
                      <a:pt x="2005" y="10975"/>
                    </a:lnTo>
                    <a:close/>
                    <a:moveTo>
                      <a:pt x="2785" y="10975"/>
                    </a:moveTo>
                    <a:lnTo>
                      <a:pt x="2785" y="11334"/>
                    </a:lnTo>
                    <a:lnTo>
                      <a:pt x="2432" y="11334"/>
                    </a:lnTo>
                    <a:lnTo>
                      <a:pt x="2432" y="10975"/>
                    </a:lnTo>
                    <a:close/>
                    <a:moveTo>
                      <a:pt x="3212" y="10975"/>
                    </a:moveTo>
                    <a:lnTo>
                      <a:pt x="3212" y="11334"/>
                    </a:lnTo>
                    <a:lnTo>
                      <a:pt x="2859" y="11334"/>
                    </a:lnTo>
                    <a:lnTo>
                      <a:pt x="2859" y="10975"/>
                    </a:lnTo>
                    <a:close/>
                    <a:moveTo>
                      <a:pt x="3639" y="10975"/>
                    </a:moveTo>
                    <a:lnTo>
                      <a:pt x="3639" y="11334"/>
                    </a:lnTo>
                    <a:lnTo>
                      <a:pt x="3286" y="11334"/>
                    </a:lnTo>
                    <a:lnTo>
                      <a:pt x="3286" y="10975"/>
                    </a:lnTo>
                    <a:close/>
                    <a:moveTo>
                      <a:pt x="4066" y="10975"/>
                    </a:moveTo>
                    <a:lnTo>
                      <a:pt x="4066" y="11334"/>
                    </a:lnTo>
                    <a:lnTo>
                      <a:pt x="3713" y="11334"/>
                    </a:lnTo>
                    <a:lnTo>
                      <a:pt x="3713" y="10975"/>
                    </a:lnTo>
                    <a:close/>
                    <a:moveTo>
                      <a:pt x="4494" y="10975"/>
                    </a:moveTo>
                    <a:lnTo>
                      <a:pt x="4494" y="11334"/>
                    </a:lnTo>
                    <a:lnTo>
                      <a:pt x="4140" y="11334"/>
                    </a:lnTo>
                    <a:lnTo>
                      <a:pt x="4140" y="10975"/>
                    </a:lnTo>
                    <a:close/>
                    <a:moveTo>
                      <a:pt x="4921" y="10975"/>
                    </a:moveTo>
                    <a:lnTo>
                      <a:pt x="4921" y="11334"/>
                    </a:lnTo>
                    <a:lnTo>
                      <a:pt x="4568" y="11334"/>
                    </a:lnTo>
                    <a:lnTo>
                      <a:pt x="4568" y="10975"/>
                    </a:lnTo>
                    <a:close/>
                    <a:moveTo>
                      <a:pt x="5348" y="10975"/>
                    </a:moveTo>
                    <a:lnTo>
                      <a:pt x="5348" y="11334"/>
                    </a:lnTo>
                    <a:lnTo>
                      <a:pt x="4995" y="11334"/>
                    </a:lnTo>
                    <a:lnTo>
                      <a:pt x="4995" y="10975"/>
                    </a:lnTo>
                    <a:close/>
                    <a:moveTo>
                      <a:pt x="5775" y="10975"/>
                    </a:moveTo>
                    <a:lnTo>
                      <a:pt x="5775" y="11334"/>
                    </a:lnTo>
                    <a:lnTo>
                      <a:pt x="5422" y="11334"/>
                    </a:lnTo>
                    <a:lnTo>
                      <a:pt x="5422" y="10975"/>
                    </a:lnTo>
                    <a:close/>
                    <a:moveTo>
                      <a:pt x="6202" y="10975"/>
                    </a:moveTo>
                    <a:lnTo>
                      <a:pt x="6202" y="11334"/>
                    </a:lnTo>
                    <a:lnTo>
                      <a:pt x="5849" y="11334"/>
                    </a:lnTo>
                    <a:lnTo>
                      <a:pt x="5849" y="10975"/>
                    </a:lnTo>
                    <a:close/>
                    <a:moveTo>
                      <a:pt x="6629" y="10975"/>
                    </a:moveTo>
                    <a:lnTo>
                      <a:pt x="6629" y="11334"/>
                    </a:lnTo>
                    <a:lnTo>
                      <a:pt x="6276" y="11334"/>
                    </a:lnTo>
                    <a:lnTo>
                      <a:pt x="6276" y="10975"/>
                    </a:lnTo>
                    <a:close/>
                    <a:moveTo>
                      <a:pt x="7056" y="10975"/>
                    </a:moveTo>
                    <a:lnTo>
                      <a:pt x="7056" y="11334"/>
                    </a:lnTo>
                    <a:lnTo>
                      <a:pt x="6703" y="11334"/>
                    </a:lnTo>
                    <a:lnTo>
                      <a:pt x="6703" y="10975"/>
                    </a:lnTo>
                    <a:close/>
                    <a:moveTo>
                      <a:pt x="7484" y="10975"/>
                    </a:moveTo>
                    <a:lnTo>
                      <a:pt x="7484" y="11334"/>
                    </a:lnTo>
                    <a:lnTo>
                      <a:pt x="7130" y="11334"/>
                    </a:lnTo>
                    <a:lnTo>
                      <a:pt x="7130" y="10975"/>
                    </a:lnTo>
                    <a:close/>
                    <a:moveTo>
                      <a:pt x="7911" y="10975"/>
                    </a:moveTo>
                    <a:lnTo>
                      <a:pt x="7911" y="11334"/>
                    </a:lnTo>
                    <a:lnTo>
                      <a:pt x="7558" y="11334"/>
                    </a:lnTo>
                    <a:lnTo>
                      <a:pt x="7558" y="10975"/>
                    </a:lnTo>
                    <a:close/>
                    <a:moveTo>
                      <a:pt x="8338" y="10975"/>
                    </a:moveTo>
                    <a:lnTo>
                      <a:pt x="8338" y="11334"/>
                    </a:lnTo>
                    <a:lnTo>
                      <a:pt x="7985" y="11334"/>
                    </a:lnTo>
                    <a:lnTo>
                      <a:pt x="7985" y="10975"/>
                    </a:lnTo>
                    <a:close/>
                    <a:moveTo>
                      <a:pt x="8765" y="10975"/>
                    </a:moveTo>
                    <a:lnTo>
                      <a:pt x="8765" y="11334"/>
                    </a:lnTo>
                    <a:lnTo>
                      <a:pt x="8412" y="11334"/>
                    </a:lnTo>
                    <a:lnTo>
                      <a:pt x="8412" y="10975"/>
                    </a:lnTo>
                    <a:close/>
                    <a:moveTo>
                      <a:pt x="9192" y="10975"/>
                    </a:moveTo>
                    <a:lnTo>
                      <a:pt x="9192" y="11334"/>
                    </a:lnTo>
                    <a:lnTo>
                      <a:pt x="8839" y="11334"/>
                    </a:lnTo>
                    <a:lnTo>
                      <a:pt x="8839" y="10975"/>
                    </a:lnTo>
                    <a:close/>
                    <a:moveTo>
                      <a:pt x="9619" y="10975"/>
                    </a:moveTo>
                    <a:lnTo>
                      <a:pt x="9619" y="11334"/>
                    </a:lnTo>
                    <a:lnTo>
                      <a:pt x="9266" y="11334"/>
                    </a:lnTo>
                    <a:lnTo>
                      <a:pt x="9266" y="10975"/>
                    </a:lnTo>
                    <a:close/>
                    <a:moveTo>
                      <a:pt x="10046" y="10975"/>
                    </a:moveTo>
                    <a:lnTo>
                      <a:pt x="10046" y="11334"/>
                    </a:lnTo>
                    <a:lnTo>
                      <a:pt x="9693" y="11334"/>
                    </a:lnTo>
                    <a:lnTo>
                      <a:pt x="9693" y="10975"/>
                    </a:lnTo>
                    <a:close/>
                    <a:moveTo>
                      <a:pt x="10474" y="10975"/>
                    </a:moveTo>
                    <a:lnTo>
                      <a:pt x="10474" y="11334"/>
                    </a:lnTo>
                    <a:lnTo>
                      <a:pt x="10120" y="11334"/>
                    </a:lnTo>
                    <a:lnTo>
                      <a:pt x="10120" y="10975"/>
                    </a:lnTo>
                    <a:close/>
                    <a:moveTo>
                      <a:pt x="10901" y="10975"/>
                    </a:moveTo>
                    <a:lnTo>
                      <a:pt x="10901" y="11334"/>
                    </a:lnTo>
                    <a:lnTo>
                      <a:pt x="10548" y="11334"/>
                    </a:lnTo>
                    <a:lnTo>
                      <a:pt x="10548" y="10975"/>
                    </a:lnTo>
                    <a:close/>
                    <a:moveTo>
                      <a:pt x="11328" y="10975"/>
                    </a:moveTo>
                    <a:lnTo>
                      <a:pt x="11328" y="11334"/>
                    </a:lnTo>
                    <a:lnTo>
                      <a:pt x="10975" y="11334"/>
                    </a:lnTo>
                    <a:lnTo>
                      <a:pt x="10975" y="10975"/>
                    </a:lnTo>
                    <a:close/>
                    <a:moveTo>
                      <a:pt x="11755" y="10975"/>
                    </a:moveTo>
                    <a:lnTo>
                      <a:pt x="11755" y="11334"/>
                    </a:lnTo>
                    <a:lnTo>
                      <a:pt x="11402" y="11334"/>
                    </a:lnTo>
                    <a:lnTo>
                      <a:pt x="11402" y="10975"/>
                    </a:lnTo>
                    <a:close/>
                    <a:moveTo>
                      <a:pt x="649" y="11408"/>
                    </a:moveTo>
                    <a:lnTo>
                      <a:pt x="649" y="11761"/>
                    </a:lnTo>
                    <a:lnTo>
                      <a:pt x="296" y="11761"/>
                    </a:lnTo>
                    <a:lnTo>
                      <a:pt x="296" y="11408"/>
                    </a:lnTo>
                    <a:close/>
                    <a:moveTo>
                      <a:pt x="1076" y="11408"/>
                    </a:moveTo>
                    <a:lnTo>
                      <a:pt x="1076" y="11761"/>
                    </a:lnTo>
                    <a:lnTo>
                      <a:pt x="723" y="11761"/>
                    </a:lnTo>
                    <a:lnTo>
                      <a:pt x="723" y="11408"/>
                    </a:lnTo>
                    <a:close/>
                    <a:moveTo>
                      <a:pt x="1504" y="11408"/>
                    </a:moveTo>
                    <a:lnTo>
                      <a:pt x="1504" y="11761"/>
                    </a:lnTo>
                    <a:lnTo>
                      <a:pt x="1151" y="11761"/>
                    </a:lnTo>
                    <a:lnTo>
                      <a:pt x="1151" y="11408"/>
                    </a:lnTo>
                    <a:close/>
                    <a:moveTo>
                      <a:pt x="1931" y="11408"/>
                    </a:moveTo>
                    <a:lnTo>
                      <a:pt x="1931" y="11761"/>
                    </a:lnTo>
                    <a:lnTo>
                      <a:pt x="1578" y="11761"/>
                    </a:lnTo>
                    <a:lnTo>
                      <a:pt x="1578" y="11408"/>
                    </a:lnTo>
                    <a:close/>
                    <a:moveTo>
                      <a:pt x="2358" y="11408"/>
                    </a:moveTo>
                    <a:lnTo>
                      <a:pt x="2358" y="11761"/>
                    </a:lnTo>
                    <a:lnTo>
                      <a:pt x="2005" y="11761"/>
                    </a:lnTo>
                    <a:lnTo>
                      <a:pt x="2005" y="11408"/>
                    </a:lnTo>
                    <a:close/>
                    <a:moveTo>
                      <a:pt x="2785" y="11408"/>
                    </a:moveTo>
                    <a:lnTo>
                      <a:pt x="2785" y="11761"/>
                    </a:lnTo>
                    <a:lnTo>
                      <a:pt x="2432" y="11761"/>
                    </a:lnTo>
                    <a:lnTo>
                      <a:pt x="2432" y="11408"/>
                    </a:lnTo>
                    <a:close/>
                    <a:moveTo>
                      <a:pt x="3212" y="11408"/>
                    </a:moveTo>
                    <a:lnTo>
                      <a:pt x="3212" y="11761"/>
                    </a:lnTo>
                    <a:lnTo>
                      <a:pt x="2859" y="11761"/>
                    </a:lnTo>
                    <a:lnTo>
                      <a:pt x="2859" y="11408"/>
                    </a:lnTo>
                    <a:close/>
                    <a:moveTo>
                      <a:pt x="3639" y="11408"/>
                    </a:moveTo>
                    <a:lnTo>
                      <a:pt x="3639" y="11761"/>
                    </a:lnTo>
                    <a:lnTo>
                      <a:pt x="3286" y="11761"/>
                    </a:lnTo>
                    <a:lnTo>
                      <a:pt x="3286" y="11408"/>
                    </a:lnTo>
                    <a:close/>
                    <a:moveTo>
                      <a:pt x="4066" y="11408"/>
                    </a:moveTo>
                    <a:lnTo>
                      <a:pt x="4066" y="11761"/>
                    </a:lnTo>
                    <a:lnTo>
                      <a:pt x="3713" y="11761"/>
                    </a:lnTo>
                    <a:lnTo>
                      <a:pt x="3713" y="11408"/>
                    </a:lnTo>
                    <a:close/>
                    <a:moveTo>
                      <a:pt x="4494" y="11408"/>
                    </a:moveTo>
                    <a:lnTo>
                      <a:pt x="4494" y="11761"/>
                    </a:lnTo>
                    <a:lnTo>
                      <a:pt x="4140" y="11761"/>
                    </a:lnTo>
                    <a:lnTo>
                      <a:pt x="4140" y="11408"/>
                    </a:lnTo>
                    <a:close/>
                    <a:moveTo>
                      <a:pt x="4921" y="11408"/>
                    </a:moveTo>
                    <a:lnTo>
                      <a:pt x="4921" y="11761"/>
                    </a:lnTo>
                    <a:lnTo>
                      <a:pt x="4568" y="11761"/>
                    </a:lnTo>
                    <a:lnTo>
                      <a:pt x="4568" y="11408"/>
                    </a:lnTo>
                    <a:close/>
                    <a:moveTo>
                      <a:pt x="5348" y="11408"/>
                    </a:moveTo>
                    <a:lnTo>
                      <a:pt x="5348" y="11761"/>
                    </a:lnTo>
                    <a:lnTo>
                      <a:pt x="4995" y="11761"/>
                    </a:lnTo>
                    <a:lnTo>
                      <a:pt x="4995" y="11408"/>
                    </a:lnTo>
                    <a:close/>
                    <a:moveTo>
                      <a:pt x="5775" y="11408"/>
                    </a:moveTo>
                    <a:lnTo>
                      <a:pt x="5775" y="11761"/>
                    </a:lnTo>
                    <a:lnTo>
                      <a:pt x="5422" y="11761"/>
                    </a:lnTo>
                    <a:lnTo>
                      <a:pt x="5422" y="11408"/>
                    </a:lnTo>
                    <a:close/>
                    <a:moveTo>
                      <a:pt x="6202" y="11408"/>
                    </a:moveTo>
                    <a:lnTo>
                      <a:pt x="6202" y="11761"/>
                    </a:lnTo>
                    <a:lnTo>
                      <a:pt x="5849" y="11761"/>
                    </a:lnTo>
                    <a:lnTo>
                      <a:pt x="5849" y="11408"/>
                    </a:lnTo>
                    <a:close/>
                    <a:moveTo>
                      <a:pt x="6629" y="11408"/>
                    </a:moveTo>
                    <a:lnTo>
                      <a:pt x="6629" y="11761"/>
                    </a:lnTo>
                    <a:lnTo>
                      <a:pt x="6276" y="11761"/>
                    </a:lnTo>
                    <a:lnTo>
                      <a:pt x="6276" y="11408"/>
                    </a:lnTo>
                    <a:close/>
                    <a:moveTo>
                      <a:pt x="7056" y="11408"/>
                    </a:moveTo>
                    <a:lnTo>
                      <a:pt x="7056" y="11761"/>
                    </a:lnTo>
                    <a:lnTo>
                      <a:pt x="6703" y="11761"/>
                    </a:lnTo>
                    <a:lnTo>
                      <a:pt x="6703" y="11408"/>
                    </a:lnTo>
                    <a:close/>
                    <a:moveTo>
                      <a:pt x="7484" y="11408"/>
                    </a:moveTo>
                    <a:lnTo>
                      <a:pt x="7484" y="11761"/>
                    </a:lnTo>
                    <a:lnTo>
                      <a:pt x="7130" y="11761"/>
                    </a:lnTo>
                    <a:lnTo>
                      <a:pt x="7130" y="11408"/>
                    </a:lnTo>
                    <a:close/>
                    <a:moveTo>
                      <a:pt x="7911" y="11408"/>
                    </a:moveTo>
                    <a:lnTo>
                      <a:pt x="7911" y="11761"/>
                    </a:lnTo>
                    <a:lnTo>
                      <a:pt x="7558" y="11761"/>
                    </a:lnTo>
                    <a:lnTo>
                      <a:pt x="7558" y="11408"/>
                    </a:lnTo>
                    <a:close/>
                    <a:moveTo>
                      <a:pt x="8338" y="11408"/>
                    </a:moveTo>
                    <a:lnTo>
                      <a:pt x="8338" y="11761"/>
                    </a:lnTo>
                    <a:lnTo>
                      <a:pt x="7985" y="11761"/>
                    </a:lnTo>
                    <a:lnTo>
                      <a:pt x="7985" y="11408"/>
                    </a:lnTo>
                    <a:close/>
                    <a:moveTo>
                      <a:pt x="8765" y="11408"/>
                    </a:moveTo>
                    <a:lnTo>
                      <a:pt x="8765" y="11761"/>
                    </a:lnTo>
                    <a:lnTo>
                      <a:pt x="8412" y="11761"/>
                    </a:lnTo>
                    <a:lnTo>
                      <a:pt x="8412" y="11408"/>
                    </a:lnTo>
                    <a:close/>
                    <a:moveTo>
                      <a:pt x="9192" y="11408"/>
                    </a:moveTo>
                    <a:lnTo>
                      <a:pt x="9192" y="11761"/>
                    </a:lnTo>
                    <a:lnTo>
                      <a:pt x="8839" y="11761"/>
                    </a:lnTo>
                    <a:lnTo>
                      <a:pt x="8839" y="11408"/>
                    </a:lnTo>
                    <a:close/>
                    <a:moveTo>
                      <a:pt x="9619" y="11408"/>
                    </a:moveTo>
                    <a:lnTo>
                      <a:pt x="9619" y="11761"/>
                    </a:lnTo>
                    <a:lnTo>
                      <a:pt x="9266" y="11761"/>
                    </a:lnTo>
                    <a:lnTo>
                      <a:pt x="9266" y="11408"/>
                    </a:lnTo>
                    <a:close/>
                    <a:moveTo>
                      <a:pt x="10046" y="11408"/>
                    </a:moveTo>
                    <a:lnTo>
                      <a:pt x="10046" y="11761"/>
                    </a:lnTo>
                    <a:lnTo>
                      <a:pt x="9693" y="11761"/>
                    </a:lnTo>
                    <a:lnTo>
                      <a:pt x="9693" y="11408"/>
                    </a:lnTo>
                    <a:close/>
                    <a:moveTo>
                      <a:pt x="10474" y="11408"/>
                    </a:moveTo>
                    <a:lnTo>
                      <a:pt x="10474" y="11761"/>
                    </a:lnTo>
                    <a:lnTo>
                      <a:pt x="10120" y="11761"/>
                    </a:lnTo>
                    <a:lnTo>
                      <a:pt x="10120" y="11408"/>
                    </a:lnTo>
                    <a:close/>
                    <a:moveTo>
                      <a:pt x="10901" y="11408"/>
                    </a:moveTo>
                    <a:lnTo>
                      <a:pt x="10901" y="11761"/>
                    </a:lnTo>
                    <a:lnTo>
                      <a:pt x="10548" y="11761"/>
                    </a:lnTo>
                    <a:lnTo>
                      <a:pt x="10548" y="11408"/>
                    </a:lnTo>
                    <a:close/>
                    <a:moveTo>
                      <a:pt x="11328" y="11408"/>
                    </a:moveTo>
                    <a:lnTo>
                      <a:pt x="11328" y="11761"/>
                    </a:lnTo>
                    <a:lnTo>
                      <a:pt x="10975" y="11761"/>
                    </a:lnTo>
                    <a:lnTo>
                      <a:pt x="10975" y="11408"/>
                    </a:lnTo>
                    <a:close/>
                    <a:moveTo>
                      <a:pt x="11755" y="11408"/>
                    </a:moveTo>
                    <a:lnTo>
                      <a:pt x="11755" y="11761"/>
                    </a:lnTo>
                    <a:lnTo>
                      <a:pt x="11402" y="11761"/>
                    </a:lnTo>
                    <a:lnTo>
                      <a:pt x="11402" y="11408"/>
                    </a:lnTo>
                    <a:close/>
                    <a:moveTo>
                      <a:pt x="649" y="0"/>
                    </a:moveTo>
                    <a:lnTo>
                      <a:pt x="649" y="228"/>
                    </a:lnTo>
                    <a:lnTo>
                      <a:pt x="296" y="228"/>
                    </a:lnTo>
                    <a:lnTo>
                      <a:pt x="296" y="6"/>
                    </a:lnTo>
                    <a:cubicBezTo>
                      <a:pt x="273" y="12"/>
                      <a:pt x="245" y="17"/>
                      <a:pt x="222" y="29"/>
                    </a:cubicBezTo>
                    <a:lnTo>
                      <a:pt x="222" y="228"/>
                    </a:lnTo>
                    <a:lnTo>
                      <a:pt x="23" y="228"/>
                    </a:lnTo>
                    <a:cubicBezTo>
                      <a:pt x="17" y="251"/>
                      <a:pt x="11" y="274"/>
                      <a:pt x="6" y="296"/>
                    </a:cubicBezTo>
                    <a:lnTo>
                      <a:pt x="222" y="296"/>
                    </a:lnTo>
                    <a:lnTo>
                      <a:pt x="222" y="655"/>
                    </a:lnTo>
                    <a:lnTo>
                      <a:pt x="0" y="655"/>
                    </a:lnTo>
                    <a:lnTo>
                      <a:pt x="0" y="723"/>
                    </a:lnTo>
                    <a:lnTo>
                      <a:pt x="222" y="723"/>
                    </a:lnTo>
                    <a:lnTo>
                      <a:pt x="222" y="1082"/>
                    </a:lnTo>
                    <a:lnTo>
                      <a:pt x="0" y="1082"/>
                    </a:lnTo>
                    <a:lnTo>
                      <a:pt x="0" y="1151"/>
                    </a:lnTo>
                    <a:lnTo>
                      <a:pt x="222" y="1151"/>
                    </a:lnTo>
                    <a:lnTo>
                      <a:pt x="222" y="1509"/>
                    </a:lnTo>
                    <a:lnTo>
                      <a:pt x="0" y="1509"/>
                    </a:lnTo>
                    <a:lnTo>
                      <a:pt x="0" y="1578"/>
                    </a:lnTo>
                    <a:lnTo>
                      <a:pt x="222" y="1578"/>
                    </a:lnTo>
                    <a:lnTo>
                      <a:pt x="222" y="1937"/>
                    </a:lnTo>
                    <a:lnTo>
                      <a:pt x="0" y="1937"/>
                    </a:lnTo>
                    <a:lnTo>
                      <a:pt x="0" y="2005"/>
                    </a:lnTo>
                    <a:lnTo>
                      <a:pt x="222" y="2005"/>
                    </a:lnTo>
                    <a:lnTo>
                      <a:pt x="222" y="2364"/>
                    </a:lnTo>
                    <a:lnTo>
                      <a:pt x="0" y="2364"/>
                    </a:lnTo>
                    <a:lnTo>
                      <a:pt x="0" y="2432"/>
                    </a:lnTo>
                    <a:lnTo>
                      <a:pt x="222" y="2432"/>
                    </a:lnTo>
                    <a:lnTo>
                      <a:pt x="222" y="2791"/>
                    </a:lnTo>
                    <a:lnTo>
                      <a:pt x="0" y="2791"/>
                    </a:lnTo>
                    <a:lnTo>
                      <a:pt x="0" y="2859"/>
                    </a:lnTo>
                    <a:lnTo>
                      <a:pt x="222" y="2859"/>
                    </a:lnTo>
                    <a:lnTo>
                      <a:pt x="222" y="3218"/>
                    </a:lnTo>
                    <a:lnTo>
                      <a:pt x="0" y="3218"/>
                    </a:lnTo>
                    <a:lnTo>
                      <a:pt x="0" y="3286"/>
                    </a:lnTo>
                    <a:lnTo>
                      <a:pt x="222" y="3286"/>
                    </a:lnTo>
                    <a:lnTo>
                      <a:pt x="222" y="3645"/>
                    </a:lnTo>
                    <a:lnTo>
                      <a:pt x="0" y="3645"/>
                    </a:lnTo>
                    <a:lnTo>
                      <a:pt x="0" y="3713"/>
                    </a:lnTo>
                    <a:lnTo>
                      <a:pt x="222" y="3713"/>
                    </a:lnTo>
                    <a:lnTo>
                      <a:pt x="222" y="4072"/>
                    </a:lnTo>
                    <a:lnTo>
                      <a:pt x="0" y="4072"/>
                    </a:lnTo>
                    <a:lnTo>
                      <a:pt x="0" y="4141"/>
                    </a:lnTo>
                    <a:lnTo>
                      <a:pt x="222" y="4141"/>
                    </a:lnTo>
                    <a:lnTo>
                      <a:pt x="222" y="4499"/>
                    </a:lnTo>
                    <a:lnTo>
                      <a:pt x="0" y="4499"/>
                    </a:lnTo>
                    <a:lnTo>
                      <a:pt x="0" y="4568"/>
                    </a:lnTo>
                    <a:lnTo>
                      <a:pt x="222" y="4568"/>
                    </a:lnTo>
                    <a:lnTo>
                      <a:pt x="222" y="4926"/>
                    </a:lnTo>
                    <a:lnTo>
                      <a:pt x="0" y="4926"/>
                    </a:lnTo>
                    <a:lnTo>
                      <a:pt x="0" y="4995"/>
                    </a:lnTo>
                    <a:lnTo>
                      <a:pt x="222" y="4995"/>
                    </a:lnTo>
                    <a:lnTo>
                      <a:pt x="222" y="5354"/>
                    </a:lnTo>
                    <a:lnTo>
                      <a:pt x="0" y="5354"/>
                    </a:lnTo>
                    <a:lnTo>
                      <a:pt x="0" y="5422"/>
                    </a:lnTo>
                    <a:lnTo>
                      <a:pt x="222" y="5422"/>
                    </a:lnTo>
                    <a:lnTo>
                      <a:pt x="222" y="5781"/>
                    </a:lnTo>
                    <a:lnTo>
                      <a:pt x="0" y="5781"/>
                    </a:lnTo>
                    <a:lnTo>
                      <a:pt x="0" y="5849"/>
                    </a:lnTo>
                    <a:lnTo>
                      <a:pt x="222" y="5849"/>
                    </a:lnTo>
                    <a:lnTo>
                      <a:pt x="222" y="6208"/>
                    </a:lnTo>
                    <a:lnTo>
                      <a:pt x="0" y="6208"/>
                    </a:lnTo>
                    <a:lnTo>
                      <a:pt x="0" y="6276"/>
                    </a:lnTo>
                    <a:lnTo>
                      <a:pt x="222" y="6276"/>
                    </a:lnTo>
                    <a:lnTo>
                      <a:pt x="222" y="6635"/>
                    </a:lnTo>
                    <a:lnTo>
                      <a:pt x="0" y="6635"/>
                    </a:lnTo>
                    <a:lnTo>
                      <a:pt x="0" y="6703"/>
                    </a:lnTo>
                    <a:lnTo>
                      <a:pt x="222" y="6703"/>
                    </a:lnTo>
                    <a:lnTo>
                      <a:pt x="222" y="7062"/>
                    </a:lnTo>
                    <a:lnTo>
                      <a:pt x="0" y="7062"/>
                    </a:lnTo>
                    <a:lnTo>
                      <a:pt x="0" y="7130"/>
                    </a:lnTo>
                    <a:lnTo>
                      <a:pt x="222" y="7130"/>
                    </a:lnTo>
                    <a:lnTo>
                      <a:pt x="222" y="7489"/>
                    </a:lnTo>
                    <a:lnTo>
                      <a:pt x="0" y="7489"/>
                    </a:lnTo>
                    <a:lnTo>
                      <a:pt x="0" y="7558"/>
                    </a:lnTo>
                    <a:lnTo>
                      <a:pt x="222" y="7558"/>
                    </a:lnTo>
                    <a:lnTo>
                      <a:pt x="222" y="7916"/>
                    </a:lnTo>
                    <a:lnTo>
                      <a:pt x="0" y="7916"/>
                    </a:lnTo>
                    <a:lnTo>
                      <a:pt x="0" y="7985"/>
                    </a:lnTo>
                    <a:lnTo>
                      <a:pt x="222" y="7985"/>
                    </a:lnTo>
                    <a:lnTo>
                      <a:pt x="222" y="8344"/>
                    </a:lnTo>
                    <a:lnTo>
                      <a:pt x="0" y="8344"/>
                    </a:lnTo>
                    <a:lnTo>
                      <a:pt x="0" y="8412"/>
                    </a:lnTo>
                    <a:lnTo>
                      <a:pt x="222" y="8412"/>
                    </a:lnTo>
                    <a:lnTo>
                      <a:pt x="222" y="8771"/>
                    </a:lnTo>
                    <a:lnTo>
                      <a:pt x="0" y="8771"/>
                    </a:lnTo>
                    <a:lnTo>
                      <a:pt x="0" y="8839"/>
                    </a:lnTo>
                    <a:lnTo>
                      <a:pt x="222" y="8839"/>
                    </a:lnTo>
                    <a:lnTo>
                      <a:pt x="222" y="9198"/>
                    </a:lnTo>
                    <a:lnTo>
                      <a:pt x="0" y="9198"/>
                    </a:lnTo>
                    <a:lnTo>
                      <a:pt x="0" y="9266"/>
                    </a:lnTo>
                    <a:lnTo>
                      <a:pt x="222" y="9266"/>
                    </a:lnTo>
                    <a:lnTo>
                      <a:pt x="222" y="9625"/>
                    </a:lnTo>
                    <a:lnTo>
                      <a:pt x="0" y="9625"/>
                    </a:lnTo>
                    <a:lnTo>
                      <a:pt x="0" y="9693"/>
                    </a:lnTo>
                    <a:lnTo>
                      <a:pt x="222" y="9693"/>
                    </a:lnTo>
                    <a:lnTo>
                      <a:pt x="222" y="10052"/>
                    </a:lnTo>
                    <a:lnTo>
                      <a:pt x="0" y="10052"/>
                    </a:lnTo>
                    <a:lnTo>
                      <a:pt x="0" y="10120"/>
                    </a:lnTo>
                    <a:lnTo>
                      <a:pt x="222" y="10120"/>
                    </a:lnTo>
                    <a:lnTo>
                      <a:pt x="222" y="10479"/>
                    </a:lnTo>
                    <a:lnTo>
                      <a:pt x="0" y="10479"/>
                    </a:lnTo>
                    <a:lnTo>
                      <a:pt x="0" y="10548"/>
                    </a:lnTo>
                    <a:lnTo>
                      <a:pt x="222" y="10548"/>
                    </a:lnTo>
                    <a:lnTo>
                      <a:pt x="222" y="10906"/>
                    </a:lnTo>
                    <a:lnTo>
                      <a:pt x="0" y="10906"/>
                    </a:lnTo>
                    <a:lnTo>
                      <a:pt x="0" y="10975"/>
                    </a:lnTo>
                    <a:lnTo>
                      <a:pt x="222" y="10975"/>
                    </a:lnTo>
                    <a:lnTo>
                      <a:pt x="222" y="11334"/>
                    </a:lnTo>
                    <a:lnTo>
                      <a:pt x="0" y="11334"/>
                    </a:lnTo>
                    <a:lnTo>
                      <a:pt x="0" y="11402"/>
                    </a:lnTo>
                    <a:lnTo>
                      <a:pt x="222" y="11402"/>
                    </a:lnTo>
                    <a:lnTo>
                      <a:pt x="222" y="11761"/>
                    </a:lnTo>
                    <a:lnTo>
                      <a:pt x="6" y="11761"/>
                    </a:lnTo>
                    <a:cubicBezTo>
                      <a:pt x="11" y="11783"/>
                      <a:pt x="17" y="11806"/>
                      <a:pt x="23" y="11829"/>
                    </a:cubicBezTo>
                    <a:lnTo>
                      <a:pt x="222" y="11829"/>
                    </a:lnTo>
                    <a:lnTo>
                      <a:pt x="222" y="12028"/>
                    </a:lnTo>
                    <a:cubicBezTo>
                      <a:pt x="245" y="12040"/>
                      <a:pt x="273" y="12045"/>
                      <a:pt x="296" y="12051"/>
                    </a:cubicBezTo>
                    <a:lnTo>
                      <a:pt x="296" y="11829"/>
                    </a:lnTo>
                    <a:lnTo>
                      <a:pt x="649" y="11829"/>
                    </a:lnTo>
                    <a:lnTo>
                      <a:pt x="649" y="12057"/>
                    </a:lnTo>
                    <a:lnTo>
                      <a:pt x="723" y="12057"/>
                    </a:lnTo>
                    <a:lnTo>
                      <a:pt x="723" y="11835"/>
                    </a:lnTo>
                    <a:lnTo>
                      <a:pt x="1076" y="11835"/>
                    </a:lnTo>
                    <a:lnTo>
                      <a:pt x="1076" y="12057"/>
                    </a:lnTo>
                    <a:lnTo>
                      <a:pt x="1151" y="12057"/>
                    </a:lnTo>
                    <a:lnTo>
                      <a:pt x="1151" y="11835"/>
                    </a:lnTo>
                    <a:lnTo>
                      <a:pt x="1504" y="11835"/>
                    </a:lnTo>
                    <a:lnTo>
                      <a:pt x="1504" y="12057"/>
                    </a:lnTo>
                    <a:lnTo>
                      <a:pt x="1578" y="12057"/>
                    </a:lnTo>
                    <a:lnTo>
                      <a:pt x="1578" y="11835"/>
                    </a:lnTo>
                    <a:lnTo>
                      <a:pt x="1931" y="11835"/>
                    </a:lnTo>
                    <a:lnTo>
                      <a:pt x="1931" y="12057"/>
                    </a:lnTo>
                    <a:lnTo>
                      <a:pt x="2005" y="12057"/>
                    </a:lnTo>
                    <a:lnTo>
                      <a:pt x="2005" y="11835"/>
                    </a:lnTo>
                    <a:lnTo>
                      <a:pt x="2358" y="11835"/>
                    </a:lnTo>
                    <a:lnTo>
                      <a:pt x="2358" y="12057"/>
                    </a:lnTo>
                    <a:lnTo>
                      <a:pt x="2432" y="12057"/>
                    </a:lnTo>
                    <a:lnTo>
                      <a:pt x="2432" y="11835"/>
                    </a:lnTo>
                    <a:lnTo>
                      <a:pt x="2785" y="11835"/>
                    </a:lnTo>
                    <a:lnTo>
                      <a:pt x="2785" y="12057"/>
                    </a:lnTo>
                    <a:lnTo>
                      <a:pt x="2859" y="12057"/>
                    </a:lnTo>
                    <a:lnTo>
                      <a:pt x="2859" y="11835"/>
                    </a:lnTo>
                    <a:lnTo>
                      <a:pt x="3212" y="11835"/>
                    </a:lnTo>
                    <a:lnTo>
                      <a:pt x="3212" y="12057"/>
                    </a:lnTo>
                    <a:lnTo>
                      <a:pt x="3286" y="12057"/>
                    </a:lnTo>
                    <a:lnTo>
                      <a:pt x="3286" y="11835"/>
                    </a:lnTo>
                    <a:lnTo>
                      <a:pt x="3639" y="11835"/>
                    </a:lnTo>
                    <a:lnTo>
                      <a:pt x="3639" y="12057"/>
                    </a:lnTo>
                    <a:lnTo>
                      <a:pt x="3713" y="12057"/>
                    </a:lnTo>
                    <a:lnTo>
                      <a:pt x="3713" y="11835"/>
                    </a:lnTo>
                    <a:lnTo>
                      <a:pt x="4066" y="11835"/>
                    </a:lnTo>
                    <a:lnTo>
                      <a:pt x="4066" y="12057"/>
                    </a:lnTo>
                    <a:lnTo>
                      <a:pt x="4140" y="12057"/>
                    </a:lnTo>
                    <a:lnTo>
                      <a:pt x="4140" y="11835"/>
                    </a:lnTo>
                    <a:lnTo>
                      <a:pt x="4494" y="11835"/>
                    </a:lnTo>
                    <a:lnTo>
                      <a:pt x="4494" y="12057"/>
                    </a:lnTo>
                    <a:lnTo>
                      <a:pt x="4568" y="12057"/>
                    </a:lnTo>
                    <a:lnTo>
                      <a:pt x="4568" y="11835"/>
                    </a:lnTo>
                    <a:lnTo>
                      <a:pt x="4921" y="11835"/>
                    </a:lnTo>
                    <a:lnTo>
                      <a:pt x="4921" y="12057"/>
                    </a:lnTo>
                    <a:lnTo>
                      <a:pt x="4995" y="12057"/>
                    </a:lnTo>
                    <a:lnTo>
                      <a:pt x="4995" y="11835"/>
                    </a:lnTo>
                    <a:lnTo>
                      <a:pt x="5348" y="11835"/>
                    </a:lnTo>
                    <a:lnTo>
                      <a:pt x="5348" y="12057"/>
                    </a:lnTo>
                    <a:lnTo>
                      <a:pt x="5422" y="12057"/>
                    </a:lnTo>
                    <a:lnTo>
                      <a:pt x="5422" y="11835"/>
                    </a:lnTo>
                    <a:lnTo>
                      <a:pt x="5775" y="11835"/>
                    </a:lnTo>
                    <a:lnTo>
                      <a:pt x="5775" y="12057"/>
                    </a:lnTo>
                    <a:lnTo>
                      <a:pt x="5849" y="12057"/>
                    </a:lnTo>
                    <a:lnTo>
                      <a:pt x="5849" y="11835"/>
                    </a:lnTo>
                    <a:lnTo>
                      <a:pt x="6202" y="11835"/>
                    </a:lnTo>
                    <a:lnTo>
                      <a:pt x="6202" y="12057"/>
                    </a:lnTo>
                    <a:lnTo>
                      <a:pt x="6276" y="12057"/>
                    </a:lnTo>
                    <a:lnTo>
                      <a:pt x="6276" y="11835"/>
                    </a:lnTo>
                    <a:lnTo>
                      <a:pt x="6629" y="11835"/>
                    </a:lnTo>
                    <a:lnTo>
                      <a:pt x="6629" y="12057"/>
                    </a:lnTo>
                    <a:lnTo>
                      <a:pt x="6703" y="12057"/>
                    </a:lnTo>
                    <a:lnTo>
                      <a:pt x="6703" y="11835"/>
                    </a:lnTo>
                    <a:lnTo>
                      <a:pt x="7056" y="11835"/>
                    </a:lnTo>
                    <a:lnTo>
                      <a:pt x="7056" y="12057"/>
                    </a:lnTo>
                    <a:lnTo>
                      <a:pt x="7130" y="12057"/>
                    </a:lnTo>
                    <a:lnTo>
                      <a:pt x="7130" y="11835"/>
                    </a:lnTo>
                    <a:lnTo>
                      <a:pt x="7484" y="11835"/>
                    </a:lnTo>
                    <a:lnTo>
                      <a:pt x="7484" y="12057"/>
                    </a:lnTo>
                    <a:lnTo>
                      <a:pt x="7558" y="12057"/>
                    </a:lnTo>
                    <a:lnTo>
                      <a:pt x="7558" y="11835"/>
                    </a:lnTo>
                    <a:lnTo>
                      <a:pt x="7911" y="11835"/>
                    </a:lnTo>
                    <a:lnTo>
                      <a:pt x="7911" y="12057"/>
                    </a:lnTo>
                    <a:lnTo>
                      <a:pt x="7985" y="12057"/>
                    </a:lnTo>
                    <a:lnTo>
                      <a:pt x="7985" y="11835"/>
                    </a:lnTo>
                    <a:lnTo>
                      <a:pt x="8338" y="11835"/>
                    </a:lnTo>
                    <a:lnTo>
                      <a:pt x="8338" y="12057"/>
                    </a:lnTo>
                    <a:lnTo>
                      <a:pt x="8412" y="12057"/>
                    </a:lnTo>
                    <a:lnTo>
                      <a:pt x="8412" y="11835"/>
                    </a:lnTo>
                    <a:lnTo>
                      <a:pt x="8765" y="11835"/>
                    </a:lnTo>
                    <a:lnTo>
                      <a:pt x="8765" y="12057"/>
                    </a:lnTo>
                    <a:lnTo>
                      <a:pt x="8839" y="12057"/>
                    </a:lnTo>
                    <a:lnTo>
                      <a:pt x="8839" y="11835"/>
                    </a:lnTo>
                    <a:lnTo>
                      <a:pt x="9192" y="11835"/>
                    </a:lnTo>
                    <a:lnTo>
                      <a:pt x="9192" y="12057"/>
                    </a:lnTo>
                    <a:lnTo>
                      <a:pt x="9266" y="12057"/>
                    </a:lnTo>
                    <a:lnTo>
                      <a:pt x="9266" y="11835"/>
                    </a:lnTo>
                    <a:lnTo>
                      <a:pt x="9619" y="11835"/>
                    </a:lnTo>
                    <a:lnTo>
                      <a:pt x="9619" y="12057"/>
                    </a:lnTo>
                    <a:lnTo>
                      <a:pt x="9693" y="12057"/>
                    </a:lnTo>
                    <a:lnTo>
                      <a:pt x="9693" y="11835"/>
                    </a:lnTo>
                    <a:lnTo>
                      <a:pt x="10046" y="11835"/>
                    </a:lnTo>
                    <a:lnTo>
                      <a:pt x="10046" y="12057"/>
                    </a:lnTo>
                    <a:lnTo>
                      <a:pt x="10120" y="12057"/>
                    </a:lnTo>
                    <a:lnTo>
                      <a:pt x="10120" y="11835"/>
                    </a:lnTo>
                    <a:lnTo>
                      <a:pt x="10474" y="11835"/>
                    </a:lnTo>
                    <a:lnTo>
                      <a:pt x="10474" y="12057"/>
                    </a:lnTo>
                    <a:lnTo>
                      <a:pt x="10548" y="12057"/>
                    </a:lnTo>
                    <a:lnTo>
                      <a:pt x="10548" y="11835"/>
                    </a:lnTo>
                    <a:lnTo>
                      <a:pt x="10901" y="11835"/>
                    </a:lnTo>
                    <a:lnTo>
                      <a:pt x="10901" y="12057"/>
                    </a:lnTo>
                    <a:lnTo>
                      <a:pt x="10975" y="12057"/>
                    </a:lnTo>
                    <a:lnTo>
                      <a:pt x="10975" y="11835"/>
                    </a:lnTo>
                    <a:lnTo>
                      <a:pt x="11328" y="11835"/>
                    </a:lnTo>
                    <a:lnTo>
                      <a:pt x="11328" y="12057"/>
                    </a:lnTo>
                    <a:lnTo>
                      <a:pt x="11402" y="12057"/>
                    </a:lnTo>
                    <a:lnTo>
                      <a:pt x="11402" y="11835"/>
                    </a:lnTo>
                    <a:lnTo>
                      <a:pt x="11755" y="11835"/>
                    </a:lnTo>
                    <a:lnTo>
                      <a:pt x="11755" y="12051"/>
                    </a:lnTo>
                    <a:cubicBezTo>
                      <a:pt x="11783" y="12045"/>
                      <a:pt x="11806" y="12040"/>
                      <a:pt x="11829" y="12034"/>
                    </a:cubicBezTo>
                    <a:lnTo>
                      <a:pt x="11829" y="11835"/>
                    </a:lnTo>
                    <a:lnTo>
                      <a:pt x="12028" y="11835"/>
                    </a:lnTo>
                    <a:cubicBezTo>
                      <a:pt x="12040" y="11806"/>
                      <a:pt x="12045" y="11783"/>
                      <a:pt x="12045" y="11761"/>
                    </a:cubicBezTo>
                    <a:lnTo>
                      <a:pt x="11829" y="11761"/>
                    </a:lnTo>
                    <a:lnTo>
                      <a:pt x="11829" y="11408"/>
                    </a:lnTo>
                    <a:lnTo>
                      <a:pt x="12057" y="11408"/>
                    </a:lnTo>
                    <a:lnTo>
                      <a:pt x="12057" y="11334"/>
                    </a:lnTo>
                    <a:lnTo>
                      <a:pt x="11829" y="11334"/>
                    </a:lnTo>
                    <a:lnTo>
                      <a:pt x="11829" y="10975"/>
                    </a:lnTo>
                    <a:lnTo>
                      <a:pt x="12057" y="10975"/>
                    </a:lnTo>
                    <a:lnTo>
                      <a:pt x="12057" y="10906"/>
                    </a:lnTo>
                    <a:lnTo>
                      <a:pt x="11829" y="10906"/>
                    </a:lnTo>
                    <a:lnTo>
                      <a:pt x="11829" y="10548"/>
                    </a:lnTo>
                    <a:lnTo>
                      <a:pt x="12057" y="10548"/>
                    </a:lnTo>
                    <a:lnTo>
                      <a:pt x="12057" y="10479"/>
                    </a:lnTo>
                    <a:lnTo>
                      <a:pt x="11829" y="10479"/>
                    </a:lnTo>
                    <a:lnTo>
                      <a:pt x="11829" y="10120"/>
                    </a:lnTo>
                    <a:lnTo>
                      <a:pt x="12057" y="10120"/>
                    </a:lnTo>
                    <a:lnTo>
                      <a:pt x="12057" y="10052"/>
                    </a:lnTo>
                    <a:lnTo>
                      <a:pt x="11829" y="10052"/>
                    </a:lnTo>
                    <a:lnTo>
                      <a:pt x="11829" y="9693"/>
                    </a:lnTo>
                    <a:lnTo>
                      <a:pt x="12057" y="9693"/>
                    </a:lnTo>
                    <a:lnTo>
                      <a:pt x="12057" y="9625"/>
                    </a:lnTo>
                    <a:lnTo>
                      <a:pt x="11829" y="9625"/>
                    </a:lnTo>
                    <a:lnTo>
                      <a:pt x="11829" y="9266"/>
                    </a:lnTo>
                    <a:lnTo>
                      <a:pt x="12057" y="9266"/>
                    </a:lnTo>
                    <a:lnTo>
                      <a:pt x="12057" y="9198"/>
                    </a:lnTo>
                    <a:lnTo>
                      <a:pt x="11829" y="9198"/>
                    </a:lnTo>
                    <a:lnTo>
                      <a:pt x="11829" y="8839"/>
                    </a:lnTo>
                    <a:lnTo>
                      <a:pt x="12057" y="8839"/>
                    </a:lnTo>
                    <a:lnTo>
                      <a:pt x="12057" y="8771"/>
                    </a:lnTo>
                    <a:lnTo>
                      <a:pt x="11829" y="8771"/>
                    </a:lnTo>
                    <a:lnTo>
                      <a:pt x="11829" y="8412"/>
                    </a:lnTo>
                    <a:lnTo>
                      <a:pt x="12057" y="8412"/>
                    </a:lnTo>
                    <a:lnTo>
                      <a:pt x="12057" y="8344"/>
                    </a:lnTo>
                    <a:lnTo>
                      <a:pt x="11829" y="8344"/>
                    </a:lnTo>
                    <a:lnTo>
                      <a:pt x="11829" y="7985"/>
                    </a:lnTo>
                    <a:lnTo>
                      <a:pt x="12057" y="7985"/>
                    </a:lnTo>
                    <a:lnTo>
                      <a:pt x="12057" y="7916"/>
                    </a:lnTo>
                    <a:lnTo>
                      <a:pt x="11829" y="7916"/>
                    </a:lnTo>
                    <a:lnTo>
                      <a:pt x="11829" y="7558"/>
                    </a:lnTo>
                    <a:lnTo>
                      <a:pt x="12057" y="7558"/>
                    </a:lnTo>
                    <a:lnTo>
                      <a:pt x="12057" y="7489"/>
                    </a:lnTo>
                    <a:lnTo>
                      <a:pt x="11829" y="7489"/>
                    </a:lnTo>
                    <a:lnTo>
                      <a:pt x="11829" y="7130"/>
                    </a:lnTo>
                    <a:lnTo>
                      <a:pt x="12057" y="7130"/>
                    </a:lnTo>
                    <a:lnTo>
                      <a:pt x="12057" y="7062"/>
                    </a:lnTo>
                    <a:lnTo>
                      <a:pt x="11829" y="7062"/>
                    </a:lnTo>
                    <a:lnTo>
                      <a:pt x="11829" y="6703"/>
                    </a:lnTo>
                    <a:lnTo>
                      <a:pt x="12057" y="6703"/>
                    </a:lnTo>
                    <a:lnTo>
                      <a:pt x="12057" y="6635"/>
                    </a:lnTo>
                    <a:lnTo>
                      <a:pt x="11829" y="6635"/>
                    </a:lnTo>
                    <a:lnTo>
                      <a:pt x="11829" y="6276"/>
                    </a:lnTo>
                    <a:lnTo>
                      <a:pt x="12057" y="6276"/>
                    </a:lnTo>
                    <a:lnTo>
                      <a:pt x="12057" y="6208"/>
                    </a:lnTo>
                    <a:lnTo>
                      <a:pt x="11829" y="6208"/>
                    </a:lnTo>
                    <a:lnTo>
                      <a:pt x="11829" y="5849"/>
                    </a:lnTo>
                    <a:lnTo>
                      <a:pt x="12057" y="5849"/>
                    </a:lnTo>
                    <a:lnTo>
                      <a:pt x="12057" y="5781"/>
                    </a:lnTo>
                    <a:lnTo>
                      <a:pt x="11829" y="5781"/>
                    </a:lnTo>
                    <a:lnTo>
                      <a:pt x="11829" y="5422"/>
                    </a:lnTo>
                    <a:lnTo>
                      <a:pt x="12057" y="5422"/>
                    </a:lnTo>
                    <a:lnTo>
                      <a:pt x="12057" y="5354"/>
                    </a:lnTo>
                    <a:lnTo>
                      <a:pt x="11829" y="5354"/>
                    </a:lnTo>
                    <a:lnTo>
                      <a:pt x="11829" y="4995"/>
                    </a:lnTo>
                    <a:lnTo>
                      <a:pt x="12057" y="4995"/>
                    </a:lnTo>
                    <a:lnTo>
                      <a:pt x="12057" y="4926"/>
                    </a:lnTo>
                    <a:lnTo>
                      <a:pt x="11829" y="4926"/>
                    </a:lnTo>
                    <a:lnTo>
                      <a:pt x="11829" y="4568"/>
                    </a:lnTo>
                    <a:lnTo>
                      <a:pt x="12057" y="4568"/>
                    </a:lnTo>
                    <a:lnTo>
                      <a:pt x="12057" y="4499"/>
                    </a:lnTo>
                    <a:lnTo>
                      <a:pt x="11829" y="4499"/>
                    </a:lnTo>
                    <a:lnTo>
                      <a:pt x="11829" y="4141"/>
                    </a:lnTo>
                    <a:lnTo>
                      <a:pt x="12057" y="4141"/>
                    </a:lnTo>
                    <a:lnTo>
                      <a:pt x="12057" y="4072"/>
                    </a:lnTo>
                    <a:lnTo>
                      <a:pt x="11829" y="4072"/>
                    </a:lnTo>
                    <a:lnTo>
                      <a:pt x="11829" y="3713"/>
                    </a:lnTo>
                    <a:lnTo>
                      <a:pt x="12057" y="3713"/>
                    </a:lnTo>
                    <a:lnTo>
                      <a:pt x="12057" y="3645"/>
                    </a:lnTo>
                    <a:lnTo>
                      <a:pt x="11829" y="3645"/>
                    </a:lnTo>
                    <a:lnTo>
                      <a:pt x="11829" y="3286"/>
                    </a:lnTo>
                    <a:lnTo>
                      <a:pt x="12057" y="3286"/>
                    </a:lnTo>
                    <a:lnTo>
                      <a:pt x="12057" y="3218"/>
                    </a:lnTo>
                    <a:lnTo>
                      <a:pt x="11829" y="3218"/>
                    </a:lnTo>
                    <a:lnTo>
                      <a:pt x="11829" y="2859"/>
                    </a:lnTo>
                    <a:lnTo>
                      <a:pt x="12057" y="2859"/>
                    </a:lnTo>
                    <a:lnTo>
                      <a:pt x="12057" y="2791"/>
                    </a:lnTo>
                    <a:lnTo>
                      <a:pt x="11829" y="2791"/>
                    </a:lnTo>
                    <a:lnTo>
                      <a:pt x="11829" y="2432"/>
                    </a:lnTo>
                    <a:lnTo>
                      <a:pt x="12057" y="2432"/>
                    </a:lnTo>
                    <a:lnTo>
                      <a:pt x="12057" y="2364"/>
                    </a:lnTo>
                    <a:lnTo>
                      <a:pt x="11829" y="2364"/>
                    </a:lnTo>
                    <a:lnTo>
                      <a:pt x="11829" y="2005"/>
                    </a:lnTo>
                    <a:lnTo>
                      <a:pt x="12057" y="2005"/>
                    </a:lnTo>
                    <a:lnTo>
                      <a:pt x="12057" y="1937"/>
                    </a:lnTo>
                    <a:lnTo>
                      <a:pt x="11829" y="1937"/>
                    </a:lnTo>
                    <a:lnTo>
                      <a:pt x="11829" y="1578"/>
                    </a:lnTo>
                    <a:lnTo>
                      <a:pt x="12057" y="1578"/>
                    </a:lnTo>
                    <a:lnTo>
                      <a:pt x="12057" y="1509"/>
                    </a:lnTo>
                    <a:lnTo>
                      <a:pt x="11829" y="1509"/>
                    </a:lnTo>
                    <a:lnTo>
                      <a:pt x="11829" y="1151"/>
                    </a:lnTo>
                    <a:lnTo>
                      <a:pt x="12057" y="1151"/>
                    </a:lnTo>
                    <a:lnTo>
                      <a:pt x="12057" y="1082"/>
                    </a:lnTo>
                    <a:lnTo>
                      <a:pt x="11829" y="1082"/>
                    </a:lnTo>
                    <a:lnTo>
                      <a:pt x="11829" y="723"/>
                    </a:lnTo>
                    <a:lnTo>
                      <a:pt x="12057" y="723"/>
                    </a:lnTo>
                    <a:lnTo>
                      <a:pt x="12057" y="655"/>
                    </a:lnTo>
                    <a:lnTo>
                      <a:pt x="11829" y="655"/>
                    </a:lnTo>
                    <a:lnTo>
                      <a:pt x="11829" y="296"/>
                    </a:lnTo>
                    <a:lnTo>
                      <a:pt x="12045" y="296"/>
                    </a:lnTo>
                    <a:cubicBezTo>
                      <a:pt x="12045" y="274"/>
                      <a:pt x="12040" y="251"/>
                      <a:pt x="12028" y="228"/>
                    </a:cubicBezTo>
                    <a:lnTo>
                      <a:pt x="11829" y="228"/>
                    </a:lnTo>
                    <a:lnTo>
                      <a:pt x="11829" y="29"/>
                    </a:lnTo>
                    <a:cubicBezTo>
                      <a:pt x="11806" y="17"/>
                      <a:pt x="11783" y="12"/>
                      <a:pt x="11755" y="6"/>
                    </a:cubicBezTo>
                    <a:lnTo>
                      <a:pt x="11755" y="228"/>
                    </a:lnTo>
                    <a:lnTo>
                      <a:pt x="11402" y="228"/>
                    </a:lnTo>
                    <a:lnTo>
                      <a:pt x="11402" y="0"/>
                    </a:lnTo>
                    <a:lnTo>
                      <a:pt x="11328" y="0"/>
                    </a:lnTo>
                    <a:lnTo>
                      <a:pt x="11328" y="228"/>
                    </a:lnTo>
                    <a:lnTo>
                      <a:pt x="10975" y="228"/>
                    </a:lnTo>
                    <a:lnTo>
                      <a:pt x="10975" y="0"/>
                    </a:lnTo>
                    <a:lnTo>
                      <a:pt x="10901" y="0"/>
                    </a:lnTo>
                    <a:lnTo>
                      <a:pt x="10901" y="228"/>
                    </a:lnTo>
                    <a:lnTo>
                      <a:pt x="10548" y="228"/>
                    </a:lnTo>
                    <a:lnTo>
                      <a:pt x="10548" y="0"/>
                    </a:lnTo>
                    <a:lnTo>
                      <a:pt x="10474" y="0"/>
                    </a:lnTo>
                    <a:lnTo>
                      <a:pt x="10474" y="228"/>
                    </a:lnTo>
                    <a:lnTo>
                      <a:pt x="10120" y="228"/>
                    </a:lnTo>
                    <a:lnTo>
                      <a:pt x="10120" y="0"/>
                    </a:lnTo>
                    <a:lnTo>
                      <a:pt x="10046" y="0"/>
                    </a:lnTo>
                    <a:lnTo>
                      <a:pt x="10046" y="228"/>
                    </a:lnTo>
                    <a:lnTo>
                      <a:pt x="9693" y="228"/>
                    </a:lnTo>
                    <a:lnTo>
                      <a:pt x="9693" y="0"/>
                    </a:lnTo>
                    <a:lnTo>
                      <a:pt x="9619" y="0"/>
                    </a:lnTo>
                    <a:lnTo>
                      <a:pt x="9619" y="228"/>
                    </a:lnTo>
                    <a:lnTo>
                      <a:pt x="9266" y="228"/>
                    </a:lnTo>
                    <a:lnTo>
                      <a:pt x="9266" y="0"/>
                    </a:lnTo>
                    <a:lnTo>
                      <a:pt x="9192" y="0"/>
                    </a:lnTo>
                    <a:lnTo>
                      <a:pt x="9192" y="228"/>
                    </a:lnTo>
                    <a:lnTo>
                      <a:pt x="8839" y="228"/>
                    </a:lnTo>
                    <a:lnTo>
                      <a:pt x="8839" y="0"/>
                    </a:lnTo>
                    <a:lnTo>
                      <a:pt x="8765" y="0"/>
                    </a:lnTo>
                    <a:lnTo>
                      <a:pt x="8765" y="228"/>
                    </a:lnTo>
                    <a:lnTo>
                      <a:pt x="8412" y="228"/>
                    </a:lnTo>
                    <a:lnTo>
                      <a:pt x="8412" y="0"/>
                    </a:lnTo>
                    <a:lnTo>
                      <a:pt x="8338" y="0"/>
                    </a:lnTo>
                    <a:lnTo>
                      <a:pt x="8338" y="228"/>
                    </a:lnTo>
                    <a:lnTo>
                      <a:pt x="7985" y="228"/>
                    </a:lnTo>
                    <a:lnTo>
                      <a:pt x="7985" y="0"/>
                    </a:lnTo>
                    <a:lnTo>
                      <a:pt x="7911" y="0"/>
                    </a:lnTo>
                    <a:lnTo>
                      <a:pt x="7911" y="228"/>
                    </a:lnTo>
                    <a:lnTo>
                      <a:pt x="7558" y="228"/>
                    </a:lnTo>
                    <a:lnTo>
                      <a:pt x="7558" y="0"/>
                    </a:lnTo>
                    <a:lnTo>
                      <a:pt x="7484" y="0"/>
                    </a:lnTo>
                    <a:lnTo>
                      <a:pt x="7484" y="228"/>
                    </a:lnTo>
                    <a:lnTo>
                      <a:pt x="7130" y="228"/>
                    </a:lnTo>
                    <a:lnTo>
                      <a:pt x="7130" y="0"/>
                    </a:lnTo>
                    <a:lnTo>
                      <a:pt x="7056" y="0"/>
                    </a:lnTo>
                    <a:lnTo>
                      <a:pt x="7056" y="228"/>
                    </a:lnTo>
                    <a:lnTo>
                      <a:pt x="6703" y="228"/>
                    </a:lnTo>
                    <a:lnTo>
                      <a:pt x="6703" y="0"/>
                    </a:lnTo>
                    <a:lnTo>
                      <a:pt x="6629" y="0"/>
                    </a:lnTo>
                    <a:lnTo>
                      <a:pt x="6629" y="228"/>
                    </a:lnTo>
                    <a:lnTo>
                      <a:pt x="6276" y="228"/>
                    </a:lnTo>
                    <a:lnTo>
                      <a:pt x="6276" y="0"/>
                    </a:lnTo>
                    <a:lnTo>
                      <a:pt x="6202" y="0"/>
                    </a:lnTo>
                    <a:lnTo>
                      <a:pt x="6202" y="228"/>
                    </a:lnTo>
                    <a:lnTo>
                      <a:pt x="5849" y="228"/>
                    </a:lnTo>
                    <a:lnTo>
                      <a:pt x="5849" y="0"/>
                    </a:lnTo>
                    <a:lnTo>
                      <a:pt x="5775" y="0"/>
                    </a:lnTo>
                    <a:lnTo>
                      <a:pt x="5775" y="228"/>
                    </a:lnTo>
                    <a:lnTo>
                      <a:pt x="5422" y="228"/>
                    </a:lnTo>
                    <a:lnTo>
                      <a:pt x="5422" y="0"/>
                    </a:lnTo>
                    <a:lnTo>
                      <a:pt x="5348" y="0"/>
                    </a:lnTo>
                    <a:lnTo>
                      <a:pt x="5348" y="228"/>
                    </a:lnTo>
                    <a:lnTo>
                      <a:pt x="4995" y="228"/>
                    </a:lnTo>
                    <a:lnTo>
                      <a:pt x="4995" y="0"/>
                    </a:lnTo>
                    <a:lnTo>
                      <a:pt x="4921" y="0"/>
                    </a:lnTo>
                    <a:lnTo>
                      <a:pt x="4921" y="228"/>
                    </a:lnTo>
                    <a:lnTo>
                      <a:pt x="4568" y="228"/>
                    </a:lnTo>
                    <a:lnTo>
                      <a:pt x="4568" y="0"/>
                    </a:lnTo>
                    <a:lnTo>
                      <a:pt x="4494" y="0"/>
                    </a:lnTo>
                    <a:lnTo>
                      <a:pt x="4494" y="228"/>
                    </a:lnTo>
                    <a:lnTo>
                      <a:pt x="4140" y="228"/>
                    </a:lnTo>
                    <a:lnTo>
                      <a:pt x="4140" y="0"/>
                    </a:lnTo>
                    <a:lnTo>
                      <a:pt x="4066" y="0"/>
                    </a:lnTo>
                    <a:lnTo>
                      <a:pt x="4066" y="228"/>
                    </a:lnTo>
                    <a:lnTo>
                      <a:pt x="3713" y="228"/>
                    </a:lnTo>
                    <a:lnTo>
                      <a:pt x="3713" y="0"/>
                    </a:lnTo>
                    <a:lnTo>
                      <a:pt x="3639" y="0"/>
                    </a:lnTo>
                    <a:lnTo>
                      <a:pt x="3639" y="228"/>
                    </a:lnTo>
                    <a:lnTo>
                      <a:pt x="3286" y="228"/>
                    </a:lnTo>
                    <a:lnTo>
                      <a:pt x="3286" y="0"/>
                    </a:lnTo>
                    <a:lnTo>
                      <a:pt x="3212" y="0"/>
                    </a:lnTo>
                    <a:lnTo>
                      <a:pt x="3212" y="228"/>
                    </a:lnTo>
                    <a:lnTo>
                      <a:pt x="2859" y="228"/>
                    </a:lnTo>
                    <a:lnTo>
                      <a:pt x="2859" y="0"/>
                    </a:lnTo>
                    <a:lnTo>
                      <a:pt x="2785" y="0"/>
                    </a:lnTo>
                    <a:lnTo>
                      <a:pt x="2785" y="228"/>
                    </a:lnTo>
                    <a:lnTo>
                      <a:pt x="2432" y="228"/>
                    </a:lnTo>
                    <a:lnTo>
                      <a:pt x="2432" y="0"/>
                    </a:lnTo>
                    <a:lnTo>
                      <a:pt x="2358" y="0"/>
                    </a:lnTo>
                    <a:lnTo>
                      <a:pt x="2358" y="228"/>
                    </a:lnTo>
                    <a:lnTo>
                      <a:pt x="2005" y="228"/>
                    </a:lnTo>
                    <a:lnTo>
                      <a:pt x="2005" y="0"/>
                    </a:lnTo>
                    <a:lnTo>
                      <a:pt x="1931" y="0"/>
                    </a:lnTo>
                    <a:lnTo>
                      <a:pt x="1931" y="228"/>
                    </a:lnTo>
                    <a:lnTo>
                      <a:pt x="1578" y="228"/>
                    </a:lnTo>
                    <a:lnTo>
                      <a:pt x="1578" y="0"/>
                    </a:lnTo>
                    <a:lnTo>
                      <a:pt x="1504" y="0"/>
                    </a:lnTo>
                    <a:lnTo>
                      <a:pt x="1504" y="228"/>
                    </a:lnTo>
                    <a:lnTo>
                      <a:pt x="1151" y="228"/>
                    </a:lnTo>
                    <a:lnTo>
                      <a:pt x="1151" y="0"/>
                    </a:lnTo>
                    <a:lnTo>
                      <a:pt x="1076" y="0"/>
                    </a:lnTo>
                    <a:lnTo>
                      <a:pt x="1076" y="228"/>
                    </a:lnTo>
                    <a:lnTo>
                      <a:pt x="723" y="228"/>
                    </a:lnTo>
                    <a:lnTo>
                      <a:pt x="7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0"/>
              <p:cNvSpPr/>
              <p:nvPr/>
            </p:nvSpPr>
            <p:spPr>
              <a:xfrm>
                <a:off x="2865575" y="860800"/>
                <a:ext cx="3330675" cy="3330650"/>
              </a:xfrm>
              <a:custGeom>
                <a:avLst/>
                <a:gdLst/>
                <a:ahLst/>
                <a:cxnLst/>
                <a:rect l="l" t="t" r="r" b="b"/>
                <a:pathLst>
                  <a:path w="9825" h="9825" extrusionOk="0">
                    <a:moveTo>
                      <a:pt x="291" y="0"/>
                    </a:moveTo>
                    <a:cubicBezTo>
                      <a:pt x="126" y="0"/>
                      <a:pt x="0" y="131"/>
                      <a:pt x="0" y="291"/>
                    </a:cubicBezTo>
                    <a:lnTo>
                      <a:pt x="0" y="9534"/>
                    </a:lnTo>
                    <a:cubicBezTo>
                      <a:pt x="0" y="9694"/>
                      <a:pt x="126" y="9825"/>
                      <a:pt x="291" y="9825"/>
                    </a:cubicBezTo>
                    <a:lnTo>
                      <a:pt x="9528" y="9825"/>
                    </a:lnTo>
                    <a:cubicBezTo>
                      <a:pt x="9694" y="9825"/>
                      <a:pt x="9825" y="9694"/>
                      <a:pt x="9825" y="9534"/>
                    </a:cubicBezTo>
                    <a:lnTo>
                      <a:pt x="9825" y="291"/>
                    </a:lnTo>
                    <a:cubicBezTo>
                      <a:pt x="9825" y="131"/>
                      <a:pt x="9694" y="0"/>
                      <a:pt x="95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0"/>
              <p:cNvSpPr/>
              <p:nvPr/>
            </p:nvSpPr>
            <p:spPr>
              <a:xfrm>
                <a:off x="2929307" y="926565"/>
                <a:ext cx="3201177" cy="3201153"/>
              </a:xfrm>
              <a:custGeom>
                <a:avLst/>
                <a:gdLst/>
                <a:ahLst/>
                <a:cxnLst/>
                <a:rect l="l" t="t" r="r" b="b"/>
                <a:pathLst>
                  <a:path w="9443" h="9443" extrusionOk="0">
                    <a:moveTo>
                      <a:pt x="279" y="0"/>
                    </a:moveTo>
                    <a:cubicBezTo>
                      <a:pt x="126" y="0"/>
                      <a:pt x="0" y="120"/>
                      <a:pt x="0" y="279"/>
                    </a:cubicBezTo>
                    <a:lnTo>
                      <a:pt x="0" y="9164"/>
                    </a:lnTo>
                    <a:cubicBezTo>
                      <a:pt x="0" y="9317"/>
                      <a:pt x="126" y="9443"/>
                      <a:pt x="279" y="9443"/>
                    </a:cubicBezTo>
                    <a:lnTo>
                      <a:pt x="9164" y="9443"/>
                    </a:lnTo>
                    <a:cubicBezTo>
                      <a:pt x="9318" y="9443"/>
                      <a:pt x="9443" y="9317"/>
                      <a:pt x="9443" y="9164"/>
                    </a:cubicBezTo>
                    <a:lnTo>
                      <a:pt x="9443" y="279"/>
                    </a:lnTo>
                    <a:cubicBezTo>
                      <a:pt x="9443" y="120"/>
                      <a:pt x="9318" y="0"/>
                      <a:pt x="91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5" name="Google Shape;1375;p70"/>
          <p:cNvSpPr txBox="1">
            <a:spLocks noGrp="1"/>
          </p:cNvSpPr>
          <p:nvPr>
            <p:ph type="title" idx="2"/>
          </p:nvPr>
        </p:nvSpPr>
        <p:spPr>
          <a:xfrm>
            <a:off x="2803849" y="1930914"/>
            <a:ext cx="3653203" cy="8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err="1"/>
              <a:t>Dampak</a:t>
            </a:r>
            <a:r>
              <a:rPr dirty="0"/>
              <a:t> </a:t>
            </a:r>
            <a:r>
              <a:rPr dirty="0" err="1"/>
              <a:t>Konflik</a:t>
            </a:r>
            <a:endParaRPr dirty="0"/>
          </a:p>
        </p:txBody>
      </p:sp>
      <p:grpSp>
        <p:nvGrpSpPr>
          <p:cNvPr id="1377" name="Google Shape;1377;p70"/>
          <p:cNvGrpSpPr/>
          <p:nvPr/>
        </p:nvGrpSpPr>
        <p:grpSpPr>
          <a:xfrm>
            <a:off x="6745153" y="-79629"/>
            <a:ext cx="2053890" cy="1484300"/>
            <a:chOff x="6745153" y="-79629"/>
            <a:chExt cx="2053890" cy="1484300"/>
          </a:xfrm>
        </p:grpSpPr>
        <p:sp>
          <p:nvSpPr>
            <p:cNvPr id="1378" name="Google Shape;1378;p70"/>
            <p:cNvSpPr/>
            <p:nvPr/>
          </p:nvSpPr>
          <p:spPr>
            <a:xfrm rot="-970786">
              <a:off x="6844212" y="19925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sp>
          <p:nvSpPr>
            <p:cNvPr id="1379" name="Google Shape;1379;p70"/>
            <p:cNvSpPr/>
            <p:nvPr/>
          </p:nvSpPr>
          <p:spPr>
            <a:xfrm rot="-970786">
              <a:off x="6875097" y="155408"/>
              <a:ext cx="1824887" cy="970376"/>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Grand Hotel"/>
                <a:ea typeface="Grand Hotel"/>
                <a:cs typeface="Grand Hotel"/>
                <a:sym typeface="Grand Hotel"/>
              </a:endParaRPr>
            </a:p>
          </p:txBody>
        </p:sp>
      </p:grpSp>
      <p:sp>
        <p:nvSpPr>
          <p:cNvPr id="1380" name="Google Shape;1380;p70"/>
          <p:cNvSpPr/>
          <p:nvPr/>
        </p:nvSpPr>
        <p:spPr>
          <a:xfrm rot="53">
            <a:off x="8295277" y="98600"/>
            <a:ext cx="195174" cy="472725"/>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0"/>
          <p:cNvSpPr txBox="1"/>
          <p:nvPr/>
        </p:nvSpPr>
        <p:spPr>
          <a:xfrm rot="-1054575">
            <a:off x="7086323" y="287992"/>
            <a:ext cx="1259708" cy="74906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sz="1800" dirty="0" err="1">
                <a:solidFill>
                  <a:schemeClr val="dk2"/>
                </a:solidFill>
                <a:latin typeface="Grand Hotel"/>
                <a:ea typeface="Grand Hotel"/>
                <a:cs typeface="Grand Hotel"/>
                <a:sym typeface="Grand Hotel"/>
              </a:rPr>
              <a:t>Konflik</a:t>
            </a:r>
            <a:r>
              <a:rPr sz="1800" dirty="0">
                <a:solidFill>
                  <a:schemeClr val="dk2"/>
                </a:solidFill>
                <a:latin typeface="Grand Hotel"/>
                <a:ea typeface="Grand Hotel"/>
                <a:cs typeface="Grand Hotel"/>
                <a:sym typeface="Grand Hotel"/>
              </a:rPr>
              <a:t> dan </a:t>
            </a:r>
            <a:r>
              <a:rPr sz="1800" dirty="0" err="1">
                <a:solidFill>
                  <a:schemeClr val="dk2"/>
                </a:solidFill>
                <a:latin typeface="Grand Hotel"/>
                <a:ea typeface="Grand Hotel"/>
                <a:cs typeface="Grand Hotel"/>
                <a:sym typeface="Grand Hotel"/>
              </a:rPr>
              <a:t>upaya</a:t>
            </a:r>
            <a:r>
              <a:rPr sz="1800" dirty="0">
                <a:solidFill>
                  <a:schemeClr val="dk2"/>
                </a:solidFill>
                <a:latin typeface="Grand Hotel"/>
                <a:ea typeface="Grand Hotel"/>
                <a:cs typeface="Grand Hotel"/>
                <a:sym typeface="Grand Hotel"/>
              </a:rPr>
              <a:t> </a:t>
            </a:r>
            <a:r>
              <a:rPr sz="1800" dirty="0" err="1">
                <a:solidFill>
                  <a:schemeClr val="dk2"/>
                </a:solidFill>
                <a:latin typeface="Grand Hotel"/>
                <a:ea typeface="Grand Hotel"/>
                <a:cs typeface="Grand Hotel"/>
                <a:sym typeface="Grand Hotel"/>
              </a:rPr>
              <a:t>penyelesaian</a:t>
            </a:r>
            <a:endParaRPr sz="1800" dirty="0">
              <a:solidFill>
                <a:schemeClr val="dk2"/>
              </a:solidFill>
              <a:latin typeface="Grand Hotel"/>
              <a:ea typeface="Grand Hotel"/>
              <a:cs typeface="Grand Hotel"/>
              <a:sym typeface="Grand Hotel"/>
            </a:endParaRPr>
          </a:p>
        </p:txBody>
      </p:sp>
      <p:sp>
        <p:nvSpPr>
          <p:cNvPr id="1382" name="Google Shape;1382;p70"/>
          <p:cNvSpPr/>
          <p:nvPr/>
        </p:nvSpPr>
        <p:spPr>
          <a:xfrm rot="-5399939">
            <a:off x="625939" y="4659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0"/>
          <p:cNvSpPr/>
          <p:nvPr/>
        </p:nvSpPr>
        <p:spPr>
          <a:xfrm rot="-5399939">
            <a:off x="625939" y="10078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2"/>
                                        </p:tgtEl>
                                        <p:attrNameLst>
                                          <p:attrName>style.visibility</p:attrName>
                                        </p:attrNameLst>
                                      </p:cBhvr>
                                      <p:to>
                                        <p:strVal val="visible"/>
                                      </p:to>
                                    </p:set>
                                    <p:anim calcmode="lin" valueType="num">
                                      <p:cBhvr additive="base">
                                        <p:cTn id="7" dur="1000"/>
                                        <p:tgtEl>
                                          <p:spTgt spid="1382"/>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83"/>
                                        </p:tgtEl>
                                        <p:attrNameLst>
                                          <p:attrName>style.visibility</p:attrName>
                                        </p:attrNameLst>
                                      </p:cBhvr>
                                      <p:to>
                                        <p:strVal val="visible"/>
                                      </p:to>
                                    </p:set>
                                    <p:animEffect transition="in" filter="fade">
                                      <p:cBhvr>
                                        <p:cTn id="10" dur="1000"/>
                                        <p:tgtEl>
                                          <p:spTgt spid="138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363"/>
                                        </p:tgtEl>
                                        <p:attrNameLst>
                                          <p:attrName>style.visibility</p:attrName>
                                        </p:attrNameLst>
                                      </p:cBhvr>
                                      <p:to>
                                        <p:strVal val="visible"/>
                                      </p:to>
                                    </p:set>
                                    <p:anim calcmode="lin" valueType="num">
                                      <p:cBhvr additive="base">
                                        <p:cTn id="15" dur="1000"/>
                                        <p:tgtEl>
                                          <p:spTgt spid="136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375"/>
                                        </p:tgtEl>
                                        <p:attrNameLst>
                                          <p:attrName>style.visibility</p:attrName>
                                        </p:attrNameLst>
                                      </p:cBhvr>
                                      <p:to>
                                        <p:strVal val="visible"/>
                                      </p:to>
                                    </p:set>
                                    <p:animEffect transition="in" filter="fade">
                                      <p:cBhvr>
                                        <p:cTn id="18" dur="1000"/>
                                        <p:tgtEl>
                                          <p:spTgt spid="13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0"/>
                                        </p:tgtEl>
                                        <p:attrNameLst>
                                          <p:attrName>style.visibility</p:attrName>
                                        </p:attrNameLst>
                                      </p:cBhvr>
                                      <p:to>
                                        <p:strVal val="visible"/>
                                      </p:to>
                                    </p:set>
                                    <p:animEffect transition="in" filter="fade">
                                      <p:cBhvr>
                                        <p:cTn id="23" dur="1000"/>
                                        <p:tgtEl>
                                          <p:spTgt spid="136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377"/>
                                        </p:tgtEl>
                                        <p:attrNameLst>
                                          <p:attrName>style.visibility</p:attrName>
                                        </p:attrNameLst>
                                      </p:cBhvr>
                                      <p:to>
                                        <p:strVal val="visible"/>
                                      </p:to>
                                    </p:set>
                                    <p:anim calcmode="lin" valueType="num">
                                      <p:cBhvr additive="base">
                                        <p:cTn id="28" dur="1000"/>
                                        <p:tgtEl>
                                          <p:spTgt spid="1377"/>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380"/>
                                        </p:tgtEl>
                                        <p:attrNameLst>
                                          <p:attrName>style.visibility</p:attrName>
                                        </p:attrNameLst>
                                      </p:cBhvr>
                                      <p:to>
                                        <p:strVal val="visible"/>
                                      </p:to>
                                    </p:set>
                                    <p:animEffect transition="in" filter="fade">
                                      <p:cBhvr>
                                        <p:cTn id="31" dur="1000"/>
                                        <p:tgtEl>
                                          <p:spTgt spid="1380"/>
                                        </p:tgtEl>
                                      </p:cBhvr>
                                    </p:animEffect>
                                  </p:childTnLst>
                                </p:cTn>
                              </p:par>
                              <p:par>
                                <p:cTn id="32" presetID="10" presetClass="entr" presetSubtype="0" fill="hold" nodeType="withEffect">
                                  <p:stCondLst>
                                    <p:cond delay="0"/>
                                  </p:stCondLst>
                                  <p:childTnLst>
                                    <p:set>
                                      <p:cBhvr>
                                        <p:cTn id="33" dur="1" fill="hold">
                                          <p:stCondLst>
                                            <p:cond delay="0"/>
                                          </p:stCondLst>
                                        </p:cTn>
                                        <p:tgtEl>
                                          <p:spTgt spid="1381"/>
                                        </p:tgtEl>
                                        <p:attrNameLst>
                                          <p:attrName>style.visibility</p:attrName>
                                        </p:attrNameLst>
                                      </p:cBhvr>
                                      <p:to>
                                        <p:strVal val="visible"/>
                                      </p:to>
                                    </p:set>
                                    <p:animEffect transition="in" filter="fade">
                                      <p:cBhvr>
                                        <p:cTn id="34" dur="1000"/>
                                        <p:tgtEl>
                                          <p:spTgt spid="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4"/>
        <p:cNvGrpSpPr/>
        <p:nvPr/>
      </p:nvGrpSpPr>
      <p:grpSpPr>
        <a:xfrm>
          <a:off x="0" y="0"/>
          <a:ext cx="0" cy="0"/>
          <a:chOff x="0" y="0"/>
          <a:chExt cx="0" cy="0"/>
        </a:xfrm>
      </p:grpSpPr>
      <p:grpSp>
        <p:nvGrpSpPr>
          <p:cNvPr id="3335" name="Google Shape;3335;p88"/>
          <p:cNvGrpSpPr/>
          <p:nvPr/>
        </p:nvGrpSpPr>
        <p:grpSpPr>
          <a:xfrm flipH="1">
            <a:off x="2105495" y="311487"/>
            <a:ext cx="4933009" cy="1069018"/>
            <a:chOff x="3039400" y="303600"/>
            <a:chExt cx="3101156" cy="1214517"/>
          </a:xfrm>
        </p:grpSpPr>
        <p:sp>
          <p:nvSpPr>
            <p:cNvPr id="3336" name="Google Shape;3336;p88"/>
            <p:cNvSpPr/>
            <p:nvPr/>
          </p:nvSpPr>
          <p:spPr>
            <a:xfrm>
              <a:off x="3075441"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88"/>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8" name="Google Shape;3338;p88"/>
          <p:cNvGrpSpPr/>
          <p:nvPr/>
        </p:nvGrpSpPr>
        <p:grpSpPr>
          <a:xfrm rot="-28535">
            <a:off x="1233547" y="1514670"/>
            <a:ext cx="527033" cy="3093448"/>
            <a:chOff x="1386956" y="1254611"/>
            <a:chExt cx="527068" cy="3353215"/>
          </a:xfrm>
        </p:grpSpPr>
        <p:grpSp>
          <p:nvGrpSpPr>
            <p:cNvPr id="3339" name="Google Shape;3339;p88"/>
            <p:cNvGrpSpPr/>
            <p:nvPr/>
          </p:nvGrpSpPr>
          <p:grpSpPr>
            <a:xfrm>
              <a:off x="1386956" y="1254611"/>
              <a:ext cx="527068" cy="1167307"/>
              <a:chOff x="1386982" y="1254629"/>
              <a:chExt cx="527068" cy="971541"/>
            </a:xfrm>
          </p:grpSpPr>
          <p:sp>
            <p:nvSpPr>
              <p:cNvPr id="3340" name="Google Shape;3340;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88"/>
              <p:cNvSpPr/>
              <p:nvPr/>
            </p:nvSpPr>
            <p:spPr>
              <a:xfrm>
                <a:off x="1850450" y="1254925"/>
                <a:ext cx="63600" cy="95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2" name="Google Shape;3342;p88"/>
            <p:cNvGrpSpPr/>
            <p:nvPr/>
          </p:nvGrpSpPr>
          <p:grpSpPr>
            <a:xfrm>
              <a:off x="1386956" y="2347565"/>
              <a:ext cx="527068" cy="1167307"/>
              <a:chOff x="1386982" y="1254629"/>
              <a:chExt cx="527068" cy="971541"/>
            </a:xfrm>
          </p:grpSpPr>
          <p:sp>
            <p:nvSpPr>
              <p:cNvPr id="3343" name="Google Shape;3343;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88"/>
              <p:cNvSpPr/>
              <p:nvPr/>
            </p:nvSpPr>
            <p:spPr>
              <a:xfrm>
                <a:off x="1850450" y="1254925"/>
                <a:ext cx="63600" cy="95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5" name="Google Shape;3345;p88"/>
            <p:cNvGrpSpPr/>
            <p:nvPr/>
          </p:nvGrpSpPr>
          <p:grpSpPr>
            <a:xfrm>
              <a:off x="1386956" y="3440519"/>
              <a:ext cx="527068" cy="1167307"/>
              <a:chOff x="1386982" y="1254629"/>
              <a:chExt cx="527068" cy="971541"/>
            </a:xfrm>
          </p:grpSpPr>
          <p:sp>
            <p:nvSpPr>
              <p:cNvPr id="3346" name="Google Shape;3346;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88"/>
              <p:cNvSpPr/>
              <p:nvPr/>
            </p:nvSpPr>
            <p:spPr>
              <a:xfrm>
                <a:off x="1850450" y="1254925"/>
                <a:ext cx="63600" cy="95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48" name="Google Shape;3348;p88"/>
          <p:cNvSpPr txBox="1">
            <a:spLocks noGrp="1"/>
          </p:cNvSpPr>
          <p:nvPr>
            <p:ph type="title"/>
          </p:nvPr>
        </p:nvSpPr>
        <p:spPr>
          <a:xfrm>
            <a:off x="1695450" y="440400"/>
            <a:ext cx="5753100" cy="64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a:t>Dampak Positif</a:t>
            </a:r>
            <a:endParaRPr dirty="0"/>
          </a:p>
        </p:txBody>
      </p:sp>
      <p:sp>
        <p:nvSpPr>
          <p:cNvPr id="3349" name="Google Shape;3349;p88"/>
          <p:cNvSpPr txBox="1">
            <a:spLocks noGrp="1"/>
          </p:cNvSpPr>
          <p:nvPr>
            <p:ph type="subTitle" idx="1"/>
          </p:nvPr>
        </p:nvSpPr>
        <p:spPr>
          <a:xfrm>
            <a:off x="5733689" y="3813993"/>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Konflik</a:t>
            </a:r>
            <a:r>
              <a:rPr sz="1000" b="1" dirty="0"/>
              <a:t> </a:t>
            </a:r>
            <a:r>
              <a:rPr sz="1000" b="1" dirty="0" err="1"/>
              <a:t>memunculkan</a:t>
            </a:r>
            <a:r>
              <a:rPr sz="1000" b="1" dirty="0"/>
              <a:t> </a:t>
            </a:r>
            <a:r>
              <a:rPr sz="1000" b="1" dirty="0" err="1"/>
              <a:t>sebuah</a:t>
            </a:r>
            <a:r>
              <a:rPr sz="1000" b="1" dirty="0"/>
              <a:t> </a:t>
            </a:r>
            <a:r>
              <a:rPr sz="1000" b="1" dirty="0" err="1"/>
              <a:t>kompromi</a:t>
            </a:r>
            <a:r>
              <a:rPr sz="1000" b="1" dirty="0"/>
              <a:t> </a:t>
            </a:r>
            <a:r>
              <a:rPr sz="1000" b="1" dirty="0" err="1"/>
              <a:t>baru</a:t>
            </a:r>
            <a:r>
              <a:rPr sz="1000" b="1" dirty="0"/>
              <a:t> </a:t>
            </a:r>
            <a:r>
              <a:rPr sz="1000" b="1" dirty="0" err="1"/>
              <a:t>apabila</a:t>
            </a:r>
            <a:r>
              <a:rPr sz="1000" b="1" dirty="0"/>
              <a:t> </a:t>
            </a:r>
            <a:r>
              <a:rPr sz="1000" b="1" dirty="0" err="1"/>
              <a:t>pihak</a:t>
            </a:r>
            <a:r>
              <a:rPr sz="1000" b="1" dirty="0"/>
              <a:t> yang </a:t>
            </a:r>
            <a:r>
              <a:rPr sz="1000" b="1" dirty="0" err="1"/>
              <a:t>berkonflik</a:t>
            </a:r>
            <a:r>
              <a:rPr sz="1000" b="1" dirty="0"/>
              <a:t> </a:t>
            </a:r>
            <a:r>
              <a:rPr sz="1000" b="1" dirty="0" err="1"/>
              <a:t>berada</a:t>
            </a:r>
            <a:r>
              <a:rPr sz="1000" b="1" dirty="0"/>
              <a:t> </a:t>
            </a:r>
            <a:r>
              <a:rPr sz="1000" b="1" dirty="0" err="1"/>
              <a:t>dalam</a:t>
            </a:r>
            <a:r>
              <a:rPr sz="1000" b="1" dirty="0"/>
              <a:t> </a:t>
            </a:r>
            <a:r>
              <a:rPr sz="1000" b="1" dirty="0" err="1"/>
              <a:t>kekuatan</a:t>
            </a:r>
            <a:r>
              <a:rPr sz="1000" b="1" dirty="0"/>
              <a:t> yang </a:t>
            </a:r>
            <a:r>
              <a:rPr sz="1000" b="1" dirty="0" err="1"/>
              <a:t>seimbang</a:t>
            </a:r>
            <a:endParaRPr sz="1000" b="1" dirty="0"/>
          </a:p>
        </p:txBody>
      </p:sp>
      <p:sp>
        <p:nvSpPr>
          <p:cNvPr id="3350" name="Google Shape;3350;p88"/>
          <p:cNvSpPr txBox="1">
            <a:spLocks noGrp="1"/>
          </p:cNvSpPr>
          <p:nvPr>
            <p:ph type="subTitle" idx="2"/>
          </p:nvPr>
        </p:nvSpPr>
        <p:spPr>
          <a:xfrm>
            <a:off x="1916864" y="3061423"/>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a:t>
            </a:r>
            <a:r>
              <a:rPr sz="1000" b="1" dirty="0"/>
              <a:t> </a:t>
            </a:r>
            <a:r>
              <a:rPr sz="1000" b="1" dirty="0" err="1"/>
              <a:t>meningkatkan</a:t>
            </a:r>
            <a:r>
              <a:rPr sz="1000" b="1" dirty="0"/>
              <a:t> </a:t>
            </a:r>
            <a:r>
              <a:rPr sz="1000" b="1" dirty="0" err="1"/>
              <a:t>solidaritas</a:t>
            </a:r>
            <a:r>
              <a:rPr sz="1000" b="1" dirty="0"/>
              <a:t> </a:t>
            </a:r>
            <a:r>
              <a:rPr sz="1000" b="1" dirty="0" err="1"/>
              <a:t>sesam</a:t>
            </a:r>
            <a:r>
              <a:rPr lang="id-ID" sz="1000" b="1" dirty="0"/>
              <a:t>a anggota kelompok yang sedang mengalami konflik dengan kelompok lain</a:t>
            </a:r>
            <a:endParaRPr sz="1000" b="1" dirty="0"/>
          </a:p>
        </p:txBody>
      </p:sp>
      <p:sp>
        <p:nvSpPr>
          <p:cNvPr id="3351" name="Google Shape;3351;p88"/>
          <p:cNvSpPr txBox="1">
            <a:spLocks noGrp="1"/>
          </p:cNvSpPr>
          <p:nvPr>
            <p:ph type="subTitle" idx="3"/>
          </p:nvPr>
        </p:nvSpPr>
        <p:spPr>
          <a:xfrm>
            <a:off x="5733689" y="1618311"/>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Konflik</a:t>
            </a:r>
            <a:r>
              <a:rPr sz="1000" b="1" dirty="0"/>
              <a:t> </a:t>
            </a:r>
            <a:r>
              <a:rPr sz="1000" b="1" dirty="0" err="1"/>
              <a:t>dapat</a:t>
            </a:r>
            <a:r>
              <a:rPr sz="1000" b="1" dirty="0"/>
              <a:t> </a:t>
            </a:r>
            <a:r>
              <a:rPr sz="1000" b="1" dirty="0" err="1"/>
              <a:t>membantu</a:t>
            </a:r>
            <a:r>
              <a:rPr sz="1000" b="1" dirty="0"/>
              <a:t> </a:t>
            </a:r>
            <a:r>
              <a:rPr sz="1000" b="1" dirty="0" err="1"/>
              <a:t>menghidupkan</a:t>
            </a:r>
            <a:r>
              <a:rPr sz="1000" b="1" dirty="0"/>
              <a:t> </a:t>
            </a:r>
            <a:r>
              <a:rPr sz="1000" b="1" dirty="0" err="1"/>
              <a:t>kembali</a:t>
            </a:r>
            <a:r>
              <a:rPr sz="1000" b="1" dirty="0"/>
              <a:t> </a:t>
            </a:r>
            <a:r>
              <a:rPr sz="1000" b="1" dirty="0" err="1"/>
              <a:t>norma-norma</a:t>
            </a:r>
            <a:r>
              <a:rPr sz="1000" b="1" dirty="0"/>
              <a:t> lama dan </a:t>
            </a:r>
            <a:r>
              <a:rPr sz="1000" b="1" dirty="0" err="1"/>
              <a:t>menciptakan</a:t>
            </a:r>
            <a:r>
              <a:rPr sz="1000" b="1" dirty="0"/>
              <a:t> </a:t>
            </a:r>
            <a:r>
              <a:rPr sz="1000" b="1" dirty="0" err="1"/>
              <a:t>norma</a:t>
            </a:r>
            <a:r>
              <a:rPr sz="1000" b="1" dirty="0"/>
              <a:t> </a:t>
            </a:r>
            <a:r>
              <a:rPr sz="1000" b="1" dirty="0" err="1"/>
              <a:t>baru</a:t>
            </a:r>
            <a:endParaRPr sz="1000" b="1" dirty="0"/>
          </a:p>
        </p:txBody>
      </p:sp>
      <p:sp>
        <p:nvSpPr>
          <p:cNvPr id="3353" name="Google Shape;3353;p88"/>
          <p:cNvSpPr txBox="1">
            <a:spLocks noGrp="1"/>
          </p:cNvSpPr>
          <p:nvPr>
            <p:ph type="subTitle" idx="5"/>
          </p:nvPr>
        </p:nvSpPr>
        <p:spPr>
          <a:xfrm>
            <a:off x="1946864" y="1534870"/>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Konflik</a:t>
            </a:r>
            <a:r>
              <a:rPr sz="1000" b="1" dirty="0"/>
              <a:t> </a:t>
            </a:r>
            <a:r>
              <a:rPr sz="1000" b="1" dirty="0" err="1"/>
              <a:t>dapat</a:t>
            </a:r>
            <a:r>
              <a:rPr sz="1000" b="1" dirty="0"/>
              <a:t> </a:t>
            </a:r>
            <a:r>
              <a:rPr sz="1000" b="1" dirty="0" err="1"/>
              <a:t>memperjelas</a:t>
            </a:r>
            <a:r>
              <a:rPr sz="1000" b="1" dirty="0"/>
              <a:t> </a:t>
            </a:r>
            <a:r>
              <a:rPr sz="1000" b="1" dirty="0" err="1"/>
              <a:t>aspek-aspek</a:t>
            </a:r>
            <a:r>
              <a:rPr sz="1000" b="1" dirty="0"/>
              <a:t> </a:t>
            </a:r>
            <a:r>
              <a:rPr sz="1000" b="1" dirty="0" err="1"/>
              <a:t>kehidupan</a:t>
            </a:r>
            <a:r>
              <a:rPr sz="1000" b="1" dirty="0"/>
              <a:t> yang </a:t>
            </a:r>
            <a:r>
              <a:rPr sz="1000" b="1" dirty="0" err="1"/>
              <a:t>belum</a:t>
            </a:r>
            <a:r>
              <a:rPr sz="1000" b="1" dirty="0"/>
              <a:t> </a:t>
            </a:r>
            <a:r>
              <a:rPr sz="1000" b="1" dirty="0" err="1"/>
              <a:t>jelas</a:t>
            </a:r>
            <a:r>
              <a:rPr sz="1000" b="1" dirty="0"/>
              <a:t> </a:t>
            </a:r>
          </a:p>
        </p:txBody>
      </p:sp>
      <p:sp>
        <p:nvSpPr>
          <p:cNvPr id="3355" name="Google Shape;3355;p88"/>
          <p:cNvSpPr txBox="1">
            <a:spLocks noGrp="1"/>
          </p:cNvSpPr>
          <p:nvPr>
            <p:ph type="subTitle" idx="7"/>
          </p:nvPr>
        </p:nvSpPr>
        <p:spPr>
          <a:xfrm>
            <a:off x="5733689" y="2574993"/>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Konflik</a:t>
            </a:r>
            <a:r>
              <a:rPr sz="1000" b="1" dirty="0"/>
              <a:t> </a:t>
            </a:r>
            <a:r>
              <a:rPr sz="1000" b="1" dirty="0" err="1"/>
              <a:t>dapat</a:t>
            </a:r>
            <a:r>
              <a:rPr sz="1000" b="1" dirty="0"/>
              <a:t> </a:t>
            </a:r>
            <a:r>
              <a:rPr sz="1000" b="1" dirty="0" err="1"/>
              <a:t>berfungsi</a:t>
            </a:r>
            <a:r>
              <a:rPr sz="1000" b="1" dirty="0"/>
              <a:t> </a:t>
            </a:r>
            <a:r>
              <a:rPr sz="1000" b="1" dirty="0" err="1"/>
              <a:t>sebagai</a:t>
            </a:r>
            <a:r>
              <a:rPr sz="1000" b="1" dirty="0"/>
              <a:t> </a:t>
            </a:r>
            <a:r>
              <a:rPr sz="1000" b="1" dirty="0" err="1"/>
              <a:t>sarana</a:t>
            </a:r>
            <a:r>
              <a:rPr sz="1000" b="1" dirty="0"/>
              <a:t> </a:t>
            </a:r>
            <a:r>
              <a:rPr sz="1000" b="1" dirty="0" err="1"/>
              <a:t>untuk</a:t>
            </a:r>
            <a:r>
              <a:rPr sz="1000" b="1" dirty="0"/>
              <a:t> </a:t>
            </a:r>
            <a:r>
              <a:rPr sz="1000" b="1" dirty="0" err="1"/>
              <a:t>mencapai</a:t>
            </a:r>
            <a:r>
              <a:rPr sz="1000" b="1" dirty="0"/>
              <a:t> </a:t>
            </a:r>
            <a:r>
              <a:rPr sz="1000" b="1" dirty="0" err="1"/>
              <a:t>keseimbangan</a:t>
            </a:r>
            <a:r>
              <a:rPr sz="1000" b="1" dirty="0"/>
              <a:t> </a:t>
            </a:r>
            <a:r>
              <a:rPr sz="1000" b="1" dirty="0" err="1"/>
              <a:t>kekuatan</a:t>
            </a:r>
            <a:r>
              <a:rPr sz="1000" b="1" dirty="0"/>
              <a:t> </a:t>
            </a:r>
            <a:r>
              <a:rPr sz="1000" b="1" dirty="0" err="1"/>
              <a:t>kekuatan-kekuatan</a:t>
            </a:r>
            <a:r>
              <a:rPr sz="1000" b="1" dirty="0"/>
              <a:t> yang </a:t>
            </a:r>
            <a:r>
              <a:rPr sz="1000" b="1" dirty="0" err="1"/>
              <a:t>ada</a:t>
            </a:r>
            <a:r>
              <a:rPr sz="1000" b="1" dirty="0"/>
              <a:t> di </a:t>
            </a:r>
            <a:r>
              <a:rPr sz="1000" b="1" dirty="0" err="1"/>
              <a:t>dalam</a:t>
            </a:r>
            <a:r>
              <a:rPr sz="1000" b="1" dirty="0"/>
              <a:t> </a:t>
            </a:r>
            <a:r>
              <a:rPr sz="1000" b="1" dirty="0" err="1"/>
              <a:t>masyarakat</a:t>
            </a:r>
            <a:endParaRPr sz="1000" b="1" dirty="0"/>
          </a:p>
        </p:txBody>
      </p:sp>
      <p:sp>
        <p:nvSpPr>
          <p:cNvPr id="3357" name="Google Shape;3357;p88"/>
          <p:cNvSpPr txBox="1">
            <a:spLocks noGrp="1"/>
          </p:cNvSpPr>
          <p:nvPr>
            <p:ph type="subTitle" idx="9"/>
          </p:nvPr>
        </p:nvSpPr>
        <p:spPr>
          <a:xfrm>
            <a:off x="1919736" y="2273940"/>
            <a:ext cx="2190000" cy="54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Konflik</a:t>
            </a:r>
            <a:r>
              <a:rPr sz="1000" b="1" dirty="0"/>
              <a:t> </a:t>
            </a:r>
            <a:r>
              <a:rPr sz="1000" b="1" dirty="0" err="1"/>
              <a:t>memungkinkan</a:t>
            </a:r>
            <a:r>
              <a:rPr sz="1000" b="1" dirty="0"/>
              <a:t> </a:t>
            </a:r>
            <a:r>
              <a:rPr sz="1000" b="1" dirty="0" err="1"/>
              <a:t>adanya</a:t>
            </a:r>
            <a:r>
              <a:rPr sz="1000" b="1" dirty="0"/>
              <a:t> </a:t>
            </a:r>
            <a:r>
              <a:rPr sz="1000" b="1" dirty="0" err="1"/>
              <a:t>penyesuaian</a:t>
            </a:r>
            <a:r>
              <a:rPr sz="1000" b="1" dirty="0"/>
              <a:t> </a:t>
            </a:r>
            <a:r>
              <a:rPr sz="1000" b="1" dirty="0" err="1"/>
              <a:t>kembali</a:t>
            </a:r>
            <a:r>
              <a:rPr sz="1000" b="1" dirty="0"/>
              <a:t> </a:t>
            </a:r>
            <a:r>
              <a:rPr sz="1000" b="1" dirty="0" err="1"/>
              <a:t>norma-norma</a:t>
            </a:r>
            <a:r>
              <a:rPr sz="1000" b="1" dirty="0"/>
              <a:t>, </a:t>
            </a:r>
            <a:r>
              <a:rPr sz="1000" b="1" dirty="0" err="1"/>
              <a:t>nilai-nilai</a:t>
            </a:r>
            <a:r>
              <a:rPr sz="1000" b="1" dirty="0"/>
              <a:t>, </a:t>
            </a:r>
            <a:r>
              <a:rPr sz="1000" b="1" dirty="0" err="1"/>
              <a:t>serta</a:t>
            </a:r>
            <a:r>
              <a:rPr sz="1000" b="1" dirty="0"/>
              <a:t> </a:t>
            </a:r>
            <a:r>
              <a:rPr sz="1000" b="1" dirty="0" err="1"/>
              <a:t>hubungan</a:t>
            </a:r>
            <a:r>
              <a:rPr sz="1000" b="1" dirty="0"/>
              <a:t> </a:t>
            </a:r>
            <a:r>
              <a:rPr sz="1000" b="1" dirty="0" err="1"/>
              <a:t>sosial</a:t>
            </a:r>
            <a:endParaRPr sz="1000" b="1" dirty="0"/>
          </a:p>
        </p:txBody>
      </p:sp>
      <p:grpSp>
        <p:nvGrpSpPr>
          <p:cNvPr id="3361" name="Google Shape;3361;p88"/>
          <p:cNvGrpSpPr/>
          <p:nvPr/>
        </p:nvGrpSpPr>
        <p:grpSpPr>
          <a:xfrm rot="-10758401">
            <a:off x="5019984" y="1515164"/>
            <a:ext cx="527054" cy="3092894"/>
            <a:chOff x="1386956" y="1254611"/>
            <a:chExt cx="527068" cy="3353215"/>
          </a:xfrm>
        </p:grpSpPr>
        <p:grpSp>
          <p:nvGrpSpPr>
            <p:cNvPr id="3362" name="Google Shape;3362;p88"/>
            <p:cNvGrpSpPr/>
            <p:nvPr/>
          </p:nvGrpSpPr>
          <p:grpSpPr>
            <a:xfrm>
              <a:off x="1386956" y="1254611"/>
              <a:ext cx="527068" cy="1167307"/>
              <a:chOff x="1386982" y="1254629"/>
              <a:chExt cx="527068" cy="971541"/>
            </a:xfrm>
          </p:grpSpPr>
          <p:sp>
            <p:nvSpPr>
              <p:cNvPr id="3363" name="Google Shape;3363;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88"/>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5" name="Google Shape;3365;p88"/>
            <p:cNvGrpSpPr/>
            <p:nvPr/>
          </p:nvGrpSpPr>
          <p:grpSpPr>
            <a:xfrm>
              <a:off x="1386956" y="2347565"/>
              <a:ext cx="527068" cy="1167307"/>
              <a:chOff x="1386982" y="1254629"/>
              <a:chExt cx="527068" cy="971541"/>
            </a:xfrm>
          </p:grpSpPr>
          <p:sp>
            <p:nvSpPr>
              <p:cNvPr id="3366" name="Google Shape;3366;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88"/>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88"/>
            <p:cNvGrpSpPr/>
            <p:nvPr/>
          </p:nvGrpSpPr>
          <p:grpSpPr>
            <a:xfrm>
              <a:off x="1386956" y="3440519"/>
              <a:ext cx="527068" cy="1167307"/>
              <a:chOff x="1386982" y="1254629"/>
              <a:chExt cx="527068" cy="971541"/>
            </a:xfrm>
          </p:grpSpPr>
          <p:sp>
            <p:nvSpPr>
              <p:cNvPr id="3369" name="Google Shape;3369;p88"/>
              <p:cNvSpPr/>
              <p:nvPr/>
            </p:nvSpPr>
            <p:spPr>
              <a:xfrm rot="-5406807">
                <a:off x="1161237" y="1481335"/>
                <a:ext cx="971543" cy="518128"/>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88"/>
              <p:cNvSpPr/>
              <p:nvPr/>
            </p:nvSpPr>
            <p:spPr>
              <a:xfrm>
                <a:off x="1850450" y="1254925"/>
                <a:ext cx="63600" cy="95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71" name="Google Shape;3371;p88"/>
          <p:cNvGrpSpPr/>
          <p:nvPr/>
        </p:nvGrpSpPr>
        <p:grpSpPr>
          <a:xfrm rot="-486850">
            <a:off x="3820164" y="229486"/>
            <a:ext cx="1503257" cy="315244"/>
            <a:chOff x="1616851" y="4296375"/>
            <a:chExt cx="5910276" cy="311472"/>
          </a:xfrm>
        </p:grpSpPr>
        <p:sp>
          <p:nvSpPr>
            <p:cNvPr id="3372" name="Google Shape;3372;p88"/>
            <p:cNvSpPr/>
            <p:nvPr/>
          </p:nvSpPr>
          <p:spPr>
            <a:xfrm>
              <a:off x="1616851" y="4296375"/>
              <a:ext cx="5910276" cy="311472"/>
            </a:xfrm>
            <a:custGeom>
              <a:avLst/>
              <a:gdLst/>
              <a:ahLst/>
              <a:cxnLst/>
              <a:rect l="l" t="t" r="r" b="b"/>
              <a:pathLst>
                <a:path w="13789" h="2620" extrusionOk="0">
                  <a:moveTo>
                    <a:pt x="81" y="0"/>
                  </a:moveTo>
                  <a:cubicBezTo>
                    <a:pt x="81" y="6"/>
                    <a:pt x="86" y="17"/>
                    <a:pt x="86" y="23"/>
                  </a:cubicBezTo>
                  <a:cubicBezTo>
                    <a:pt x="115" y="125"/>
                    <a:pt x="155" y="222"/>
                    <a:pt x="206" y="313"/>
                  </a:cubicBezTo>
                  <a:cubicBezTo>
                    <a:pt x="251" y="382"/>
                    <a:pt x="246" y="473"/>
                    <a:pt x="194" y="535"/>
                  </a:cubicBezTo>
                  <a:cubicBezTo>
                    <a:pt x="132" y="581"/>
                    <a:pt x="103" y="649"/>
                    <a:pt x="103" y="723"/>
                  </a:cubicBezTo>
                  <a:cubicBezTo>
                    <a:pt x="98" y="757"/>
                    <a:pt x="103" y="797"/>
                    <a:pt x="120" y="832"/>
                  </a:cubicBezTo>
                  <a:cubicBezTo>
                    <a:pt x="160" y="894"/>
                    <a:pt x="234" y="917"/>
                    <a:pt x="274" y="985"/>
                  </a:cubicBezTo>
                  <a:cubicBezTo>
                    <a:pt x="320" y="1071"/>
                    <a:pt x="246" y="1099"/>
                    <a:pt x="200" y="1145"/>
                  </a:cubicBezTo>
                  <a:cubicBezTo>
                    <a:pt x="149" y="1196"/>
                    <a:pt x="120" y="1242"/>
                    <a:pt x="172" y="1304"/>
                  </a:cubicBezTo>
                  <a:cubicBezTo>
                    <a:pt x="177" y="1316"/>
                    <a:pt x="189" y="1316"/>
                    <a:pt x="206" y="1338"/>
                  </a:cubicBezTo>
                  <a:cubicBezTo>
                    <a:pt x="223" y="1355"/>
                    <a:pt x="229" y="1395"/>
                    <a:pt x="240" y="1412"/>
                  </a:cubicBezTo>
                  <a:cubicBezTo>
                    <a:pt x="251" y="1430"/>
                    <a:pt x="314" y="1475"/>
                    <a:pt x="314" y="1498"/>
                  </a:cubicBezTo>
                  <a:cubicBezTo>
                    <a:pt x="314" y="1572"/>
                    <a:pt x="166" y="1566"/>
                    <a:pt x="172" y="1652"/>
                  </a:cubicBezTo>
                  <a:cubicBezTo>
                    <a:pt x="217" y="1686"/>
                    <a:pt x="257" y="1720"/>
                    <a:pt x="291" y="1771"/>
                  </a:cubicBezTo>
                  <a:cubicBezTo>
                    <a:pt x="286" y="1811"/>
                    <a:pt x="229" y="1811"/>
                    <a:pt x="200" y="1828"/>
                  </a:cubicBezTo>
                  <a:cubicBezTo>
                    <a:pt x="149" y="1857"/>
                    <a:pt x="172" y="1885"/>
                    <a:pt x="189" y="1936"/>
                  </a:cubicBezTo>
                  <a:cubicBezTo>
                    <a:pt x="194" y="1965"/>
                    <a:pt x="212" y="1993"/>
                    <a:pt x="223" y="2022"/>
                  </a:cubicBezTo>
                  <a:cubicBezTo>
                    <a:pt x="251" y="2056"/>
                    <a:pt x="268" y="2062"/>
                    <a:pt x="223" y="2096"/>
                  </a:cubicBezTo>
                  <a:cubicBezTo>
                    <a:pt x="189" y="2113"/>
                    <a:pt x="86" y="2124"/>
                    <a:pt x="81" y="2158"/>
                  </a:cubicBezTo>
                  <a:cubicBezTo>
                    <a:pt x="75" y="2193"/>
                    <a:pt x="149" y="2233"/>
                    <a:pt x="166" y="2250"/>
                  </a:cubicBezTo>
                  <a:cubicBezTo>
                    <a:pt x="189" y="2267"/>
                    <a:pt x="217" y="2284"/>
                    <a:pt x="212" y="2307"/>
                  </a:cubicBezTo>
                  <a:cubicBezTo>
                    <a:pt x="206" y="2335"/>
                    <a:pt x="81" y="2398"/>
                    <a:pt x="69" y="2403"/>
                  </a:cubicBezTo>
                  <a:cubicBezTo>
                    <a:pt x="46" y="2415"/>
                    <a:pt x="24" y="2426"/>
                    <a:pt x="1" y="2438"/>
                  </a:cubicBezTo>
                  <a:cubicBezTo>
                    <a:pt x="46" y="2472"/>
                    <a:pt x="109" y="2483"/>
                    <a:pt x="160" y="2512"/>
                  </a:cubicBezTo>
                  <a:cubicBezTo>
                    <a:pt x="194" y="2529"/>
                    <a:pt x="217" y="2563"/>
                    <a:pt x="251" y="2580"/>
                  </a:cubicBezTo>
                  <a:cubicBezTo>
                    <a:pt x="246" y="2591"/>
                    <a:pt x="240" y="2603"/>
                    <a:pt x="229" y="2620"/>
                  </a:cubicBezTo>
                  <a:lnTo>
                    <a:pt x="13658" y="2614"/>
                  </a:lnTo>
                  <a:cubicBezTo>
                    <a:pt x="13652" y="2574"/>
                    <a:pt x="13658" y="2540"/>
                    <a:pt x="13669" y="2512"/>
                  </a:cubicBezTo>
                  <a:cubicBezTo>
                    <a:pt x="13698" y="2472"/>
                    <a:pt x="13721" y="2500"/>
                    <a:pt x="13726" y="2443"/>
                  </a:cubicBezTo>
                  <a:cubicBezTo>
                    <a:pt x="13732" y="2415"/>
                    <a:pt x="13738" y="2386"/>
                    <a:pt x="13743" y="2358"/>
                  </a:cubicBezTo>
                  <a:cubicBezTo>
                    <a:pt x="13749" y="2335"/>
                    <a:pt x="13777" y="2278"/>
                    <a:pt x="13772" y="2255"/>
                  </a:cubicBezTo>
                  <a:cubicBezTo>
                    <a:pt x="13760" y="2233"/>
                    <a:pt x="13681" y="2221"/>
                    <a:pt x="13664" y="2204"/>
                  </a:cubicBezTo>
                  <a:cubicBezTo>
                    <a:pt x="13590" y="2130"/>
                    <a:pt x="13709" y="2090"/>
                    <a:pt x="13732" y="2039"/>
                  </a:cubicBezTo>
                  <a:cubicBezTo>
                    <a:pt x="13738" y="1976"/>
                    <a:pt x="13715" y="1908"/>
                    <a:pt x="13669" y="1862"/>
                  </a:cubicBezTo>
                  <a:cubicBezTo>
                    <a:pt x="13624" y="1805"/>
                    <a:pt x="13521" y="1771"/>
                    <a:pt x="13590" y="1697"/>
                  </a:cubicBezTo>
                  <a:cubicBezTo>
                    <a:pt x="13612" y="1674"/>
                    <a:pt x="13635" y="1669"/>
                    <a:pt x="13646" y="1635"/>
                  </a:cubicBezTo>
                  <a:cubicBezTo>
                    <a:pt x="13646" y="1600"/>
                    <a:pt x="13646" y="1572"/>
                    <a:pt x="13646" y="1538"/>
                  </a:cubicBezTo>
                  <a:cubicBezTo>
                    <a:pt x="13641" y="1492"/>
                    <a:pt x="13618" y="1447"/>
                    <a:pt x="13578" y="1418"/>
                  </a:cubicBezTo>
                  <a:cubicBezTo>
                    <a:pt x="13555" y="1390"/>
                    <a:pt x="13510" y="1390"/>
                    <a:pt x="13521" y="1338"/>
                  </a:cubicBezTo>
                  <a:cubicBezTo>
                    <a:pt x="13527" y="1287"/>
                    <a:pt x="13601" y="1259"/>
                    <a:pt x="13618" y="1207"/>
                  </a:cubicBezTo>
                  <a:cubicBezTo>
                    <a:pt x="13629" y="1173"/>
                    <a:pt x="13629" y="1139"/>
                    <a:pt x="13618" y="1105"/>
                  </a:cubicBezTo>
                  <a:cubicBezTo>
                    <a:pt x="13607" y="1065"/>
                    <a:pt x="13527" y="1037"/>
                    <a:pt x="13533" y="997"/>
                  </a:cubicBezTo>
                  <a:cubicBezTo>
                    <a:pt x="13538" y="957"/>
                    <a:pt x="13641" y="911"/>
                    <a:pt x="13664" y="877"/>
                  </a:cubicBezTo>
                  <a:cubicBezTo>
                    <a:pt x="13681" y="837"/>
                    <a:pt x="13698" y="797"/>
                    <a:pt x="13709" y="757"/>
                  </a:cubicBezTo>
                  <a:cubicBezTo>
                    <a:pt x="13721" y="729"/>
                    <a:pt x="13743" y="689"/>
                    <a:pt x="13732" y="655"/>
                  </a:cubicBezTo>
                  <a:cubicBezTo>
                    <a:pt x="13703" y="592"/>
                    <a:pt x="13578" y="587"/>
                    <a:pt x="13561" y="507"/>
                  </a:cubicBezTo>
                  <a:cubicBezTo>
                    <a:pt x="13550" y="450"/>
                    <a:pt x="13612" y="456"/>
                    <a:pt x="13664" y="439"/>
                  </a:cubicBezTo>
                  <a:cubicBezTo>
                    <a:pt x="13743" y="410"/>
                    <a:pt x="13749" y="376"/>
                    <a:pt x="13749" y="296"/>
                  </a:cubicBezTo>
                  <a:cubicBezTo>
                    <a:pt x="13749" y="199"/>
                    <a:pt x="13777" y="97"/>
                    <a:pt x="137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88"/>
            <p:cNvSpPr/>
            <p:nvPr/>
          </p:nvSpPr>
          <p:spPr>
            <a:xfrm>
              <a:off x="1687574" y="4492187"/>
              <a:ext cx="5793262" cy="8203"/>
            </a:xfrm>
            <a:custGeom>
              <a:avLst/>
              <a:gdLst/>
              <a:ahLst/>
              <a:cxnLst/>
              <a:rect l="l" t="t" r="r" b="b"/>
              <a:pathLst>
                <a:path w="13516" h="69" extrusionOk="0">
                  <a:moveTo>
                    <a:pt x="75" y="0"/>
                  </a:moveTo>
                  <a:cubicBezTo>
                    <a:pt x="64" y="6"/>
                    <a:pt x="47" y="11"/>
                    <a:pt x="35" y="17"/>
                  </a:cubicBezTo>
                  <a:cubicBezTo>
                    <a:pt x="7" y="34"/>
                    <a:pt x="1" y="51"/>
                    <a:pt x="7" y="68"/>
                  </a:cubicBezTo>
                  <a:lnTo>
                    <a:pt x="13516" y="68"/>
                  </a:lnTo>
                  <a:lnTo>
                    <a:pt x="13504" y="51"/>
                  </a:lnTo>
                  <a:cubicBezTo>
                    <a:pt x="13487" y="34"/>
                    <a:pt x="13464" y="17"/>
                    <a:pt x="13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88"/>
            <p:cNvSpPr/>
            <p:nvPr/>
          </p:nvSpPr>
          <p:spPr>
            <a:xfrm>
              <a:off x="1651141" y="4541877"/>
              <a:ext cx="5827123" cy="8203"/>
            </a:xfrm>
            <a:custGeom>
              <a:avLst/>
              <a:gdLst/>
              <a:ahLst/>
              <a:cxnLst/>
              <a:rect l="l" t="t" r="r" b="b"/>
              <a:pathLst>
                <a:path w="13595" h="69" extrusionOk="0">
                  <a:moveTo>
                    <a:pt x="126" y="1"/>
                  </a:moveTo>
                  <a:cubicBezTo>
                    <a:pt x="86" y="18"/>
                    <a:pt x="6" y="29"/>
                    <a:pt x="1" y="57"/>
                  </a:cubicBezTo>
                  <a:cubicBezTo>
                    <a:pt x="1" y="63"/>
                    <a:pt x="1" y="63"/>
                    <a:pt x="1" y="69"/>
                  </a:cubicBezTo>
                  <a:lnTo>
                    <a:pt x="13561" y="69"/>
                  </a:lnTo>
                  <a:cubicBezTo>
                    <a:pt x="13555" y="40"/>
                    <a:pt x="13572" y="23"/>
                    <a:pt x="13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88"/>
            <p:cNvSpPr/>
            <p:nvPr/>
          </p:nvSpPr>
          <p:spPr>
            <a:xfrm>
              <a:off x="1661000" y="4385317"/>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88"/>
            <p:cNvSpPr/>
            <p:nvPr/>
          </p:nvSpPr>
          <p:spPr>
            <a:xfrm>
              <a:off x="1736438" y="4335508"/>
              <a:ext cx="5700679" cy="8322"/>
            </a:xfrm>
            <a:custGeom>
              <a:avLst/>
              <a:gdLst/>
              <a:ahLst/>
              <a:cxnLst/>
              <a:rect l="l" t="t" r="r" b="b"/>
              <a:pathLst>
                <a:path w="13300" h="70" extrusionOk="0">
                  <a:moveTo>
                    <a:pt x="1" y="1"/>
                  </a:moveTo>
                  <a:cubicBezTo>
                    <a:pt x="12" y="18"/>
                    <a:pt x="12" y="46"/>
                    <a:pt x="7" y="69"/>
                  </a:cubicBezTo>
                  <a:lnTo>
                    <a:pt x="13299" y="69"/>
                  </a:lnTo>
                  <a:cubicBezTo>
                    <a:pt x="13276" y="46"/>
                    <a:pt x="13254" y="29"/>
                    <a:pt x="13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88"/>
            <p:cNvSpPr/>
            <p:nvPr/>
          </p:nvSpPr>
          <p:spPr>
            <a:xfrm>
              <a:off x="1661000" y="4438743"/>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88"/>
            <p:cNvSpPr/>
            <p:nvPr/>
          </p:nvSpPr>
          <p:spPr>
            <a:xfrm>
              <a:off x="1661000" y="4599769"/>
              <a:ext cx="5839553" cy="7490"/>
            </a:xfrm>
            <a:custGeom>
              <a:avLst/>
              <a:gdLst/>
              <a:ahLst/>
              <a:cxnLst/>
              <a:rect l="l" t="t" r="r" b="b"/>
              <a:pathLst>
                <a:path w="13624" h="63" extrusionOk="0">
                  <a:moveTo>
                    <a:pt x="0" y="0"/>
                  </a:moveTo>
                  <a:cubicBezTo>
                    <a:pt x="0" y="6"/>
                    <a:pt x="0" y="12"/>
                    <a:pt x="0" y="17"/>
                  </a:cubicBezTo>
                  <a:lnTo>
                    <a:pt x="0" y="63"/>
                  </a:lnTo>
                  <a:lnTo>
                    <a:pt x="13600" y="63"/>
                  </a:lnTo>
                  <a:lnTo>
                    <a:pt x="13600" y="51"/>
                  </a:lnTo>
                  <a:cubicBezTo>
                    <a:pt x="13600" y="51"/>
                    <a:pt x="13612" y="17"/>
                    <a:pt x="13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9" name="Google Shape;3379;p88"/>
          <p:cNvSpPr/>
          <p:nvPr/>
        </p:nvSpPr>
        <p:spPr>
          <a:xfrm>
            <a:off x="1339701" y="1727443"/>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0" name="Google Shape;3380;p88"/>
          <p:cNvGrpSpPr/>
          <p:nvPr/>
        </p:nvGrpSpPr>
        <p:grpSpPr>
          <a:xfrm>
            <a:off x="1373065" y="2533845"/>
            <a:ext cx="219981" cy="369974"/>
            <a:chOff x="-38109725" y="3955025"/>
            <a:chExt cx="188275" cy="316650"/>
          </a:xfrm>
        </p:grpSpPr>
        <p:sp>
          <p:nvSpPr>
            <p:cNvPr id="3381" name="Google Shape;3381;p88"/>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88"/>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3" name="Google Shape;3383;p88"/>
          <p:cNvGrpSpPr/>
          <p:nvPr/>
        </p:nvGrpSpPr>
        <p:grpSpPr>
          <a:xfrm>
            <a:off x="1309422" y="3291150"/>
            <a:ext cx="372749" cy="241158"/>
            <a:chOff x="-37806500" y="3643030"/>
            <a:chExt cx="319025" cy="206400"/>
          </a:xfrm>
        </p:grpSpPr>
        <p:sp>
          <p:nvSpPr>
            <p:cNvPr id="3384" name="Google Shape;3384;p88"/>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88"/>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6" name="Google Shape;3386;p88"/>
          <p:cNvSpPr/>
          <p:nvPr/>
        </p:nvSpPr>
        <p:spPr>
          <a:xfrm>
            <a:off x="5150518" y="397465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88"/>
          <p:cNvSpPr/>
          <p:nvPr/>
        </p:nvSpPr>
        <p:spPr>
          <a:xfrm>
            <a:off x="5147841" y="2842568"/>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8" name="Google Shape;3388;p88"/>
          <p:cNvGrpSpPr/>
          <p:nvPr/>
        </p:nvGrpSpPr>
        <p:grpSpPr>
          <a:xfrm>
            <a:off x="5105400" y="1746730"/>
            <a:ext cx="356221" cy="333240"/>
            <a:chOff x="-10858725" y="4092875"/>
            <a:chExt cx="353675" cy="330825"/>
          </a:xfrm>
        </p:grpSpPr>
        <p:sp>
          <p:nvSpPr>
            <p:cNvPr id="3389" name="Google Shape;3389;p88"/>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88"/>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88"/>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88"/>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88"/>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88"/>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4657;p99">
            <a:extLst>
              <a:ext uri="{FF2B5EF4-FFF2-40B4-BE49-F238E27FC236}">
                <a16:creationId xmlns:a16="http://schemas.microsoft.com/office/drawing/2014/main" id="{47A62F12-4122-409B-93C1-F4AB3CC55251}"/>
              </a:ext>
            </a:extLst>
          </p:cNvPr>
          <p:cNvGrpSpPr/>
          <p:nvPr/>
        </p:nvGrpSpPr>
        <p:grpSpPr>
          <a:xfrm>
            <a:off x="1325892" y="4000080"/>
            <a:ext cx="339200" cy="339271"/>
            <a:chOff x="5049725" y="2027900"/>
            <a:chExt cx="481750" cy="481850"/>
          </a:xfrm>
          <a:solidFill>
            <a:schemeClr val="accent6"/>
          </a:solidFill>
        </p:grpSpPr>
        <p:sp>
          <p:nvSpPr>
            <p:cNvPr id="69" name="Google Shape;4658;p99">
              <a:extLst>
                <a:ext uri="{FF2B5EF4-FFF2-40B4-BE49-F238E27FC236}">
                  <a16:creationId xmlns:a16="http://schemas.microsoft.com/office/drawing/2014/main" id="{93704671-BB38-4AFC-8BF3-BF8CDF8ADEE7}"/>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0" name="Google Shape;4659;p99">
              <a:extLst>
                <a:ext uri="{FF2B5EF4-FFF2-40B4-BE49-F238E27FC236}">
                  <a16:creationId xmlns:a16="http://schemas.microsoft.com/office/drawing/2014/main" id="{CB63B66C-AB07-4D52-AC15-A639688CC6FC}"/>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1" name="Google Shape;4660;p99">
              <a:extLst>
                <a:ext uri="{FF2B5EF4-FFF2-40B4-BE49-F238E27FC236}">
                  <a16:creationId xmlns:a16="http://schemas.microsoft.com/office/drawing/2014/main" id="{D37F3D22-CF57-4BFC-B396-846E098DBBAC}"/>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2" name="Google Shape;4661;p99">
              <a:extLst>
                <a:ext uri="{FF2B5EF4-FFF2-40B4-BE49-F238E27FC236}">
                  <a16:creationId xmlns:a16="http://schemas.microsoft.com/office/drawing/2014/main" id="{0CFF3F44-3EEC-4630-9491-9AAA2A9CC22A}"/>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3" name="Google Shape;4662;p99">
              <a:extLst>
                <a:ext uri="{FF2B5EF4-FFF2-40B4-BE49-F238E27FC236}">
                  <a16:creationId xmlns:a16="http://schemas.microsoft.com/office/drawing/2014/main" id="{3E72D2DD-BEF9-4424-BFCE-6932A6779ADA}"/>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4" name="Google Shape;4663;p99">
              <a:extLst>
                <a:ext uri="{FF2B5EF4-FFF2-40B4-BE49-F238E27FC236}">
                  <a16:creationId xmlns:a16="http://schemas.microsoft.com/office/drawing/2014/main" id="{AE5E2253-9C3D-41DA-97F6-90DC7332D710}"/>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5" name="Google Shape;4664;p99">
              <a:extLst>
                <a:ext uri="{FF2B5EF4-FFF2-40B4-BE49-F238E27FC236}">
                  <a16:creationId xmlns:a16="http://schemas.microsoft.com/office/drawing/2014/main" id="{5D336F7B-F497-454A-8841-23E5E0248DF8}"/>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6" name="Google Shape;4665;p99">
              <a:extLst>
                <a:ext uri="{FF2B5EF4-FFF2-40B4-BE49-F238E27FC236}">
                  <a16:creationId xmlns:a16="http://schemas.microsoft.com/office/drawing/2014/main" id="{7F20ADD1-E8DF-49D5-9813-0536E7BF10A2}"/>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77" name="Google Shape;3350;p88">
            <a:extLst>
              <a:ext uri="{FF2B5EF4-FFF2-40B4-BE49-F238E27FC236}">
                <a16:creationId xmlns:a16="http://schemas.microsoft.com/office/drawing/2014/main" id="{7B8A8779-3878-461D-BC7A-CAD88CF54A5C}"/>
              </a:ext>
            </a:extLst>
          </p:cNvPr>
          <p:cNvSpPr txBox="1">
            <a:spLocks/>
          </p:cNvSpPr>
          <p:nvPr/>
        </p:nvSpPr>
        <p:spPr>
          <a:xfrm>
            <a:off x="1916864" y="3886624"/>
            <a:ext cx="2190000" cy="54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dika"/>
              <a:buNone/>
              <a:defRPr sz="1400" b="0" i="0" u="none" strike="noStrike" cap="none">
                <a:solidFill>
                  <a:schemeClr val="dk2"/>
                </a:solidFill>
                <a:latin typeface="Andika"/>
                <a:ea typeface="Andika"/>
                <a:cs typeface="Andika"/>
                <a:sym typeface="Andika"/>
              </a:defRPr>
            </a:lvl1pPr>
            <a:lvl2pPr marL="914400" marR="0" lvl="1"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2pPr>
            <a:lvl3pPr marL="1371600" marR="0" lvl="2"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3pPr>
            <a:lvl4pPr marL="1828800" marR="0" lvl="3"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4pPr>
            <a:lvl5pPr marL="2286000" marR="0" lvl="4"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5pPr>
            <a:lvl6pPr marL="2743200" marR="0" lvl="5"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6pPr>
            <a:lvl7pPr marL="3200400" marR="0" lvl="6"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7pPr>
            <a:lvl8pPr marL="3657600" marR="0" lvl="7"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8pPr>
            <a:lvl9pPr marL="4114800" marR="0" lvl="8"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9pPr>
          </a:lstStyle>
          <a:p>
            <a:pPr marL="0" indent="0"/>
            <a:r>
              <a:rPr lang="id-ID" sz="1000" b="1" dirty="0"/>
              <a:t>Konflik sebagai jalan untuk mengurangi ketergantungan antar individu dan kelompok</a:t>
            </a:r>
            <a:endParaRPr lang="en-GB"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35"/>
                                        </p:tgtEl>
                                        <p:attrNameLst>
                                          <p:attrName>style.visibility</p:attrName>
                                        </p:attrNameLst>
                                      </p:cBhvr>
                                      <p:to>
                                        <p:strVal val="visible"/>
                                      </p:to>
                                    </p:set>
                                    <p:anim calcmode="lin" valueType="num">
                                      <p:cBhvr additive="base">
                                        <p:cTn id="7" dur="1000"/>
                                        <p:tgtEl>
                                          <p:spTgt spid="333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348"/>
                                        </p:tgtEl>
                                        <p:attrNameLst>
                                          <p:attrName>style.visibility</p:attrName>
                                        </p:attrNameLst>
                                      </p:cBhvr>
                                      <p:to>
                                        <p:strVal val="visible"/>
                                      </p:to>
                                    </p:set>
                                    <p:animEffect transition="in" filter="fade">
                                      <p:cBhvr>
                                        <p:cTn id="10" dur="1000"/>
                                        <p:tgtEl>
                                          <p:spTgt spid="3348"/>
                                        </p:tgtEl>
                                      </p:cBhvr>
                                    </p:animEffect>
                                  </p:childTnLst>
                                </p:cTn>
                              </p:par>
                              <p:par>
                                <p:cTn id="11" presetID="10" presetClass="entr" presetSubtype="0" fill="hold" nodeType="withEffect">
                                  <p:stCondLst>
                                    <p:cond delay="0"/>
                                  </p:stCondLst>
                                  <p:childTnLst>
                                    <p:set>
                                      <p:cBhvr>
                                        <p:cTn id="12" dur="1" fill="hold">
                                          <p:stCondLst>
                                            <p:cond delay="0"/>
                                          </p:stCondLst>
                                        </p:cTn>
                                        <p:tgtEl>
                                          <p:spTgt spid="3371"/>
                                        </p:tgtEl>
                                        <p:attrNameLst>
                                          <p:attrName>style.visibility</p:attrName>
                                        </p:attrNameLst>
                                      </p:cBhvr>
                                      <p:to>
                                        <p:strVal val="visible"/>
                                      </p:to>
                                    </p:set>
                                    <p:animEffect transition="in" filter="fade">
                                      <p:cBhvr>
                                        <p:cTn id="13" dur="1000"/>
                                        <p:tgtEl>
                                          <p:spTgt spid="33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38"/>
                                        </p:tgtEl>
                                        <p:attrNameLst>
                                          <p:attrName>style.visibility</p:attrName>
                                        </p:attrNameLst>
                                      </p:cBhvr>
                                      <p:to>
                                        <p:strVal val="visible"/>
                                      </p:to>
                                    </p:set>
                                    <p:anim calcmode="lin" valueType="num">
                                      <p:cBhvr additive="base">
                                        <p:cTn id="18" dur="1000"/>
                                        <p:tgtEl>
                                          <p:spTgt spid="3338"/>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3379"/>
                                        </p:tgtEl>
                                        <p:attrNameLst>
                                          <p:attrName>style.visibility</p:attrName>
                                        </p:attrNameLst>
                                      </p:cBhvr>
                                      <p:to>
                                        <p:strVal val="visible"/>
                                      </p:to>
                                    </p:set>
                                    <p:animEffect transition="in" filter="fade">
                                      <p:cBhvr>
                                        <p:cTn id="21" dur="1000"/>
                                        <p:tgtEl>
                                          <p:spTgt spid="3379"/>
                                        </p:tgtEl>
                                      </p:cBhvr>
                                    </p:animEffect>
                                  </p:childTnLst>
                                </p:cTn>
                              </p:par>
                              <p:par>
                                <p:cTn id="22" presetID="10" presetClass="entr" presetSubtype="0" fill="hold" nodeType="withEffect">
                                  <p:stCondLst>
                                    <p:cond delay="0"/>
                                  </p:stCondLst>
                                  <p:childTnLst>
                                    <p:set>
                                      <p:cBhvr>
                                        <p:cTn id="23" dur="1" fill="hold">
                                          <p:stCondLst>
                                            <p:cond delay="0"/>
                                          </p:stCondLst>
                                        </p:cTn>
                                        <p:tgtEl>
                                          <p:spTgt spid="3353"/>
                                        </p:tgtEl>
                                        <p:attrNameLst>
                                          <p:attrName>style.visibility</p:attrName>
                                        </p:attrNameLst>
                                      </p:cBhvr>
                                      <p:to>
                                        <p:strVal val="visible"/>
                                      </p:to>
                                    </p:set>
                                    <p:animEffect transition="in" filter="fade">
                                      <p:cBhvr>
                                        <p:cTn id="24" dur="1000"/>
                                        <p:tgtEl>
                                          <p:spTgt spid="3353"/>
                                        </p:tgtEl>
                                      </p:cBhvr>
                                    </p:animEffect>
                                  </p:childTnLst>
                                </p:cTn>
                              </p:par>
                              <p:par>
                                <p:cTn id="25" presetID="10" presetClass="entr" presetSubtype="0" fill="hold" nodeType="withEffect">
                                  <p:stCondLst>
                                    <p:cond delay="0"/>
                                  </p:stCondLst>
                                  <p:childTnLst>
                                    <p:set>
                                      <p:cBhvr>
                                        <p:cTn id="26" dur="1" fill="hold">
                                          <p:stCondLst>
                                            <p:cond delay="0"/>
                                          </p:stCondLst>
                                        </p:cTn>
                                        <p:tgtEl>
                                          <p:spTgt spid="3380"/>
                                        </p:tgtEl>
                                        <p:attrNameLst>
                                          <p:attrName>style.visibility</p:attrName>
                                        </p:attrNameLst>
                                      </p:cBhvr>
                                      <p:to>
                                        <p:strVal val="visible"/>
                                      </p:to>
                                    </p:set>
                                    <p:animEffect transition="in" filter="fade">
                                      <p:cBhvr>
                                        <p:cTn id="27" dur="1000"/>
                                        <p:tgtEl>
                                          <p:spTgt spid="3380"/>
                                        </p:tgtEl>
                                      </p:cBhvr>
                                    </p:animEffect>
                                  </p:childTnLst>
                                </p:cTn>
                              </p:par>
                              <p:par>
                                <p:cTn id="28" presetID="10" presetClass="entr" presetSubtype="0" fill="hold" nodeType="withEffect">
                                  <p:stCondLst>
                                    <p:cond delay="0"/>
                                  </p:stCondLst>
                                  <p:childTnLst>
                                    <p:set>
                                      <p:cBhvr>
                                        <p:cTn id="29" dur="1" fill="hold">
                                          <p:stCondLst>
                                            <p:cond delay="0"/>
                                          </p:stCondLst>
                                        </p:cTn>
                                        <p:tgtEl>
                                          <p:spTgt spid="3357"/>
                                        </p:tgtEl>
                                        <p:attrNameLst>
                                          <p:attrName>style.visibility</p:attrName>
                                        </p:attrNameLst>
                                      </p:cBhvr>
                                      <p:to>
                                        <p:strVal val="visible"/>
                                      </p:to>
                                    </p:set>
                                    <p:animEffect transition="in" filter="fade">
                                      <p:cBhvr>
                                        <p:cTn id="30" dur="1000"/>
                                        <p:tgtEl>
                                          <p:spTgt spid="3357"/>
                                        </p:tgtEl>
                                      </p:cBhvr>
                                    </p:animEffect>
                                  </p:childTnLst>
                                </p:cTn>
                              </p:par>
                              <p:par>
                                <p:cTn id="31" presetID="10" presetClass="entr" presetSubtype="0" fill="hold" nodeType="withEffect">
                                  <p:stCondLst>
                                    <p:cond delay="0"/>
                                  </p:stCondLst>
                                  <p:childTnLst>
                                    <p:set>
                                      <p:cBhvr>
                                        <p:cTn id="32" dur="1" fill="hold">
                                          <p:stCondLst>
                                            <p:cond delay="0"/>
                                          </p:stCondLst>
                                        </p:cTn>
                                        <p:tgtEl>
                                          <p:spTgt spid="3383"/>
                                        </p:tgtEl>
                                        <p:attrNameLst>
                                          <p:attrName>style.visibility</p:attrName>
                                        </p:attrNameLst>
                                      </p:cBhvr>
                                      <p:to>
                                        <p:strVal val="visible"/>
                                      </p:to>
                                    </p:set>
                                    <p:animEffect transition="in" filter="fade">
                                      <p:cBhvr>
                                        <p:cTn id="33" dur="1000"/>
                                        <p:tgtEl>
                                          <p:spTgt spid="3383"/>
                                        </p:tgtEl>
                                      </p:cBhvr>
                                    </p:animEffect>
                                  </p:childTnLst>
                                </p:cTn>
                              </p:par>
                              <p:par>
                                <p:cTn id="34" presetID="10" presetClass="entr" presetSubtype="0" fill="hold" nodeType="withEffect">
                                  <p:stCondLst>
                                    <p:cond delay="0"/>
                                  </p:stCondLst>
                                  <p:childTnLst>
                                    <p:set>
                                      <p:cBhvr>
                                        <p:cTn id="35" dur="1" fill="hold">
                                          <p:stCondLst>
                                            <p:cond delay="0"/>
                                          </p:stCondLst>
                                        </p:cTn>
                                        <p:tgtEl>
                                          <p:spTgt spid="3350"/>
                                        </p:tgtEl>
                                        <p:attrNameLst>
                                          <p:attrName>style.visibility</p:attrName>
                                        </p:attrNameLst>
                                      </p:cBhvr>
                                      <p:to>
                                        <p:strVal val="visible"/>
                                      </p:to>
                                    </p:set>
                                    <p:animEffect transition="in" filter="fade">
                                      <p:cBhvr>
                                        <p:cTn id="36" dur="1000"/>
                                        <p:tgtEl>
                                          <p:spTgt spid="335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361"/>
                                        </p:tgtEl>
                                        <p:attrNameLst>
                                          <p:attrName>style.visibility</p:attrName>
                                        </p:attrNameLst>
                                      </p:cBhvr>
                                      <p:to>
                                        <p:strVal val="visible"/>
                                      </p:to>
                                    </p:set>
                                    <p:anim calcmode="lin" valueType="num">
                                      <p:cBhvr additive="base">
                                        <p:cTn id="41" dur="1000"/>
                                        <p:tgtEl>
                                          <p:spTgt spid="3361"/>
                                        </p:tgtEl>
                                        <p:attrNameLst>
                                          <p:attrName>ppt_y</p:attrName>
                                        </p:attrNameLst>
                                      </p:cBhvr>
                                      <p:tavLst>
                                        <p:tav tm="0">
                                          <p:val>
                                            <p:strVal val="#ppt_y+1"/>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3388"/>
                                        </p:tgtEl>
                                        <p:attrNameLst>
                                          <p:attrName>style.visibility</p:attrName>
                                        </p:attrNameLst>
                                      </p:cBhvr>
                                      <p:to>
                                        <p:strVal val="visible"/>
                                      </p:to>
                                    </p:set>
                                    <p:animEffect transition="in" filter="fade">
                                      <p:cBhvr>
                                        <p:cTn id="44" dur="1000"/>
                                        <p:tgtEl>
                                          <p:spTgt spid="3388"/>
                                        </p:tgtEl>
                                      </p:cBhvr>
                                    </p:animEffect>
                                  </p:childTnLst>
                                </p:cTn>
                              </p:par>
                              <p:par>
                                <p:cTn id="45" presetID="10" presetClass="entr" presetSubtype="0" fill="hold" nodeType="withEffect">
                                  <p:stCondLst>
                                    <p:cond delay="0"/>
                                  </p:stCondLst>
                                  <p:childTnLst>
                                    <p:set>
                                      <p:cBhvr>
                                        <p:cTn id="46" dur="1" fill="hold">
                                          <p:stCondLst>
                                            <p:cond delay="0"/>
                                          </p:stCondLst>
                                        </p:cTn>
                                        <p:tgtEl>
                                          <p:spTgt spid="3351"/>
                                        </p:tgtEl>
                                        <p:attrNameLst>
                                          <p:attrName>style.visibility</p:attrName>
                                        </p:attrNameLst>
                                      </p:cBhvr>
                                      <p:to>
                                        <p:strVal val="visible"/>
                                      </p:to>
                                    </p:set>
                                    <p:animEffect transition="in" filter="fade">
                                      <p:cBhvr>
                                        <p:cTn id="47" dur="1000"/>
                                        <p:tgtEl>
                                          <p:spTgt spid="3351"/>
                                        </p:tgtEl>
                                      </p:cBhvr>
                                    </p:animEffect>
                                  </p:childTnLst>
                                </p:cTn>
                              </p:par>
                              <p:par>
                                <p:cTn id="48" presetID="10" presetClass="entr" presetSubtype="0" fill="hold" nodeType="withEffect">
                                  <p:stCondLst>
                                    <p:cond delay="0"/>
                                  </p:stCondLst>
                                  <p:childTnLst>
                                    <p:set>
                                      <p:cBhvr>
                                        <p:cTn id="49" dur="1" fill="hold">
                                          <p:stCondLst>
                                            <p:cond delay="0"/>
                                          </p:stCondLst>
                                        </p:cTn>
                                        <p:tgtEl>
                                          <p:spTgt spid="3387"/>
                                        </p:tgtEl>
                                        <p:attrNameLst>
                                          <p:attrName>style.visibility</p:attrName>
                                        </p:attrNameLst>
                                      </p:cBhvr>
                                      <p:to>
                                        <p:strVal val="visible"/>
                                      </p:to>
                                    </p:set>
                                    <p:animEffect transition="in" filter="fade">
                                      <p:cBhvr>
                                        <p:cTn id="50" dur="1000"/>
                                        <p:tgtEl>
                                          <p:spTgt spid="3387"/>
                                        </p:tgtEl>
                                      </p:cBhvr>
                                    </p:animEffect>
                                  </p:childTnLst>
                                </p:cTn>
                              </p:par>
                              <p:par>
                                <p:cTn id="51" presetID="10" presetClass="entr" presetSubtype="0" fill="hold" nodeType="withEffect">
                                  <p:stCondLst>
                                    <p:cond delay="0"/>
                                  </p:stCondLst>
                                  <p:childTnLst>
                                    <p:set>
                                      <p:cBhvr>
                                        <p:cTn id="52" dur="1" fill="hold">
                                          <p:stCondLst>
                                            <p:cond delay="0"/>
                                          </p:stCondLst>
                                        </p:cTn>
                                        <p:tgtEl>
                                          <p:spTgt spid="3355"/>
                                        </p:tgtEl>
                                        <p:attrNameLst>
                                          <p:attrName>style.visibility</p:attrName>
                                        </p:attrNameLst>
                                      </p:cBhvr>
                                      <p:to>
                                        <p:strVal val="visible"/>
                                      </p:to>
                                    </p:set>
                                    <p:animEffect transition="in" filter="fade">
                                      <p:cBhvr>
                                        <p:cTn id="53" dur="1000"/>
                                        <p:tgtEl>
                                          <p:spTgt spid="3355"/>
                                        </p:tgtEl>
                                      </p:cBhvr>
                                    </p:animEffect>
                                  </p:childTnLst>
                                </p:cTn>
                              </p:par>
                              <p:par>
                                <p:cTn id="54" presetID="10" presetClass="entr" presetSubtype="0" fill="hold" nodeType="withEffect">
                                  <p:stCondLst>
                                    <p:cond delay="0"/>
                                  </p:stCondLst>
                                  <p:childTnLst>
                                    <p:set>
                                      <p:cBhvr>
                                        <p:cTn id="55" dur="1" fill="hold">
                                          <p:stCondLst>
                                            <p:cond delay="0"/>
                                          </p:stCondLst>
                                        </p:cTn>
                                        <p:tgtEl>
                                          <p:spTgt spid="3386"/>
                                        </p:tgtEl>
                                        <p:attrNameLst>
                                          <p:attrName>style.visibility</p:attrName>
                                        </p:attrNameLst>
                                      </p:cBhvr>
                                      <p:to>
                                        <p:strVal val="visible"/>
                                      </p:to>
                                    </p:set>
                                    <p:animEffect transition="in" filter="fade">
                                      <p:cBhvr>
                                        <p:cTn id="56" dur="1000"/>
                                        <p:tgtEl>
                                          <p:spTgt spid="3386"/>
                                        </p:tgtEl>
                                      </p:cBhvr>
                                    </p:animEffect>
                                  </p:childTnLst>
                                </p:cTn>
                              </p:par>
                              <p:par>
                                <p:cTn id="57" presetID="10" presetClass="entr" presetSubtype="0" fill="hold" nodeType="withEffect">
                                  <p:stCondLst>
                                    <p:cond delay="0"/>
                                  </p:stCondLst>
                                  <p:childTnLst>
                                    <p:set>
                                      <p:cBhvr>
                                        <p:cTn id="58" dur="1" fill="hold">
                                          <p:stCondLst>
                                            <p:cond delay="0"/>
                                          </p:stCondLst>
                                        </p:cTn>
                                        <p:tgtEl>
                                          <p:spTgt spid="3349"/>
                                        </p:tgtEl>
                                        <p:attrNameLst>
                                          <p:attrName>style.visibility</p:attrName>
                                        </p:attrNameLst>
                                      </p:cBhvr>
                                      <p:to>
                                        <p:strVal val="visible"/>
                                      </p:to>
                                    </p:set>
                                    <p:animEffect transition="in" filter="fade">
                                      <p:cBhvr>
                                        <p:cTn id="59" dur="1000"/>
                                        <p:tgtEl>
                                          <p:spTgt spid="3349"/>
                                        </p:tgtEl>
                                      </p:cBhvr>
                                    </p:animEffect>
                                  </p:childTnLst>
                                </p:cTn>
                              </p:par>
                              <p:par>
                                <p:cTn id="60" presetID="10" presetClass="entr" presetSubtype="0" fill="hold"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childTnLst>
                                </p:cTn>
                              </p:par>
                              <p:par>
                                <p:cTn id="63" presetID="10"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2607325" y="351650"/>
            <a:ext cx="3838046" cy="1017677"/>
            <a:chOff x="2607325" y="351650"/>
            <a:chExt cx="3838046" cy="1017677"/>
          </a:xfrm>
        </p:grpSpPr>
        <p:sp>
          <p:nvSpPr>
            <p:cNvPr id="1124" name="Google Shape;1124;p68"/>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flipH="1">
            <a:off x="1268050" y="1671317"/>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127" name="Google Shape;1127;p68"/>
          <p:cNvSpPr txBox="1">
            <a:spLocks noGrp="1"/>
          </p:cNvSpPr>
          <p:nvPr>
            <p:ph type="subTitle" idx="1"/>
          </p:nvPr>
        </p:nvSpPr>
        <p:spPr>
          <a:xfrm>
            <a:off x="2130248" y="1740580"/>
            <a:ext cx="22443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dirty="0" err="1"/>
              <a:t>Keretekan</a:t>
            </a:r>
            <a:r>
              <a:rPr b="1" dirty="0"/>
              <a:t> </a:t>
            </a:r>
            <a:r>
              <a:rPr b="1" dirty="0" err="1"/>
              <a:t>hubungan</a:t>
            </a:r>
            <a:r>
              <a:rPr b="1" dirty="0"/>
              <a:t> </a:t>
            </a:r>
            <a:r>
              <a:rPr b="1" dirty="0" err="1"/>
              <a:t>antar</a:t>
            </a:r>
            <a:r>
              <a:rPr b="1" dirty="0"/>
              <a:t> </a:t>
            </a:r>
            <a:r>
              <a:rPr b="1" dirty="0" err="1"/>
              <a:t>individu</a:t>
            </a:r>
            <a:r>
              <a:rPr b="1" dirty="0"/>
              <a:t> dan </a:t>
            </a:r>
            <a:r>
              <a:rPr b="1" dirty="0" err="1"/>
              <a:t>persatuan</a:t>
            </a:r>
            <a:r>
              <a:rPr b="1" dirty="0"/>
              <a:t> </a:t>
            </a:r>
            <a:r>
              <a:rPr b="1" dirty="0" err="1"/>
              <a:t>kelompok</a:t>
            </a:r>
            <a:endParaRPr b="1" dirty="0"/>
          </a:p>
        </p:txBody>
      </p:sp>
      <p:sp>
        <p:nvSpPr>
          <p:cNvPr id="1129" name="Google Shape;1129;p68"/>
          <p:cNvSpPr txBox="1">
            <a:spLocks noGrp="1"/>
          </p:cNvSpPr>
          <p:nvPr>
            <p:ph type="title" idx="3"/>
          </p:nvPr>
        </p:nvSpPr>
        <p:spPr>
          <a:xfrm>
            <a:off x="2998950" y="425088"/>
            <a:ext cx="3146100" cy="88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dirty="0" err="1"/>
              <a:t>Dampak</a:t>
            </a:r>
            <a:r>
              <a:rPr dirty="0"/>
              <a:t> </a:t>
            </a:r>
            <a:r>
              <a:rPr dirty="0" err="1"/>
              <a:t>Negatif</a:t>
            </a:r>
            <a:endParaRPr dirty="0"/>
          </a:p>
        </p:txBody>
      </p:sp>
      <p:sp>
        <p:nvSpPr>
          <p:cNvPr id="1130" name="Google Shape;1130;p68"/>
          <p:cNvSpPr txBox="1">
            <a:spLocks noGrp="1"/>
          </p:cNvSpPr>
          <p:nvPr>
            <p:ph type="title" idx="4"/>
          </p:nvPr>
        </p:nvSpPr>
        <p:spPr>
          <a:xfrm flipH="1">
            <a:off x="1268050" y="2851942"/>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1131" name="Google Shape;1131;p68"/>
          <p:cNvSpPr txBox="1">
            <a:spLocks noGrp="1"/>
          </p:cNvSpPr>
          <p:nvPr>
            <p:ph type="subTitle" idx="5"/>
          </p:nvPr>
        </p:nvSpPr>
        <p:spPr>
          <a:xfrm>
            <a:off x="2130248" y="2925027"/>
            <a:ext cx="22443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dirty="0" err="1"/>
              <a:t>Kerusakan</a:t>
            </a:r>
            <a:r>
              <a:rPr b="1" dirty="0"/>
              <a:t> </a:t>
            </a:r>
            <a:r>
              <a:rPr b="1" dirty="0" err="1"/>
              <a:t>harta</a:t>
            </a:r>
            <a:r>
              <a:rPr b="1" dirty="0"/>
              <a:t> </a:t>
            </a:r>
            <a:r>
              <a:rPr b="1" dirty="0" err="1"/>
              <a:t>benda</a:t>
            </a:r>
            <a:r>
              <a:rPr b="1" dirty="0"/>
              <a:t> dan </a:t>
            </a:r>
            <a:r>
              <a:rPr b="1" dirty="0" err="1"/>
              <a:t>hilangnya</a:t>
            </a:r>
            <a:r>
              <a:rPr b="1" dirty="0"/>
              <a:t> </a:t>
            </a:r>
            <a:r>
              <a:rPr b="1" dirty="0" err="1"/>
              <a:t>nyawa</a:t>
            </a:r>
            <a:r>
              <a:rPr b="1" dirty="0"/>
              <a:t> </a:t>
            </a:r>
            <a:r>
              <a:rPr b="1" dirty="0" err="1"/>
              <a:t>manusia</a:t>
            </a:r>
            <a:endParaRPr b="1" dirty="0"/>
          </a:p>
        </p:txBody>
      </p:sp>
      <p:sp>
        <p:nvSpPr>
          <p:cNvPr id="1133" name="Google Shape;1133;p68"/>
          <p:cNvSpPr txBox="1">
            <a:spLocks noGrp="1"/>
          </p:cNvSpPr>
          <p:nvPr>
            <p:ph type="title" idx="7"/>
          </p:nvPr>
        </p:nvSpPr>
        <p:spPr>
          <a:xfrm flipH="1">
            <a:off x="4769450" y="1671317"/>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1134" name="Google Shape;1134;p68"/>
          <p:cNvSpPr txBox="1">
            <a:spLocks noGrp="1"/>
          </p:cNvSpPr>
          <p:nvPr>
            <p:ph type="subTitle" idx="8"/>
          </p:nvPr>
        </p:nvSpPr>
        <p:spPr>
          <a:xfrm>
            <a:off x="5631645" y="1855595"/>
            <a:ext cx="22443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dirty="0" err="1"/>
              <a:t>Berubahnya</a:t>
            </a:r>
            <a:r>
              <a:rPr b="1" dirty="0"/>
              <a:t> </a:t>
            </a:r>
            <a:r>
              <a:rPr b="1" dirty="0" err="1"/>
              <a:t>kepribadian</a:t>
            </a:r>
            <a:r>
              <a:rPr b="1" dirty="0"/>
              <a:t> para </a:t>
            </a:r>
            <a:r>
              <a:rPr b="1" dirty="0" err="1"/>
              <a:t>individu</a:t>
            </a:r>
            <a:endParaRPr b="1" dirty="0"/>
          </a:p>
        </p:txBody>
      </p:sp>
      <p:sp>
        <p:nvSpPr>
          <p:cNvPr id="1135" name="Google Shape;1135;p68"/>
          <p:cNvSpPr txBox="1">
            <a:spLocks noGrp="1"/>
          </p:cNvSpPr>
          <p:nvPr>
            <p:ph type="title" idx="9"/>
          </p:nvPr>
        </p:nvSpPr>
        <p:spPr>
          <a:xfrm flipH="1">
            <a:off x="4769450" y="2851942"/>
            <a:ext cx="862200" cy="9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1136" name="Google Shape;1136;p68"/>
          <p:cNvSpPr txBox="1">
            <a:spLocks noGrp="1"/>
          </p:cNvSpPr>
          <p:nvPr>
            <p:ph type="subTitle" idx="13"/>
          </p:nvPr>
        </p:nvSpPr>
        <p:spPr>
          <a:xfrm>
            <a:off x="5638376" y="2820939"/>
            <a:ext cx="22443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b="1" dirty="0" err="1"/>
              <a:t>Munculnya</a:t>
            </a:r>
            <a:r>
              <a:rPr b="1" dirty="0"/>
              <a:t> </a:t>
            </a:r>
            <a:r>
              <a:rPr b="1" dirty="0" err="1"/>
              <a:t>dominasi</a:t>
            </a:r>
            <a:r>
              <a:rPr b="1" dirty="0"/>
              <a:t> </a:t>
            </a:r>
            <a:r>
              <a:rPr b="1" dirty="0" err="1"/>
              <a:t>kelompok</a:t>
            </a:r>
            <a:r>
              <a:rPr b="1" dirty="0"/>
              <a:t> </a:t>
            </a:r>
            <a:r>
              <a:rPr b="1" dirty="0" err="1"/>
              <a:t>pemenang</a:t>
            </a:r>
            <a:r>
              <a:rPr b="1" dirty="0"/>
              <a:t> </a:t>
            </a:r>
            <a:r>
              <a:rPr b="1" dirty="0" err="1"/>
              <a:t>atas</a:t>
            </a:r>
            <a:r>
              <a:rPr b="1" dirty="0"/>
              <a:t> </a:t>
            </a:r>
            <a:r>
              <a:rPr b="1" dirty="0" err="1"/>
              <a:t>kelompok</a:t>
            </a:r>
            <a:r>
              <a:rPr b="1" dirty="0"/>
              <a:t> </a:t>
            </a:r>
            <a:r>
              <a:rPr b="1" dirty="0" err="1"/>
              <a:t>atas</a:t>
            </a:r>
            <a:r>
              <a:rPr b="1" dirty="0"/>
              <a:t> </a:t>
            </a:r>
            <a:r>
              <a:rPr b="1" dirty="0" err="1"/>
              <a:t>kelompok</a:t>
            </a:r>
            <a:r>
              <a:rPr b="1" dirty="0"/>
              <a:t> yang </a:t>
            </a:r>
            <a:r>
              <a:rPr b="1" dirty="0" err="1"/>
              <a:t>kalah</a:t>
            </a:r>
            <a:endParaRPr b="1" dirty="0"/>
          </a:p>
        </p:txBody>
      </p:sp>
      <p:sp>
        <p:nvSpPr>
          <p:cNvPr id="1139" name="Google Shape;1139;p68"/>
          <p:cNvSpPr/>
          <p:nvPr/>
        </p:nvSpPr>
        <p:spPr>
          <a:xfrm rot="-1869146">
            <a:off x="1457207" y="1765787"/>
            <a:ext cx="3821" cy="7642"/>
          </a:xfrm>
          <a:custGeom>
            <a:avLst/>
            <a:gdLst/>
            <a:ahLst/>
            <a:cxnLst/>
            <a:rect l="l" t="t" r="r" b="b"/>
            <a:pathLst>
              <a:path w="29" h="58" extrusionOk="0">
                <a:moveTo>
                  <a:pt x="0" y="0"/>
                </a:moveTo>
                <a:lnTo>
                  <a:pt x="12" y="57"/>
                </a:lnTo>
                <a:lnTo>
                  <a:pt x="29" y="6"/>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8"/>
          <p:cNvSpPr/>
          <p:nvPr/>
        </p:nvSpPr>
        <p:spPr>
          <a:xfrm>
            <a:off x="165875" y="405400"/>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165875" y="1087983"/>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8"/>
          <p:cNvSpPr/>
          <p:nvPr/>
        </p:nvSpPr>
        <p:spPr>
          <a:xfrm>
            <a:off x="165875" y="177054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8"/>
          <p:cNvSpPr/>
          <p:nvPr/>
        </p:nvSpPr>
        <p:spPr>
          <a:xfrm>
            <a:off x="165875" y="245312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8"/>
          <p:cNvSpPr/>
          <p:nvPr/>
        </p:nvSpPr>
        <p:spPr>
          <a:xfrm>
            <a:off x="165875" y="3135708"/>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165875" y="3812192"/>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165875" y="4494775"/>
            <a:ext cx="243300" cy="243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68"/>
          <p:cNvGrpSpPr/>
          <p:nvPr/>
        </p:nvGrpSpPr>
        <p:grpSpPr>
          <a:xfrm rot="-406465">
            <a:off x="3898154" y="206994"/>
            <a:ext cx="1287909" cy="344459"/>
            <a:chOff x="-1128125" y="1939975"/>
            <a:chExt cx="859776" cy="229952"/>
          </a:xfrm>
        </p:grpSpPr>
        <p:sp>
          <p:nvSpPr>
            <p:cNvPr id="1148" name="Google Shape;1148;p68"/>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8"/>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8"/>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8"/>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8"/>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8"/>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8"/>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8"/>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8"/>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8"/>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8"/>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8"/>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8"/>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8"/>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8"/>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8"/>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8"/>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8"/>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8"/>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8"/>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8"/>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8"/>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8"/>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8"/>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8"/>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8"/>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8"/>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8"/>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8"/>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8"/>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8"/>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8"/>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8"/>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8"/>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8"/>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8"/>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8"/>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8"/>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8"/>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8"/>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8"/>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8"/>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8"/>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8"/>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8"/>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8"/>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8"/>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8"/>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8"/>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8"/>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8"/>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8"/>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8"/>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8"/>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8"/>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8"/>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8"/>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8"/>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8"/>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8"/>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8"/>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8"/>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8"/>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8"/>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8"/>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8"/>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8"/>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8"/>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8"/>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8"/>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8"/>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8"/>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8"/>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8"/>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8"/>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8"/>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8"/>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8"/>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8"/>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8"/>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8"/>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8"/>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8"/>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8"/>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8"/>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8"/>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8"/>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8"/>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8"/>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8"/>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8"/>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8"/>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8"/>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8"/>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8"/>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8"/>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8"/>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8"/>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8"/>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8"/>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8"/>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8"/>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8"/>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8"/>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8"/>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8"/>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8"/>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8"/>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8"/>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8"/>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8"/>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8"/>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8"/>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8"/>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8"/>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8"/>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8"/>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8"/>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8"/>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8"/>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8"/>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8"/>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8"/>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8"/>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8"/>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8"/>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8"/>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8"/>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8"/>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8"/>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8"/>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8"/>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8"/>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8"/>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8"/>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8"/>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8"/>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8"/>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8"/>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8"/>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8"/>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8"/>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8"/>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8"/>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8"/>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8"/>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8"/>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8"/>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8"/>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8"/>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8"/>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8"/>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8"/>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1" name="Google Shape;1301;p68"/>
          <p:cNvSpPr/>
          <p:nvPr/>
        </p:nvSpPr>
        <p:spPr>
          <a:xfrm rot="-342006">
            <a:off x="304331" y="4390819"/>
            <a:ext cx="2168963" cy="401836"/>
          </a:xfrm>
          <a:custGeom>
            <a:avLst/>
            <a:gdLst/>
            <a:ahLst/>
            <a:cxnLst/>
            <a:rect l="l" t="t" r="r" b="b"/>
            <a:pathLst>
              <a:path w="13196" h="1396" extrusionOk="0">
                <a:moveTo>
                  <a:pt x="11353" y="0"/>
                </a:moveTo>
                <a:cubicBezTo>
                  <a:pt x="11339" y="0"/>
                  <a:pt x="11325" y="0"/>
                  <a:pt x="11311" y="1"/>
                </a:cubicBezTo>
                <a:cubicBezTo>
                  <a:pt x="10678" y="12"/>
                  <a:pt x="10046" y="12"/>
                  <a:pt x="9414" y="12"/>
                </a:cubicBezTo>
                <a:cubicBezTo>
                  <a:pt x="7620" y="12"/>
                  <a:pt x="5832" y="35"/>
                  <a:pt x="4044" y="46"/>
                </a:cubicBezTo>
                <a:cubicBezTo>
                  <a:pt x="2825" y="52"/>
                  <a:pt x="1612" y="52"/>
                  <a:pt x="393" y="58"/>
                </a:cubicBezTo>
                <a:lnTo>
                  <a:pt x="268" y="58"/>
                </a:lnTo>
                <a:cubicBezTo>
                  <a:pt x="108" y="69"/>
                  <a:pt x="85" y="103"/>
                  <a:pt x="165" y="206"/>
                </a:cubicBezTo>
                <a:cubicBezTo>
                  <a:pt x="222" y="280"/>
                  <a:pt x="347" y="337"/>
                  <a:pt x="342" y="422"/>
                </a:cubicBezTo>
                <a:cubicBezTo>
                  <a:pt x="336" y="530"/>
                  <a:pt x="171" y="536"/>
                  <a:pt x="85" y="593"/>
                </a:cubicBezTo>
                <a:cubicBezTo>
                  <a:pt x="11" y="639"/>
                  <a:pt x="11" y="678"/>
                  <a:pt x="80" y="724"/>
                </a:cubicBezTo>
                <a:lnTo>
                  <a:pt x="234" y="826"/>
                </a:lnTo>
                <a:cubicBezTo>
                  <a:pt x="404" y="940"/>
                  <a:pt x="404" y="940"/>
                  <a:pt x="262" y="1083"/>
                </a:cubicBezTo>
                <a:cubicBezTo>
                  <a:pt x="205" y="1140"/>
                  <a:pt x="148" y="1191"/>
                  <a:pt x="97" y="1242"/>
                </a:cubicBezTo>
                <a:cubicBezTo>
                  <a:pt x="63" y="1276"/>
                  <a:pt x="0" y="1305"/>
                  <a:pt x="40" y="1362"/>
                </a:cubicBezTo>
                <a:lnTo>
                  <a:pt x="592" y="1362"/>
                </a:lnTo>
                <a:cubicBezTo>
                  <a:pt x="2215" y="1362"/>
                  <a:pt x="3833" y="1362"/>
                  <a:pt x="5456" y="1390"/>
                </a:cubicBezTo>
                <a:cubicBezTo>
                  <a:pt x="5756" y="1394"/>
                  <a:pt x="6057" y="1395"/>
                  <a:pt x="6358" y="1395"/>
                </a:cubicBezTo>
                <a:cubicBezTo>
                  <a:pt x="6960" y="1395"/>
                  <a:pt x="7563" y="1390"/>
                  <a:pt x="8167" y="1390"/>
                </a:cubicBezTo>
                <a:cubicBezTo>
                  <a:pt x="9340" y="1390"/>
                  <a:pt x="10513" y="1385"/>
                  <a:pt x="11687" y="1385"/>
                </a:cubicBezTo>
                <a:cubicBezTo>
                  <a:pt x="11766" y="1385"/>
                  <a:pt x="11852" y="1368"/>
                  <a:pt x="11926" y="1328"/>
                </a:cubicBezTo>
                <a:cubicBezTo>
                  <a:pt x="12336" y="1100"/>
                  <a:pt x="12763" y="895"/>
                  <a:pt x="13196" y="678"/>
                </a:cubicBezTo>
                <a:cubicBezTo>
                  <a:pt x="13139" y="593"/>
                  <a:pt x="13053" y="576"/>
                  <a:pt x="12979" y="547"/>
                </a:cubicBezTo>
                <a:cubicBezTo>
                  <a:pt x="12621" y="399"/>
                  <a:pt x="12250" y="263"/>
                  <a:pt x="11892" y="109"/>
                </a:cubicBezTo>
                <a:cubicBezTo>
                  <a:pt x="11722" y="35"/>
                  <a:pt x="11538" y="0"/>
                  <a:pt x="11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sz="1600" dirty="0" err="1">
                <a:solidFill>
                  <a:schemeClr val="dk2"/>
                </a:solidFill>
                <a:latin typeface="Grand Hotel"/>
                <a:ea typeface="Grand Hotel"/>
                <a:cs typeface="Grand Hotel"/>
                <a:sym typeface="Grand Hotel"/>
              </a:rPr>
              <a:t>Dampak</a:t>
            </a:r>
            <a:r>
              <a:rPr sz="1600" dirty="0">
                <a:solidFill>
                  <a:schemeClr val="dk2"/>
                </a:solidFill>
                <a:latin typeface="Grand Hotel"/>
                <a:ea typeface="Grand Hotel"/>
                <a:cs typeface="Grand Hotel"/>
                <a:sym typeface="Grand Hotel"/>
              </a:rPr>
              <a:t> </a:t>
            </a:r>
            <a:r>
              <a:rPr sz="1600" dirty="0" err="1">
                <a:solidFill>
                  <a:schemeClr val="dk2"/>
                </a:solidFill>
                <a:latin typeface="Grand Hotel"/>
                <a:ea typeface="Grand Hotel"/>
                <a:cs typeface="Grand Hotel"/>
                <a:sym typeface="Grand Hotel"/>
              </a:rPr>
              <a:t>negatif</a:t>
            </a:r>
            <a:r>
              <a:rPr sz="1600" dirty="0">
                <a:solidFill>
                  <a:schemeClr val="dk2"/>
                </a:solidFill>
                <a:latin typeface="Grand Hotel"/>
                <a:ea typeface="Grand Hotel"/>
                <a:cs typeface="Grand Hotel"/>
                <a:sym typeface="Grand Hotel"/>
              </a:rPr>
              <a:t> </a:t>
            </a:r>
            <a:r>
              <a:rPr sz="1600" dirty="0" err="1">
                <a:solidFill>
                  <a:schemeClr val="dk2"/>
                </a:solidFill>
                <a:latin typeface="Grand Hotel"/>
                <a:ea typeface="Grand Hotel"/>
                <a:cs typeface="Grand Hotel"/>
                <a:sym typeface="Grand Hotel"/>
              </a:rPr>
              <a:t>konflik</a:t>
            </a:r>
            <a:endParaRPr sz="1600" dirty="0">
              <a:solidFill>
                <a:schemeClr val="dk2"/>
              </a:solidFill>
              <a:latin typeface="Grand Hotel"/>
              <a:ea typeface="Grand Hotel"/>
              <a:cs typeface="Grand Hotel"/>
              <a:sym typeface="Grand Hotel"/>
            </a:endParaRPr>
          </a:p>
        </p:txBody>
      </p:sp>
      <p:grpSp>
        <p:nvGrpSpPr>
          <p:cNvPr id="1302" name="Google Shape;1302;p68"/>
          <p:cNvGrpSpPr/>
          <p:nvPr/>
        </p:nvGrpSpPr>
        <p:grpSpPr>
          <a:xfrm>
            <a:off x="7100000" y="338851"/>
            <a:ext cx="1430082" cy="1211194"/>
            <a:chOff x="7100000" y="338851"/>
            <a:chExt cx="1430082" cy="1211194"/>
          </a:xfrm>
        </p:grpSpPr>
        <p:sp>
          <p:nvSpPr>
            <p:cNvPr id="1303" name="Google Shape;1303;p68"/>
            <p:cNvSpPr/>
            <p:nvPr/>
          </p:nvSpPr>
          <p:spPr>
            <a:xfrm rot="-2046389">
              <a:off x="7635411" y="428828"/>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8"/>
            <p:cNvSpPr/>
            <p:nvPr/>
          </p:nvSpPr>
          <p:spPr>
            <a:xfrm rot="-2046389">
              <a:off x="7657946" y="406284"/>
              <a:ext cx="494531" cy="828136"/>
            </a:xfrm>
            <a:custGeom>
              <a:avLst/>
              <a:gdLst/>
              <a:ahLst/>
              <a:cxnLst/>
              <a:rect l="l" t="t" r="r" b="b"/>
              <a:pathLst>
                <a:path w="1134" h="1899" extrusionOk="0">
                  <a:moveTo>
                    <a:pt x="200" y="0"/>
                  </a:moveTo>
                  <a:lnTo>
                    <a:pt x="200" y="0"/>
                  </a:lnTo>
                  <a:cubicBezTo>
                    <a:pt x="101" y="577"/>
                    <a:pt x="478" y="587"/>
                    <a:pt x="506" y="587"/>
                  </a:cubicBezTo>
                  <a:cubicBezTo>
                    <a:pt x="507" y="587"/>
                    <a:pt x="507" y="587"/>
                    <a:pt x="507" y="587"/>
                  </a:cubicBezTo>
                  <a:cubicBezTo>
                    <a:pt x="547" y="661"/>
                    <a:pt x="581" y="735"/>
                    <a:pt x="604" y="815"/>
                  </a:cubicBezTo>
                  <a:cubicBezTo>
                    <a:pt x="545" y="766"/>
                    <a:pt x="467" y="749"/>
                    <a:pt x="388" y="749"/>
                  </a:cubicBezTo>
                  <a:cubicBezTo>
                    <a:pt x="231" y="749"/>
                    <a:pt x="74" y="815"/>
                    <a:pt x="74" y="815"/>
                  </a:cubicBezTo>
                  <a:cubicBezTo>
                    <a:pt x="229" y="1062"/>
                    <a:pt x="380" y="1128"/>
                    <a:pt x="494" y="1128"/>
                  </a:cubicBezTo>
                  <a:cubicBezTo>
                    <a:pt x="556" y="1128"/>
                    <a:pt x="608" y="1108"/>
                    <a:pt x="644" y="1088"/>
                  </a:cubicBezTo>
                  <a:lnTo>
                    <a:pt x="644" y="1162"/>
                  </a:lnTo>
                  <a:cubicBezTo>
                    <a:pt x="632" y="1271"/>
                    <a:pt x="604" y="1379"/>
                    <a:pt x="558" y="1481"/>
                  </a:cubicBezTo>
                  <a:cubicBezTo>
                    <a:pt x="536" y="1504"/>
                    <a:pt x="513" y="1527"/>
                    <a:pt x="501" y="1555"/>
                  </a:cubicBezTo>
                  <a:cubicBezTo>
                    <a:pt x="479" y="1271"/>
                    <a:pt x="0" y="1259"/>
                    <a:pt x="0" y="1259"/>
                  </a:cubicBezTo>
                  <a:lnTo>
                    <a:pt x="0" y="1259"/>
                  </a:lnTo>
                  <a:cubicBezTo>
                    <a:pt x="57" y="1675"/>
                    <a:pt x="262" y="1738"/>
                    <a:pt x="382" y="1738"/>
                  </a:cubicBezTo>
                  <a:cubicBezTo>
                    <a:pt x="353" y="1766"/>
                    <a:pt x="325" y="1800"/>
                    <a:pt x="296" y="1829"/>
                  </a:cubicBezTo>
                  <a:cubicBezTo>
                    <a:pt x="273" y="1852"/>
                    <a:pt x="300" y="1899"/>
                    <a:pt x="332" y="1899"/>
                  </a:cubicBezTo>
                  <a:cubicBezTo>
                    <a:pt x="339" y="1899"/>
                    <a:pt x="346" y="1896"/>
                    <a:pt x="353" y="1891"/>
                  </a:cubicBezTo>
                  <a:cubicBezTo>
                    <a:pt x="410" y="1851"/>
                    <a:pt x="462" y="1806"/>
                    <a:pt x="501" y="1749"/>
                  </a:cubicBezTo>
                  <a:cubicBezTo>
                    <a:pt x="533" y="1766"/>
                    <a:pt x="589" y="1789"/>
                    <a:pt x="657" y="1789"/>
                  </a:cubicBezTo>
                  <a:cubicBezTo>
                    <a:pt x="773" y="1789"/>
                    <a:pt x="928" y="1723"/>
                    <a:pt x="1071" y="1447"/>
                  </a:cubicBezTo>
                  <a:cubicBezTo>
                    <a:pt x="994" y="1423"/>
                    <a:pt x="913" y="1411"/>
                    <a:pt x="830" y="1411"/>
                  </a:cubicBezTo>
                  <a:cubicBezTo>
                    <a:pt x="778" y="1411"/>
                    <a:pt x="725" y="1416"/>
                    <a:pt x="672" y="1424"/>
                  </a:cubicBezTo>
                  <a:cubicBezTo>
                    <a:pt x="707" y="1339"/>
                    <a:pt x="724" y="1248"/>
                    <a:pt x="729" y="1157"/>
                  </a:cubicBezTo>
                  <a:cubicBezTo>
                    <a:pt x="729" y="1117"/>
                    <a:pt x="729" y="1088"/>
                    <a:pt x="729" y="1054"/>
                  </a:cubicBezTo>
                  <a:cubicBezTo>
                    <a:pt x="739" y="1055"/>
                    <a:pt x="751" y="1056"/>
                    <a:pt x="765" y="1056"/>
                  </a:cubicBezTo>
                  <a:cubicBezTo>
                    <a:pt x="877" y="1056"/>
                    <a:pt x="1098" y="995"/>
                    <a:pt x="1134" y="553"/>
                  </a:cubicBezTo>
                  <a:lnTo>
                    <a:pt x="1134" y="553"/>
                  </a:lnTo>
                  <a:cubicBezTo>
                    <a:pt x="1134" y="553"/>
                    <a:pt x="781" y="587"/>
                    <a:pt x="678" y="781"/>
                  </a:cubicBezTo>
                  <a:cubicBezTo>
                    <a:pt x="650" y="684"/>
                    <a:pt x="610" y="598"/>
                    <a:pt x="553" y="513"/>
                  </a:cubicBezTo>
                  <a:cubicBezTo>
                    <a:pt x="729" y="188"/>
                    <a:pt x="200" y="1"/>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8"/>
            <p:cNvSpPr/>
            <p:nvPr/>
          </p:nvSpPr>
          <p:spPr>
            <a:xfrm rot="941997">
              <a:off x="7155118" y="1088277"/>
              <a:ext cx="1306797" cy="226557"/>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8"/>
            <p:cNvSpPr/>
            <p:nvPr/>
          </p:nvSpPr>
          <p:spPr>
            <a:xfrm rot="941997">
              <a:off x="7080265" y="1316839"/>
              <a:ext cx="1390816" cy="45885"/>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8"/>
            <p:cNvSpPr/>
            <p:nvPr/>
          </p:nvSpPr>
          <p:spPr>
            <a:xfrm rot="941997">
              <a:off x="7174193" y="1054534"/>
              <a:ext cx="1375733" cy="43017"/>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8"/>
            <p:cNvSpPr/>
            <p:nvPr/>
          </p:nvSpPr>
          <p:spPr>
            <a:xfrm rot="941997">
              <a:off x="7184666" y="1074267"/>
              <a:ext cx="1327935" cy="43336"/>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8"/>
            <p:cNvSpPr/>
            <p:nvPr/>
          </p:nvSpPr>
          <p:spPr>
            <a:xfrm rot="941997">
              <a:off x="7109013" y="1297170"/>
              <a:ext cx="1333989" cy="33776"/>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23"/>
                                        </p:tgtEl>
                                        <p:attrNameLst>
                                          <p:attrName>style.visibility</p:attrName>
                                        </p:attrNameLst>
                                      </p:cBhvr>
                                      <p:to>
                                        <p:strVal val="visible"/>
                                      </p:to>
                                    </p:set>
                                    <p:anim calcmode="lin" valueType="num">
                                      <p:cBhvr additive="base">
                                        <p:cTn id="7" dur="1000"/>
                                        <p:tgtEl>
                                          <p:spTgt spid="1123"/>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129"/>
                                        </p:tgtEl>
                                        <p:attrNameLst>
                                          <p:attrName>style.visibility</p:attrName>
                                        </p:attrNameLst>
                                      </p:cBhvr>
                                      <p:to>
                                        <p:strVal val="visible"/>
                                      </p:to>
                                    </p:set>
                                    <p:animEffect transition="in" filter="fade">
                                      <p:cBhvr>
                                        <p:cTn id="10" dur="1000"/>
                                        <p:tgtEl>
                                          <p:spTgt spid="1129"/>
                                        </p:tgtEl>
                                      </p:cBhvr>
                                    </p:animEffect>
                                  </p:childTnLst>
                                </p:cTn>
                              </p:par>
                              <p:par>
                                <p:cTn id="11" presetID="10" presetClass="entr" presetSubtype="0" fill="hold" nodeType="withEffect">
                                  <p:stCondLst>
                                    <p:cond delay="0"/>
                                  </p:stCondLst>
                                  <p:childTnLst>
                                    <p:set>
                                      <p:cBhvr>
                                        <p:cTn id="12" dur="1" fill="hold">
                                          <p:stCondLst>
                                            <p:cond delay="0"/>
                                          </p:stCondLst>
                                        </p:cTn>
                                        <p:tgtEl>
                                          <p:spTgt spid="1147"/>
                                        </p:tgtEl>
                                        <p:attrNameLst>
                                          <p:attrName>style.visibility</p:attrName>
                                        </p:attrNameLst>
                                      </p:cBhvr>
                                      <p:to>
                                        <p:strVal val="visible"/>
                                      </p:to>
                                    </p:set>
                                    <p:animEffect transition="in" filter="fade">
                                      <p:cBhvr>
                                        <p:cTn id="13" dur="1000"/>
                                        <p:tgtEl>
                                          <p:spTgt spid="11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7"/>
                                        </p:tgtEl>
                                        <p:attrNameLst>
                                          <p:attrName>style.visibility</p:attrName>
                                        </p:attrNameLst>
                                      </p:cBhvr>
                                      <p:to>
                                        <p:strVal val="visible"/>
                                      </p:to>
                                    </p:set>
                                    <p:animEffect transition="in" filter="fade">
                                      <p:cBhvr>
                                        <p:cTn id="18" dur="1000"/>
                                        <p:tgtEl>
                                          <p:spTgt spid="1127"/>
                                        </p:tgtEl>
                                      </p:cBhvr>
                                    </p:animEffect>
                                  </p:childTnLst>
                                </p:cTn>
                              </p:par>
                              <p:par>
                                <p:cTn id="19" presetID="10" presetClass="entr" presetSubtype="0" fill="hold" nodeType="withEffect">
                                  <p:stCondLst>
                                    <p:cond delay="0"/>
                                  </p:stCondLst>
                                  <p:childTnLst>
                                    <p:set>
                                      <p:cBhvr>
                                        <p:cTn id="20" dur="1" fill="hold">
                                          <p:stCondLst>
                                            <p:cond delay="0"/>
                                          </p:stCondLst>
                                        </p:cTn>
                                        <p:tgtEl>
                                          <p:spTgt spid="1126"/>
                                        </p:tgtEl>
                                        <p:attrNameLst>
                                          <p:attrName>style.visibility</p:attrName>
                                        </p:attrNameLst>
                                      </p:cBhvr>
                                      <p:to>
                                        <p:strVal val="visible"/>
                                      </p:to>
                                    </p:set>
                                    <p:animEffect transition="in" filter="fade">
                                      <p:cBhvr>
                                        <p:cTn id="21" dur="1000"/>
                                        <p:tgtEl>
                                          <p:spTgt spid="11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33"/>
                                        </p:tgtEl>
                                        <p:attrNameLst>
                                          <p:attrName>style.visibility</p:attrName>
                                        </p:attrNameLst>
                                      </p:cBhvr>
                                      <p:to>
                                        <p:strVal val="visible"/>
                                      </p:to>
                                    </p:set>
                                    <p:animEffect transition="in" filter="fade">
                                      <p:cBhvr>
                                        <p:cTn id="26" dur="1000"/>
                                        <p:tgtEl>
                                          <p:spTgt spid="1133"/>
                                        </p:tgtEl>
                                      </p:cBhvr>
                                    </p:animEffect>
                                  </p:childTnLst>
                                </p:cTn>
                              </p:par>
                              <p:par>
                                <p:cTn id="27" presetID="10" presetClass="entr" presetSubtype="0" fill="hold" nodeType="withEffect">
                                  <p:stCondLst>
                                    <p:cond delay="0"/>
                                  </p:stCondLst>
                                  <p:childTnLst>
                                    <p:set>
                                      <p:cBhvr>
                                        <p:cTn id="28" dur="1" fill="hold">
                                          <p:stCondLst>
                                            <p:cond delay="0"/>
                                          </p:stCondLst>
                                        </p:cTn>
                                        <p:tgtEl>
                                          <p:spTgt spid="1134"/>
                                        </p:tgtEl>
                                        <p:attrNameLst>
                                          <p:attrName>style.visibility</p:attrName>
                                        </p:attrNameLst>
                                      </p:cBhvr>
                                      <p:to>
                                        <p:strVal val="visible"/>
                                      </p:to>
                                    </p:set>
                                    <p:animEffect transition="in" filter="fade">
                                      <p:cBhvr>
                                        <p:cTn id="29" dur="1000"/>
                                        <p:tgtEl>
                                          <p:spTgt spid="11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30"/>
                                        </p:tgtEl>
                                        <p:attrNameLst>
                                          <p:attrName>style.visibility</p:attrName>
                                        </p:attrNameLst>
                                      </p:cBhvr>
                                      <p:to>
                                        <p:strVal val="visible"/>
                                      </p:to>
                                    </p:set>
                                    <p:animEffect transition="in" filter="fade">
                                      <p:cBhvr>
                                        <p:cTn id="34" dur="1000"/>
                                        <p:tgtEl>
                                          <p:spTgt spid="1130"/>
                                        </p:tgtEl>
                                      </p:cBhvr>
                                    </p:animEffect>
                                  </p:childTnLst>
                                </p:cTn>
                              </p:par>
                              <p:par>
                                <p:cTn id="35" presetID="10" presetClass="entr" presetSubtype="0" fill="hold" nodeType="withEffect">
                                  <p:stCondLst>
                                    <p:cond delay="0"/>
                                  </p:stCondLst>
                                  <p:childTnLst>
                                    <p:set>
                                      <p:cBhvr>
                                        <p:cTn id="36" dur="1" fill="hold">
                                          <p:stCondLst>
                                            <p:cond delay="0"/>
                                          </p:stCondLst>
                                        </p:cTn>
                                        <p:tgtEl>
                                          <p:spTgt spid="1131"/>
                                        </p:tgtEl>
                                        <p:attrNameLst>
                                          <p:attrName>style.visibility</p:attrName>
                                        </p:attrNameLst>
                                      </p:cBhvr>
                                      <p:to>
                                        <p:strVal val="visible"/>
                                      </p:to>
                                    </p:set>
                                    <p:animEffect transition="in" filter="fade">
                                      <p:cBhvr>
                                        <p:cTn id="37" dur="1000"/>
                                        <p:tgtEl>
                                          <p:spTgt spid="11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35"/>
                                        </p:tgtEl>
                                        <p:attrNameLst>
                                          <p:attrName>style.visibility</p:attrName>
                                        </p:attrNameLst>
                                      </p:cBhvr>
                                      <p:to>
                                        <p:strVal val="visible"/>
                                      </p:to>
                                    </p:set>
                                    <p:animEffect transition="in" filter="fade">
                                      <p:cBhvr>
                                        <p:cTn id="42" dur="1000"/>
                                        <p:tgtEl>
                                          <p:spTgt spid="1135"/>
                                        </p:tgtEl>
                                      </p:cBhvr>
                                    </p:animEffect>
                                  </p:childTnLst>
                                </p:cTn>
                              </p:par>
                              <p:par>
                                <p:cTn id="43" presetID="10" presetClass="entr" presetSubtype="0" fill="hold" nodeType="withEffect">
                                  <p:stCondLst>
                                    <p:cond delay="0"/>
                                  </p:stCondLst>
                                  <p:childTnLst>
                                    <p:set>
                                      <p:cBhvr>
                                        <p:cTn id="44" dur="1" fill="hold">
                                          <p:stCondLst>
                                            <p:cond delay="0"/>
                                          </p:stCondLst>
                                        </p:cTn>
                                        <p:tgtEl>
                                          <p:spTgt spid="1136"/>
                                        </p:tgtEl>
                                        <p:attrNameLst>
                                          <p:attrName>style.visibility</p:attrName>
                                        </p:attrNameLst>
                                      </p:cBhvr>
                                      <p:to>
                                        <p:strVal val="visible"/>
                                      </p:to>
                                    </p:set>
                                    <p:animEffect transition="in" filter="fade">
                                      <p:cBhvr>
                                        <p:cTn id="45" dur="1000"/>
                                        <p:tgtEl>
                                          <p:spTgt spid="113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301"/>
                                        </p:tgtEl>
                                        <p:attrNameLst>
                                          <p:attrName>style.visibility</p:attrName>
                                        </p:attrNameLst>
                                      </p:cBhvr>
                                      <p:to>
                                        <p:strVal val="visible"/>
                                      </p:to>
                                    </p:set>
                                    <p:anim calcmode="lin" valueType="num">
                                      <p:cBhvr additive="base">
                                        <p:cTn id="50" dur="1000"/>
                                        <p:tgtEl>
                                          <p:spTgt spid="13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grpSp>
        <p:nvGrpSpPr>
          <p:cNvPr id="1314" name="Google Shape;1314;p69"/>
          <p:cNvGrpSpPr/>
          <p:nvPr/>
        </p:nvGrpSpPr>
        <p:grpSpPr>
          <a:xfrm>
            <a:off x="2607325" y="351650"/>
            <a:ext cx="3838046" cy="1017677"/>
            <a:chOff x="2607325" y="351650"/>
            <a:chExt cx="3838046" cy="1017677"/>
          </a:xfrm>
        </p:grpSpPr>
        <p:sp>
          <p:nvSpPr>
            <p:cNvPr id="1315" name="Google Shape;1315;p69"/>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9"/>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7" name="Google Shape;1317;p69"/>
          <p:cNvSpPr txBox="1">
            <a:spLocks noGrp="1"/>
          </p:cNvSpPr>
          <p:nvPr>
            <p:ph type="title"/>
          </p:nvPr>
        </p:nvSpPr>
        <p:spPr>
          <a:xfrm flipH="1">
            <a:off x="1080222" y="1203767"/>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01</a:t>
            </a:r>
            <a:endParaRPr dirty="0"/>
          </a:p>
        </p:txBody>
      </p:sp>
      <p:sp>
        <p:nvSpPr>
          <p:cNvPr id="1318" name="Google Shape;1318;p69"/>
          <p:cNvSpPr txBox="1">
            <a:spLocks noGrp="1"/>
          </p:cNvSpPr>
          <p:nvPr>
            <p:ph type="subTitle" idx="1"/>
          </p:nvPr>
        </p:nvSpPr>
        <p:spPr>
          <a:xfrm>
            <a:off x="708235" y="1925053"/>
            <a:ext cx="1758084"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Mempertemukan</a:t>
            </a:r>
            <a:r>
              <a:rPr sz="1000" b="1" dirty="0"/>
              <a:t> </a:t>
            </a:r>
            <a:r>
              <a:rPr sz="1000" b="1" dirty="0" err="1"/>
              <a:t>pihak-pihak</a:t>
            </a:r>
            <a:r>
              <a:rPr sz="1000" b="1" dirty="0"/>
              <a:t> yang </a:t>
            </a:r>
            <a:r>
              <a:rPr sz="1000" b="1" dirty="0" err="1"/>
              <a:t>berselisih</a:t>
            </a:r>
            <a:r>
              <a:rPr sz="1000" b="1" dirty="0"/>
              <a:t> </a:t>
            </a:r>
            <a:r>
              <a:rPr sz="1000" b="1" dirty="0" err="1"/>
              <a:t>guna</a:t>
            </a:r>
            <a:r>
              <a:rPr sz="1000" b="1" dirty="0"/>
              <a:t> </a:t>
            </a:r>
            <a:r>
              <a:rPr sz="1000" b="1" dirty="0" err="1"/>
              <a:t>mencapai</a:t>
            </a:r>
            <a:r>
              <a:rPr sz="1000" b="1" dirty="0"/>
              <a:t> </a:t>
            </a:r>
            <a:r>
              <a:rPr sz="1000" b="1" dirty="0" err="1"/>
              <a:t>persetujuan</a:t>
            </a:r>
            <a:r>
              <a:rPr sz="1000" b="1" dirty="0"/>
              <a:t> </a:t>
            </a:r>
            <a:r>
              <a:rPr lang="id-ID" sz="1000" b="1" dirty="0"/>
              <a:t>bersama untuk mberdamai. Pihak ketiga tidak bmembantu sampai tuntas hanya memberikan pertimbangan-pertimbangan.</a:t>
            </a:r>
            <a:endParaRPr sz="1000" b="1" dirty="0"/>
          </a:p>
        </p:txBody>
      </p:sp>
      <p:sp>
        <p:nvSpPr>
          <p:cNvPr id="1319" name="Google Shape;1319;p69"/>
          <p:cNvSpPr txBox="1">
            <a:spLocks noGrp="1"/>
          </p:cNvSpPr>
          <p:nvPr>
            <p:ph type="subTitle" idx="2"/>
          </p:nvPr>
        </p:nvSpPr>
        <p:spPr>
          <a:xfrm>
            <a:off x="412752" y="1626532"/>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Konsiliasi</a:t>
            </a:r>
            <a:endParaRPr dirty="0"/>
          </a:p>
        </p:txBody>
      </p:sp>
      <p:sp>
        <p:nvSpPr>
          <p:cNvPr id="1320" name="Google Shape;1320;p69"/>
          <p:cNvSpPr txBox="1">
            <a:spLocks noGrp="1"/>
          </p:cNvSpPr>
          <p:nvPr>
            <p:ph type="title" idx="20"/>
          </p:nvPr>
        </p:nvSpPr>
        <p:spPr>
          <a:xfrm flipH="1">
            <a:off x="7075717" y="1113879"/>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id-ID" dirty="0"/>
              <a:t>4</a:t>
            </a:r>
            <a:endParaRPr dirty="0"/>
          </a:p>
        </p:txBody>
      </p:sp>
      <p:sp>
        <p:nvSpPr>
          <p:cNvPr id="1321" name="Google Shape;1321;p69"/>
          <p:cNvSpPr txBox="1">
            <a:spLocks noGrp="1"/>
          </p:cNvSpPr>
          <p:nvPr>
            <p:ph type="title" idx="21"/>
          </p:nvPr>
        </p:nvSpPr>
        <p:spPr>
          <a:xfrm flipH="1">
            <a:off x="6185208" y="2860617"/>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id-ID" dirty="0"/>
              <a:t>7</a:t>
            </a:r>
            <a:endParaRPr dirty="0"/>
          </a:p>
        </p:txBody>
      </p:sp>
      <p:sp>
        <p:nvSpPr>
          <p:cNvPr id="1322" name="Google Shape;1322;p69"/>
          <p:cNvSpPr txBox="1">
            <a:spLocks noGrp="1"/>
          </p:cNvSpPr>
          <p:nvPr>
            <p:ph type="subTitle" idx="17"/>
          </p:nvPr>
        </p:nvSpPr>
        <p:spPr>
          <a:xfrm>
            <a:off x="5978201" y="3648787"/>
            <a:ext cx="22251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Ketika</a:t>
            </a:r>
            <a:r>
              <a:rPr sz="1000" b="1" dirty="0"/>
              <a:t> </a:t>
            </a:r>
            <a:r>
              <a:rPr sz="1000" b="1" dirty="0" err="1"/>
              <a:t>kedua</a:t>
            </a:r>
            <a:r>
              <a:rPr sz="1000" b="1" dirty="0"/>
              <a:t> </a:t>
            </a:r>
            <a:r>
              <a:rPr sz="1000" b="1" dirty="0" err="1"/>
              <a:t>belah</a:t>
            </a:r>
            <a:r>
              <a:rPr sz="1000" b="1" dirty="0"/>
              <a:t> </a:t>
            </a:r>
            <a:r>
              <a:rPr sz="1000" b="1" dirty="0" err="1"/>
              <a:t>pihak</a:t>
            </a:r>
            <a:r>
              <a:rPr sz="1000" b="1" dirty="0"/>
              <a:t> yang </a:t>
            </a:r>
            <a:r>
              <a:rPr sz="1000" b="1" dirty="0" err="1"/>
              <a:t>bersengketa</a:t>
            </a:r>
            <a:r>
              <a:rPr sz="1000" b="1" dirty="0"/>
              <a:t> </a:t>
            </a:r>
            <a:r>
              <a:rPr sz="1000" b="1" dirty="0" err="1"/>
              <a:t>memiliki</a:t>
            </a:r>
            <a:r>
              <a:rPr sz="1000" b="1" dirty="0"/>
              <a:t> </a:t>
            </a:r>
            <a:r>
              <a:rPr sz="1000" b="1" dirty="0" err="1"/>
              <a:t>kekuatan</a:t>
            </a:r>
            <a:r>
              <a:rPr sz="1000" b="1" dirty="0"/>
              <a:t> yang </a:t>
            </a:r>
            <a:r>
              <a:rPr sz="1000" b="1" dirty="0" err="1"/>
              <a:t>seimbang</a:t>
            </a:r>
            <a:r>
              <a:rPr sz="1000" b="1" dirty="0"/>
              <a:t>. </a:t>
            </a:r>
            <a:r>
              <a:rPr sz="1000" b="1" dirty="0" err="1"/>
              <a:t>Sehingga</a:t>
            </a:r>
            <a:r>
              <a:rPr sz="1000" b="1" dirty="0"/>
              <a:t>, </a:t>
            </a:r>
            <a:r>
              <a:rPr sz="1000" b="1" dirty="0" err="1"/>
              <a:t>tidak</a:t>
            </a:r>
            <a:r>
              <a:rPr sz="1000" b="1" dirty="0"/>
              <a:t> </a:t>
            </a:r>
            <a:r>
              <a:rPr sz="1000" b="1" dirty="0" err="1"/>
              <a:t>mungkin</a:t>
            </a:r>
            <a:r>
              <a:rPr sz="1000" b="1" dirty="0"/>
              <a:t> </a:t>
            </a:r>
            <a:r>
              <a:rPr sz="1000" b="1" dirty="0" err="1"/>
              <a:t>lagi</a:t>
            </a:r>
            <a:r>
              <a:rPr sz="1000" b="1" dirty="0"/>
              <a:t> </a:t>
            </a:r>
            <a:r>
              <a:rPr sz="1000" b="1" dirty="0" err="1"/>
              <a:t>untuk</a:t>
            </a:r>
            <a:r>
              <a:rPr sz="1000" b="1" dirty="0"/>
              <a:t> </a:t>
            </a:r>
            <a:r>
              <a:rPr sz="1000" b="1" dirty="0" err="1"/>
              <a:t>maju</a:t>
            </a:r>
            <a:r>
              <a:rPr sz="1000" b="1" dirty="0"/>
              <a:t> </a:t>
            </a:r>
            <a:r>
              <a:rPr sz="1000" b="1" dirty="0" err="1"/>
              <a:t>atau</a:t>
            </a:r>
            <a:r>
              <a:rPr sz="1000" b="1" dirty="0"/>
              <a:t> </a:t>
            </a:r>
            <a:r>
              <a:rPr sz="1000" b="1" dirty="0" err="1"/>
              <a:t>mundur</a:t>
            </a:r>
            <a:r>
              <a:rPr sz="1000" b="1" dirty="0"/>
              <a:t>. Ex: </a:t>
            </a:r>
            <a:r>
              <a:rPr sz="1000" b="1" dirty="0" err="1"/>
              <a:t>Adu</a:t>
            </a:r>
            <a:r>
              <a:rPr sz="1000" b="1" dirty="0"/>
              <a:t> </a:t>
            </a:r>
            <a:r>
              <a:rPr sz="1000" b="1" dirty="0" err="1"/>
              <a:t>senjata</a:t>
            </a:r>
            <a:r>
              <a:rPr sz="1000" b="1" dirty="0"/>
              <a:t> </a:t>
            </a:r>
            <a:r>
              <a:rPr sz="1000" b="1" dirty="0" err="1"/>
              <a:t>antara</a:t>
            </a:r>
            <a:r>
              <a:rPr sz="1000" b="1" dirty="0"/>
              <a:t> Amerika dan Uni Soviet pada masa </a:t>
            </a:r>
            <a:r>
              <a:rPr sz="1000" b="1" dirty="0" err="1"/>
              <a:t>perang</a:t>
            </a:r>
            <a:r>
              <a:rPr sz="1000" b="1" dirty="0"/>
              <a:t> </a:t>
            </a:r>
            <a:r>
              <a:rPr sz="1000" b="1" dirty="0" err="1"/>
              <a:t>dingin</a:t>
            </a:r>
            <a:r>
              <a:rPr sz="1000" b="1" dirty="0"/>
              <a:t>.</a:t>
            </a:r>
          </a:p>
        </p:txBody>
      </p:sp>
      <p:sp>
        <p:nvSpPr>
          <p:cNvPr id="1323" name="Google Shape;1323;p69"/>
          <p:cNvSpPr txBox="1">
            <a:spLocks noGrp="1"/>
          </p:cNvSpPr>
          <p:nvPr>
            <p:ph type="subTitle" idx="18"/>
          </p:nvPr>
        </p:nvSpPr>
        <p:spPr>
          <a:xfrm>
            <a:off x="5581458" y="3292467"/>
            <a:ext cx="2013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Stalemate</a:t>
            </a:r>
            <a:endParaRPr dirty="0"/>
          </a:p>
        </p:txBody>
      </p:sp>
      <p:sp>
        <p:nvSpPr>
          <p:cNvPr id="1324" name="Google Shape;1324;p69"/>
          <p:cNvSpPr txBox="1">
            <a:spLocks noGrp="1"/>
          </p:cNvSpPr>
          <p:nvPr>
            <p:ph type="title" idx="3"/>
          </p:nvPr>
        </p:nvSpPr>
        <p:spPr>
          <a:xfrm>
            <a:off x="2667373" y="454835"/>
            <a:ext cx="3695413" cy="88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b="1" dirty="0" err="1"/>
              <a:t>Penyelesaian</a:t>
            </a:r>
            <a:r>
              <a:rPr b="1" dirty="0"/>
              <a:t> </a:t>
            </a:r>
            <a:r>
              <a:rPr b="1" dirty="0" err="1"/>
              <a:t>Konflik</a:t>
            </a:r>
            <a:endParaRPr b="1" dirty="0"/>
          </a:p>
        </p:txBody>
      </p:sp>
      <p:sp>
        <p:nvSpPr>
          <p:cNvPr id="1325" name="Google Shape;1325;p69"/>
          <p:cNvSpPr txBox="1">
            <a:spLocks noGrp="1"/>
          </p:cNvSpPr>
          <p:nvPr>
            <p:ph type="subTitle" idx="5"/>
          </p:nvPr>
        </p:nvSpPr>
        <p:spPr>
          <a:xfrm>
            <a:off x="889144" y="3648787"/>
            <a:ext cx="2116899"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Mengurangi</a:t>
            </a:r>
            <a:r>
              <a:rPr sz="1000" b="1" dirty="0"/>
              <a:t> </a:t>
            </a:r>
            <a:r>
              <a:rPr sz="1000" b="1" dirty="0" err="1"/>
              <a:t>hubungan</a:t>
            </a:r>
            <a:r>
              <a:rPr sz="1000" b="1" dirty="0"/>
              <a:t> </a:t>
            </a:r>
            <a:r>
              <a:rPr sz="1000" b="1" dirty="0" err="1"/>
              <a:t>tegang</a:t>
            </a:r>
            <a:r>
              <a:rPr sz="1000" b="1" dirty="0"/>
              <a:t> </a:t>
            </a:r>
            <a:r>
              <a:rPr sz="1000" b="1" dirty="0" err="1"/>
              <a:t>dengan</a:t>
            </a:r>
            <a:r>
              <a:rPr sz="1000" b="1" dirty="0"/>
              <a:t> </a:t>
            </a:r>
            <a:r>
              <a:rPr sz="1000" b="1" dirty="0" err="1"/>
              <a:t>pihak</a:t>
            </a:r>
            <a:r>
              <a:rPr sz="1000" b="1" dirty="0"/>
              <a:t> yang </a:t>
            </a:r>
            <a:r>
              <a:rPr sz="1000" b="1" dirty="0" err="1"/>
              <a:t>bertikai</a:t>
            </a:r>
            <a:r>
              <a:rPr sz="1000" b="1" dirty="0"/>
              <a:t>. </a:t>
            </a:r>
            <a:r>
              <a:rPr sz="1000" b="1" dirty="0" err="1"/>
              <a:t>Sebagai</a:t>
            </a:r>
            <a:r>
              <a:rPr sz="1000" b="1" dirty="0"/>
              <a:t> </a:t>
            </a:r>
            <a:r>
              <a:rPr sz="1000" b="1" dirty="0" err="1"/>
              <a:t>upaya</a:t>
            </a:r>
            <a:r>
              <a:rPr sz="1000" b="1" dirty="0"/>
              <a:t> </a:t>
            </a:r>
            <a:r>
              <a:rPr sz="1000" b="1" dirty="0" err="1"/>
              <a:t>untuk</a:t>
            </a:r>
            <a:r>
              <a:rPr sz="1000" b="1" dirty="0"/>
              <a:t> </a:t>
            </a:r>
            <a:r>
              <a:rPr sz="1000" b="1" dirty="0" err="1"/>
              <a:t>mengadakan</a:t>
            </a:r>
            <a:r>
              <a:rPr sz="1000" b="1" dirty="0"/>
              <a:t> </a:t>
            </a:r>
            <a:r>
              <a:rPr sz="1000" b="1" dirty="0" err="1"/>
              <a:t>pendekatan</a:t>
            </a:r>
            <a:r>
              <a:rPr sz="1000" b="1" dirty="0"/>
              <a:t> </a:t>
            </a:r>
            <a:r>
              <a:rPr sz="1000" b="1" dirty="0" err="1"/>
              <a:t>dalam</a:t>
            </a:r>
            <a:r>
              <a:rPr sz="1000" b="1" dirty="0"/>
              <a:t> </a:t>
            </a:r>
            <a:r>
              <a:rPr sz="1000" b="1" dirty="0" err="1"/>
              <a:t>rangka</a:t>
            </a:r>
            <a:r>
              <a:rPr sz="1000" b="1" dirty="0"/>
              <a:t> </a:t>
            </a:r>
            <a:r>
              <a:rPr sz="1000" b="1" dirty="0" err="1"/>
              <a:t>koordinasi</a:t>
            </a:r>
            <a:r>
              <a:rPr sz="1000" b="1" dirty="0"/>
              <a:t> </a:t>
            </a:r>
            <a:r>
              <a:rPr sz="1000" b="1" dirty="0" err="1"/>
              <a:t>untuk</a:t>
            </a:r>
            <a:r>
              <a:rPr sz="1000" b="1" dirty="0"/>
              <a:t> </a:t>
            </a:r>
            <a:r>
              <a:rPr sz="1000" b="1" dirty="0" err="1"/>
              <a:t>mencapai</a:t>
            </a:r>
            <a:r>
              <a:rPr sz="1000" b="1" dirty="0"/>
              <a:t> </a:t>
            </a:r>
            <a:r>
              <a:rPr sz="1000" b="1" dirty="0" err="1"/>
              <a:t>perdamaian</a:t>
            </a:r>
            <a:r>
              <a:rPr sz="1000" b="1" dirty="0"/>
              <a:t>.</a:t>
            </a:r>
          </a:p>
        </p:txBody>
      </p:sp>
      <p:sp>
        <p:nvSpPr>
          <p:cNvPr id="1326" name="Google Shape;1326;p69"/>
          <p:cNvSpPr txBox="1">
            <a:spLocks noGrp="1"/>
          </p:cNvSpPr>
          <p:nvPr>
            <p:ph type="subTitle" idx="19"/>
          </p:nvPr>
        </p:nvSpPr>
        <p:spPr>
          <a:xfrm>
            <a:off x="6484797" y="1548364"/>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Koersi</a:t>
            </a:r>
            <a:endParaRPr dirty="0"/>
          </a:p>
        </p:txBody>
      </p:sp>
      <p:sp>
        <p:nvSpPr>
          <p:cNvPr id="1327" name="Google Shape;1327;p69"/>
          <p:cNvSpPr txBox="1">
            <a:spLocks noGrp="1"/>
          </p:cNvSpPr>
          <p:nvPr>
            <p:ph type="subTitle" idx="8"/>
          </p:nvPr>
        </p:nvSpPr>
        <p:spPr>
          <a:xfrm>
            <a:off x="4658495" y="1876200"/>
            <a:ext cx="1826302"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Melalui</a:t>
            </a:r>
            <a:r>
              <a:rPr sz="1000" b="1" dirty="0"/>
              <a:t> </a:t>
            </a:r>
            <a:r>
              <a:rPr sz="1000" b="1" dirty="0" err="1"/>
              <a:t>pengadilan</a:t>
            </a:r>
            <a:r>
              <a:rPr sz="1000" b="1" dirty="0"/>
              <a:t> </a:t>
            </a:r>
            <a:r>
              <a:rPr sz="1000" b="1" dirty="0" err="1"/>
              <a:t>dengan</a:t>
            </a:r>
            <a:r>
              <a:rPr sz="1000" b="1" dirty="0"/>
              <a:t> </a:t>
            </a:r>
            <a:r>
              <a:rPr sz="1000" b="1" dirty="0" err="1"/>
              <a:t>seorang</a:t>
            </a:r>
            <a:r>
              <a:rPr sz="1000" b="1" dirty="0"/>
              <a:t> hakim(arbiter) </a:t>
            </a:r>
            <a:r>
              <a:rPr sz="1000" b="1" dirty="0" err="1"/>
              <a:t>sebagai</a:t>
            </a:r>
            <a:r>
              <a:rPr sz="1000" b="1" dirty="0"/>
              <a:t> </a:t>
            </a:r>
            <a:r>
              <a:rPr sz="1000" b="1" dirty="0" err="1"/>
              <a:t>pengambil</a:t>
            </a:r>
            <a:r>
              <a:rPr sz="1000" b="1" dirty="0"/>
              <a:t> </a:t>
            </a:r>
            <a:r>
              <a:rPr sz="1000" b="1" dirty="0" err="1"/>
              <a:t>keputusan</a:t>
            </a:r>
            <a:r>
              <a:rPr sz="1000" b="1" dirty="0"/>
              <a:t>. Arbiter </a:t>
            </a:r>
            <a:r>
              <a:rPr sz="1000" b="1" dirty="0" err="1"/>
              <a:t>memberi</a:t>
            </a:r>
            <a:r>
              <a:rPr sz="1000" b="1" dirty="0"/>
              <a:t> </a:t>
            </a:r>
            <a:r>
              <a:rPr sz="1000" b="1" dirty="0" err="1"/>
              <a:t>keputusan</a:t>
            </a:r>
            <a:r>
              <a:rPr sz="1000" b="1" dirty="0"/>
              <a:t> yang </a:t>
            </a:r>
            <a:r>
              <a:rPr sz="1000" b="1" dirty="0" err="1"/>
              <a:t>mengikat</a:t>
            </a:r>
            <a:r>
              <a:rPr sz="1000" b="1" dirty="0"/>
              <a:t> </a:t>
            </a:r>
            <a:r>
              <a:rPr sz="1000" b="1" dirty="0" err="1"/>
              <a:t>pihak</a:t>
            </a:r>
            <a:r>
              <a:rPr sz="1000" b="1" dirty="0"/>
              <a:t> yang </a:t>
            </a:r>
            <a:r>
              <a:rPr sz="1000" b="1" dirty="0" err="1"/>
              <a:t>bersengketa</a:t>
            </a:r>
            <a:r>
              <a:rPr sz="1000" b="1" dirty="0"/>
              <a:t> dan </a:t>
            </a:r>
            <a:r>
              <a:rPr sz="1000" b="1" dirty="0" err="1"/>
              <a:t>keputusannya</a:t>
            </a:r>
            <a:r>
              <a:rPr sz="1000" b="1" dirty="0"/>
              <a:t> </a:t>
            </a:r>
            <a:r>
              <a:rPr sz="1000" b="1" dirty="0" err="1"/>
              <a:t>wajib</a:t>
            </a:r>
            <a:r>
              <a:rPr sz="1000" b="1" dirty="0"/>
              <a:t> </a:t>
            </a:r>
            <a:r>
              <a:rPr sz="1000" b="1" dirty="0" err="1"/>
              <a:t>ditaati</a:t>
            </a:r>
            <a:r>
              <a:rPr sz="1000" b="1" dirty="0"/>
              <a:t>.</a:t>
            </a:r>
          </a:p>
        </p:txBody>
      </p:sp>
      <p:sp>
        <p:nvSpPr>
          <p:cNvPr id="1328" name="Google Shape;1328;p69"/>
          <p:cNvSpPr txBox="1">
            <a:spLocks noGrp="1"/>
          </p:cNvSpPr>
          <p:nvPr>
            <p:ph type="subTitle" idx="16"/>
          </p:nvPr>
        </p:nvSpPr>
        <p:spPr>
          <a:xfrm>
            <a:off x="6854173" y="1823482"/>
            <a:ext cx="1754127"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1000" b="1" dirty="0" err="1"/>
              <a:t>Menggunakan</a:t>
            </a:r>
            <a:r>
              <a:rPr sz="1000" b="1" dirty="0"/>
              <a:t> </a:t>
            </a:r>
            <a:r>
              <a:rPr sz="1000" b="1" dirty="0" err="1"/>
              <a:t>paksaan</a:t>
            </a:r>
            <a:r>
              <a:rPr sz="1000" b="1" dirty="0"/>
              <a:t> </a:t>
            </a:r>
            <a:r>
              <a:rPr sz="1000" b="1" dirty="0" err="1"/>
              <a:t>fisik</a:t>
            </a:r>
            <a:r>
              <a:rPr sz="1000" b="1" dirty="0"/>
              <a:t> </a:t>
            </a:r>
            <a:r>
              <a:rPr sz="1000" b="1" dirty="0" err="1"/>
              <a:t>atau</a:t>
            </a:r>
            <a:r>
              <a:rPr sz="1000" b="1" dirty="0"/>
              <a:t> </a:t>
            </a:r>
            <a:r>
              <a:rPr sz="1000" b="1" dirty="0" err="1"/>
              <a:t>psikologis</a:t>
            </a:r>
            <a:r>
              <a:rPr sz="1000" b="1" dirty="0"/>
              <a:t>. </a:t>
            </a:r>
            <a:r>
              <a:rPr sz="1000" b="1" dirty="0" err="1"/>
              <a:t>Pihak</a:t>
            </a:r>
            <a:r>
              <a:rPr sz="1000" b="1" dirty="0"/>
              <a:t> yang </a:t>
            </a:r>
            <a:r>
              <a:rPr sz="1000" b="1" dirty="0" err="1"/>
              <a:t>menggunakan</a:t>
            </a:r>
            <a:r>
              <a:rPr sz="1000" b="1" dirty="0"/>
              <a:t> </a:t>
            </a:r>
            <a:r>
              <a:rPr sz="1000" b="1" dirty="0" err="1"/>
              <a:t>paksaan</a:t>
            </a:r>
            <a:r>
              <a:rPr sz="1000" b="1" dirty="0"/>
              <a:t> </a:t>
            </a:r>
            <a:r>
              <a:rPr sz="1000" b="1" dirty="0" err="1"/>
              <a:t>adalah</a:t>
            </a:r>
            <a:r>
              <a:rPr sz="1000" b="1" dirty="0"/>
              <a:t> </a:t>
            </a:r>
            <a:r>
              <a:rPr sz="1000" b="1" dirty="0" err="1"/>
              <a:t>pihak</a:t>
            </a:r>
            <a:r>
              <a:rPr sz="1000" b="1" dirty="0"/>
              <a:t> yang </a:t>
            </a:r>
            <a:r>
              <a:rPr sz="1000" b="1" dirty="0" err="1"/>
              <a:t>kuat</a:t>
            </a:r>
            <a:r>
              <a:rPr sz="1000" b="1" dirty="0"/>
              <a:t> </a:t>
            </a:r>
            <a:r>
              <a:rPr sz="1000" b="1" dirty="0" err="1"/>
              <a:t>serta</a:t>
            </a:r>
            <a:r>
              <a:rPr sz="1000" b="1" dirty="0"/>
              <a:t> </a:t>
            </a:r>
            <a:r>
              <a:rPr sz="1000" b="1" dirty="0" err="1"/>
              <a:t>menentukan</a:t>
            </a:r>
            <a:r>
              <a:rPr sz="1000" b="1" dirty="0"/>
              <a:t> </a:t>
            </a:r>
            <a:r>
              <a:rPr sz="1000" b="1" dirty="0" err="1"/>
              <a:t>syaratuntuk</a:t>
            </a:r>
            <a:r>
              <a:rPr sz="1000" b="1" dirty="0"/>
              <a:t> </a:t>
            </a:r>
            <a:r>
              <a:rPr sz="1000" b="1" dirty="0" err="1"/>
              <a:t>menyerah</a:t>
            </a:r>
            <a:r>
              <a:rPr sz="1000" b="1" dirty="0"/>
              <a:t> dan </a:t>
            </a:r>
            <a:r>
              <a:rPr sz="1000" b="1" dirty="0" err="1"/>
              <a:t>berdamai</a:t>
            </a:r>
            <a:r>
              <a:rPr sz="1000" b="1" dirty="0"/>
              <a:t> dan </a:t>
            </a:r>
            <a:r>
              <a:rPr sz="1000" b="1" dirty="0" err="1"/>
              <a:t>harus</a:t>
            </a:r>
            <a:r>
              <a:rPr sz="1000" b="1" dirty="0"/>
              <a:t> </a:t>
            </a:r>
            <a:r>
              <a:rPr sz="1000" b="1" dirty="0" err="1"/>
              <a:t>diterima</a:t>
            </a:r>
            <a:r>
              <a:rPr sz="1000" b="1" dirty="0"/>
              <a:t> oleh </a:t>
            </a:r>
            <a:r>
              <a:rPr sz="1000" b="1" dirty="0" err="1"/>
              <a:t>pihak</a:t>
            </a:r>
            <a:r>
              <a:rPr sz="1000" b="1" dirty="0"/>
              <a:t> yang </a:t>
            </a:r>
            <a:r>
              <a:rPr sz="1000" b="1" dirty="0" err="1"/>
              <a:t>lemah</a:t>
            </a:r>
            <a:r>
              <a:rPr sz="1000" b="1" dirty="0"/>
              <a:t>.</a:t>
            </a:r>
          </a:p>
        </p:txBody>
      </p:sp>
      <p:sp>
        <p:nvSpPr>
          <p:cNvPr id="1329" name="Google Shape;1329;p69"/>
          <p:cNvSpPr txBox="1">
            <a:spLocks noGrp="1"/>
          </p:cNvSpPr>
          <p:nvPr>
            <p:ph type="title" idx="4"/>
          </p:nvPr>
        </p:nvSpPr>
        <p:spPr>
          <a:xfrm flipH="1">
            <a:off x="1696037" y="2922816"/>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id-ID" dirty="0"/>
              <a:t>5</a:t>
            </a:r>
            <a:endParaRPr dirty="0"/>
          </a:p>
        </p:txBody>
      </p:sp>
      <p:sp>
        <p:nvSpPr>
          <p:cNvPr id="1330" name="Google Shape;1330;p69"/>
          <p:cNvSpPr txBox="1">
            <a:spLocks noGrp="1"/>
          </p:cNvSpPr>
          <p:nvPr>
            <p:ph type="subTitle" idx="6"/>
          </p:nvPr>
        </p:nvSpPr>
        <p:spPr>
          <a:xfrm>
            <a:off x="1036886" y="3356335"/>
            <a:ext cx="2013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Detente</a:t>
            </a:r>
            <a:endParaRPr dirty="0"/>
          </a:p>
        </p:txBody>
      </p:sp>
      <p:sp>
        <p:nvSpPr>
          <p:cNvPr id="1331" name="Google Shape;1331;p69"/>
          <p:cNvSpPr txBox="1">
            <a:spLocks noGrp="1"/>
          </p:cNvSpPr>
          <p:nvPr>
            <p:ph type="title" idx="7"/>
          </p:nvPr>
        </p:nvSpPr>
        <p:spPr>
          <a:xfrm flipH="1">
            <a:off x="5015467" y="1158211"/>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id-ID" dirty="0"/>
              <a:t>3</a:t>
            </a:r>
            <a:endParaRPr dirty="0"/>
          </a:p>
        </p:txBody>
      </p:sp>
      <p:sp>
        <p:nvSpPr>
          <p:cNvPr id="1332" name="Google Shape;1332;p69"/>
          <p:cNvSpPr txBox="1">
            <a:spLocks noGrp="1"/>
          </p:cNvSpPr>
          <p:nvPr>
            <p:ph type="title" idx="9"/>
          </p:nvPr>
        </p:nvSpPr>
        <p:spPr>
          <a:xfrm flipH="1">
            <a:off x="4099917" y="2973278"/>
            <a:ext cx="806400" cy="66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a:t>
            </a:r>
            <a:r>
              <a:rPr lang="id-ID" dirty="0"/>
              <a:t>6</a:t>
            </a:r>
            <a:endParaRPr dirty="0"/>
          </a:p>
        </p:txBody>
      </p:sp>
      <p:sp>
        <p:nvSpPr>
          <p:cNvPr id="1333" name="Google Shape;1333;p69"/>
          <p:cNvSpPr txBox="1">
            <a:spLocks noGrp="1"/>
          </p:cNvSpPr>
          <p:nvPr>
            <p:ph type="subTitle" idx="13"/>
          </p:nvPr>
        </p:nvSpPr>
        <p:spPr>
          <a:xfrm>
            <a:off x="3401944" y="3603524"/>
            <a:ext cx="22251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900" b="1" dirty="0" err="1"/>
              <a:t>Penangguhan</a:t>
            </a:r>
            <a:r>
              <a:rPr sz="900" b="1" dirty="0"/>
              <a:t> </a:t>
            </a:r>
            <a:r>
              <a:rPr sz="900" b="1" dirty="0" err="1"/>
              <a:t>permusuahan</a:t>
            </a:r>
            <a:r>
              <a:rPr sz="900" b="1" dirty="0"/>
              <a:t> </a:t>
            </a:r>
            <a:r>
              <a:rPr sz="900" b="1" dirty="0" err="1"/>
              <a:t>dalam</a:t>
            </a:r>
            <a:r>
              <a:rPr sz="900" b="1" dirty="0"/>
              <a:t> </a:t>
            </a:r>
            <a:r>
              <a:rPr sz="900" b="1" dirty="0" err="1"/>
              <a:t>jangka</a:t>
            </a:r>
            <a:r>
              <a:rPr sz="900" b="1" dirty="0"/>
              <a:t> </a:t>
            </a:r>
            <a:r>
              <a:rPr sz="900" b="1" dirty="0" err="1"/>
              <a:t>waktu</a:t>
            </a:r>
            <a:r>
              <a:rPr sz="900" b="1" dirty="0"/>
              <a:t> </a:t>
            </a:r>
            <a:r>
              <a:rPr sz="900" b="1" dirty="0" err="1"/>
              <a:t>tertentu,guna</a:t>
            </a:r>
            <a:r>
              <a:rPr sz="900" b="1" dirty="0"/>
              <a:t> </a:t>
            </a:r>
            <a:r>
              <a:rPr sz="900" b="1" dirty="0" err="1"/>
              <a:t>melakukan</a:t>
            </a:r>
            <a:r>
              <a:rPr sz="900" b="1" dirty="0"/>
              <a:t> </a:t>
            </a:r>
            <a:r>
              <a:rPr sz="900" b="1" dirty="0" err="1"/>
              <a:t>suatu</a:t>
            </a:r>
            <a:r>
              <a:rPr sz="900" b="1" dirty="0"/>
              <a:t> </a:t>
            </a:r>
            <a:r>
              <a:rPr sz="900" b="1" dirty="0" err="1"/>
              <a:t>pekerjaan</a:t>
            </a:r>
            <a:r>
              <a:rPr sz="900" b="1" dirty="0"/>
              <a:t> </a:t>
            </a:r>
            <a:r>
              <a:rPr sz="900" b="1" dirty="0" err="1"/>
              <a:t>tertentuyang</a:t>
            </a:r>
            <a:r>
              <a:rPr sz="900" b="1" dirty="0"/>
              <a:t> </a:t>
            </a:r>
            <a:r>
              <a:rPr sz="900" b="1" dirty="0" err="1"/>
              <a:t>tidak</a:t>
            </a:r>
            <a:r>
              <a:rPr sz="900" b="1" dirty="0"/>
              <a:t> bi</a:t>
            </a:r>
            <a:r>
              <a:rPr lang="en-GB" sz="900" b="1" dirty="0"/>
              <a:t>as</a:t>
            </a:r>
            <a:r>
              <a:rPr sz="900" b="1" dirty="0"/>
              <a:t> di </a:t>
            </a:r>
            <a:r>
              <a:rPr sz="900" b="1" dirty="0" err="1"/>
              <a:t>ganggu</a:t>
            </a:r>
            <a:r>
              <a:rPr sz="900" b="1" dirty="0"/>
              <a:t>. </a:t>
            </a:r>
            <a:r>
              <a:rPr sz="900" b="1" dirty="0" err="1"/>
              <a:t>Ex:melakukan</a:t>
            </a:r>
            <a:r>
              <a:rPr sz="900" b="1" dirty="0"/>
              <a:t> </a:t>
            </a:r>
            <a:r>
              <a:rPr sz="900" b="1" dirty="0" err="1"/>
              <a:t>perawatan</a:t>
            </a:r>
            <a:r>
              <a:rPr sz="900" b="1" dirty="0"/>
              <a:t> </a:t>
            </a:r>
            <a:r>
              <a:rPr sz="900" b="1" dirty="0" err="1"/>
              <a:t>bagi</a:t>
            </a:r>
            <a:r>
              <a:rPr sz="900" b="1" dirty="0"/>
              <a:t> yang </a:t>
            </a:r>
            <a:r>
              <a:rPr sz="900" b="1" dirty="0" err="1"/>
              <a:t>luka-luka</a:t>
            </a:r>
            <a:r>
              <a:rPr sz="900" b="1" dirty="0"/>
              <a:t>, </a:t>
            </a:r>
            <a:r>
              <a:rPr sz="900" b="1" dirty="0" err="1"/>
              <a:t>menguburkan</a:t>
            </a:r>
            <a:r>
              <a:rPr sz="900" b="1" dirty="0"/>
              <a:t> yang </a:t>
            </a:r>
            <a:r>
              <a:rPr sz="900" b="1" dirty="0" err="1"/>
              <a:t>tewas</a:t>
            </a:r>
            <a:r>
              <a:rPr sz="900" b="1" dirty="0"/>
              <a:t>, </a:t>
            </a:r>
            <a:r>
              <a:rPr sz="900" b="1" dirty="0" err="1"/>
              <a:t>mengadakan</a:t>
            </a:r>
            <a:r>
              <a:rPr sz="900" b="1" dirty="0"/>
              <a:t> </a:t>
            </a:r>
            <a:r>
              <a:rPr sz="900" b="1" dirty="0" err="1"/>
              <a:t>perundingan</a:t>
            </a:r>
            <a:r>
              <a:rPr sz="900" b="1" dirty="0"/>
              <a:t> </a:t>
            </a:r>
            <a:r>
              <a:rPr sz="900" b="1" dirty="0" err="1"/>
              <a:t>perdamaian</a:t>
            </a:r>
            <a:r>
              <a:rPr sz="900" b="1" dirty="0"/>
              <a:t>, </a:t>
            </a:r>
            <a:r>
              <a:rPr sz="900" b="1" dirty="0" err="1"/>
              <a:t>serta</a:t>
            </a:r>
            <a:r>
              <a:rPr sz="900" b="1" dirty="0"/>
              <a:t> </a:t>
            </a:r>
            <a:r>
              <a:rPr sz="900" b="1" dirty="0" err="1"/>
              <a:t>merayakan</a:t>
            </a:r>
            <a:r>
              <a:rPr sz="900" b="1" dirty="0"/>
              <a:t> </a:t>
            </a:r>
            <a:r>
              <a:rPr sz="900" b="1" dirty="0" err="1"/>
              <a:t>hari</a:t>
            </a:r>
            <a:r>
              <a:rPr sz="900" b="1" dirty="0"/>
              <a:t> </a:t>
            </a:r>
            <a:r>
              <a:rPr sz="900" b="1" dirty="0" err="1"/>
              <a:t>suci</a:t>
            </a:r>
            <a:r>
              <a:rPr sz="900" b="1" dirty="0"/>
              <a:t> </a:t>
            </a:r>
            <a:r>
              <a:rPr sz="900" b="1" dirty="0" err="1"/>
              <a:t>keagamaan</a:t>
            </a:r>
            <a:endParaRPr sz="900" b="1" dirty="0"/>
          </a:p>
        </p:txBody>
      </p:sp>
      <p:sp>
        <p:nvSpPr>
          <p:cNvPr id="1334" name="Google Shape;1334;p69"/>
          <p:cNvSpPr txBox="1">
            <a:spLocks noGrp="1"/>
          </p:cNvSpPr>
          <p:nvPr>
            <p:ph type="subTitle" idx="14"/>
          </p:nvPr>
        </p:nvSpPr>
        <p:spPr>
          <a:xfrm>
            <a:off x="3462939" y="3356335"/>
            <a:ext cx="2013900" cy="45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dirty="0"/>
              <a:t>Gencatan Senjata</a:t>
            </a:r>
            <a:endParaRPr sz="2000" dirty="0"/>
          </a:p>
        </p:txBody>
      </p:sp>
      <p:sp>
        <p:nvSpPr>
          <p:cNvPr id="1335" name="Google Shape;1335;p69"/>
          <p:cNvSpPr txBox="1">
            <a:spLocks noGrp="1"/>
          </p:cNvSpPr>
          <p:nvPr>
            <p:ph type="subTitle" idx="15"/>
          </p:nvPr>
        </p:nvSpPr>
        <p:spPr>
          <a:xfrm>
            <a:off x="4442086" y="1566589"/>
            <a:ext cx="2013900" cy="46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Arbitrasi</a:t>
            </a:r>
            <a:endParaRPr dirty="0"/>
          </a:p>
        </p:txBody>
      </p:sp>
      <p:grpSp>
        <p:nvGrpSpPr>
          <p:cNvPr id="1336" name="Google Shape;1336;p69"/>
          <p:cNvGrpSpPr/>
          <p:nvPr/>
        </p:nvGrpSpPr>
        <p:grpSpPr>
          <a:xfrm rot="812634">
            <a:off x="4038516" y="285397"/>
            <a:ext cx="975645" cy="244867"/>
            <a:chOff x="-1819625" y="2061475"/>
            <a:chExt cx="826951" cy="403129"/>
          </a:xfrm>
        </p:grpSpPr>
        <p:sp>
          <p:nvSpPr>
            <p:cNvPr id="1337" name="Google Shape;1337;p69"/>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9"/>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9"/>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9"/>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9"/>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9"/>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9"/>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9"/>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9"/>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9"/>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9"/>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9"/>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9"/>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9"/>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9"/>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9"/>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9"/>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9"/>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9"/>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317;p69">
            <a:extLst>
              <a:ext uri="{FF2B5EF4-FFF2-40B4-BE49-F238E27FC236}">
                <a16:creationId xmlns:a16="http://schemas.microsoft.com/office/drawing/2014/main" id="{F0365092-C566-4AB2-800F-D8E0C64CB5CD}"/>
              </a:ext>
            </a:extLst>
          </p:cNvPr>
          <p:cNvSpPr txBox="1">
            <a:spLocks/>
          </p:cNvSpPr>
          <p:nvPr/>
        </p:nvSpPr>
        <p:spPr>
          <a:xfrm flipH="1">
            <a:off x="2933816" y="1196182"/>
            <a:ext cx="806400"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Grand Hotel"/>
              <a:buNone/>
              <a:defRPr sz="4000" b="1" i="0" u="none" strike="noStrike" cap="none">
                <a:solidFill>
                  <a:schemeClr val="accent4"/>
                </a:solidFill>
                <a:latin typeface="Grand Hotel"/>
                <a:ea typeface="Grand Hotel"/>
                <a:cs typeface="Grand Hotel"/>
                <a:sym typeface="Grand Hotel"/>
              </a:defRPr>
            </a:lvl1pPr>
            <a:lvl2pPr marR="0" lvl="1"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2pPr>
            <a:lvl3pPr marR="0" lvl="2"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3pPr>
            <a:lvl4pPr marR="0" lvl="3"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4pPr>
            <a:lvl5pPr marR="0" lvl="4"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5pPr>
            <a:lvl6pPr marR="0" lvl="5"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6pPr>
            <a:lvl7pPr marR="0" lvl="6"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7pPr>
            <a:lvl8pPr marR="0" lvl="7"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8pPr>
            <a:lvl9pPr marR="0" lvl="8" algn="r" rtl="0">
              <a:lnSpc>
                <a:spcPct val="100000"/>
              </a:lnSpc>
              <a:spcBef>
                <a:spcPts val="0"/>
              </a:spcBef>
              <a:spcAft>
                <a:spcPts val="0"/>
              </a:spcAft>
              <a:buClr>
                <a:schemeClr val="dk1"/>
              </a:buClr>
              <a:buSzPts val="2500"/>
              <a:buFont typeface="Grand Hotel"/>
              <a:buNone/>
              <a:defRPr sz="2500" b="0" i="0" u="none" strike="noStrike" cap="none">
                <a:solidFill>
                  <a:schemeClr val="dk1"/>
                </a:solidFill>
                <a:latin typeface="Grand Hotel"/>
                <a:ea typeface="Grand Hotel"/>
                <a:cs typeface="Grand Hotel"/>
                <a:sym typeface="Grand Hotel"/>
              </a:defRPr>
            </a:lvl9pPr>
          </a:lstStyle>
          <a:p>
            <a:r>
              <a:rPr lang="en" dirty="0"/>
              <a:t>0</a:t>
            </a:r>
            <a:r>
              <a:rPr lang="id-ID" dirty="0"/>
              <a:t>2</a:t>
            </a:r>
            <a:endParaRPr lang="en" dirty="0"/>
          </a:p>
        </p:txBody>
      </p:sp>
      <p:sp>
        <p:nvSpPr>
          <p:cNvPr id="45" name="Google Shape;1319;p69">
            <a:extLst>
              <a:ext uri="{FF2B5EF4-FFF2-40B4-BE49-F238E27FC236}">
                <a16:creationId xmlns:a16="http://schemas.microsoft.com/office/drawing/2014/main" id="{56A22D40-87B7-4E41-9731-50B1718E477A}"/>
              </a:ext>
            </a:extLst>
          </p:cNvPr>
          <p:cNvSpPr txBox="1">
            <a:spLocks/>
          </p:cNvSpPr>
          <p:nvPr/>
        </p:nvSpPr>
        <p:spPr>
          <a:xfrm>
            <a:off x="2280864" y="1626532"/>
            <a:ext cx="2013900" cy="462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ton"/>
              <a:buNone/>
              <a:defRPr sz="2500" b="0" i="0" u="none" strike="noStrike" cap="none">
                <a:solidFill>
                  <a:schemeClr val="dk1"/>
                </a:solidFill>
                <a:latin typeface="Grand Hotel"/>
                <a:ea typeface="Grand Hotel"/>
                <a:cs typeface="Grand Hotel"/>
                <a:sym typeface="Grand Hotel"/>
              </a:defRPr>
            </a:lvl1pPr>
            <a:lvl2pPr marL="914400" marR="0" lvl="1"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2pPr>
            <a:lvl3pPr marL="1371600" marR="0" lvl="2"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3pPr>
            <a:lvl4pPr marL="1828800" marR="0" lvl="3"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4pPr>
            <a:lvl5pPr marL="2286000" marR="0" lvl="4"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5pPr>
            <a:lvl6pPr marL="2743200" marR="0" lvl="5"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6pPr>
            <a:lvl7pPr marL="3200400" marR="0" lvl="6"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7pPr>
            <a:lvl8pPr marL="3657600" marR="0" lvl="7"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8pPr>
            <a:lvl9pPr marL="4114800" marR="0" lvl="8" indent="-317500" algn="r" rtl="0">
              <a:lnSpc>
                <a:spcPct val="100000"/>
              </a:lnSpc>
              <a:spcBef>
                <a:spcPts val="0"/>
              </a:spcBef>
              <a:spcAft>
                <a:spcPts val="0"/>
              </a:spcAft>
              <a:buClr>
                <a:schemeClr val="dk1"/>
              </a:buClr>
              <a:buSzPts val="2000"/>
              <a:buFont typeface="Anton"/>
              <a:buNone/>
              <a:defRPr sz="2000" b="0" i="0" u="none" strike="noStrike" cap="none">
                <a:solidFill>
                  <a:schemeClr val="dk1"/>
                </a:solidFill>
                <a:latin typeface="Anton"/>
                <a:ea typeface="Anton"/>
                <a:cs typeface="Anton"/>
                <a:sym typeface="Anton"/>
              </a:defRPr>
            </a:lvl9pPr>
          </a:lstStyle>
          <a:p>
            <a:pPr marL="0" indent="0"/>
            <a:r>
              <a:rPr lang="id-ID" dirty="0"/>
              <a:t>Mediasi</a:t>
            </a:r>
            <a:endParaRPr lang="en-GB" dirty="0"/>
          </a:p>
        </p:txBody>
      </p:sp>
      <p:sp>
        <p:nvSpPr>
          <p:cNvPr id="46" name="Google Shape;1318;p69">
            <a:extLst>
              <a:ext uri="{FF2B5EF4-FFF2-40B4-BE49-F238E27FC236}">
                <a16:creationId xmlns:a16="http://schemas.microsoft.com/office/drawing/2014/main" id="{38476728-A7B3-40E7-9576-317B3C14044E}"/>
              </a:ext>
            </a:extLst>
          </p:cNvPr>
          <p:cNvSpPr txBox="1">
            <a:spLocks/>
          </p:cNvSpPr>
          <p:nvPr/>
        </p:nvSpPr>
        <p:spPr>
          <a:xfrm>
            <a:off x="2631148" y="1878951"/>
            <a:ext cx="1914621" cy="531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Andika"/>
              <a:buNone/>
              <a:defRPr sz="1400" b="0" i="0" u="none" strike="noStrike" cap="none">
                <a:solidFill>
                  <a:schemeClr val="dk1"/>
                </a:solidFill>
                <a:latin typeface="Andika"/>
                <a:ea typeface="Andika"/>
                <a:cs typeface="Andika"/>
                <a:sym typeface="Andika"/>
              </a:defRPr>
            </a:lvl1pPr>
            <a:lvl2pPr marL="914400" marR="0" lvl="1"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2pPr>
            <a:lvl3pPr marL="1371600" marR="0" lvl="2"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3pPr>
            <a:lvl4pPr marL="1828800" marR="0" lvl="3"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4pPr>
            <a:lvl5pPr marL="2286000" marR="0" lvl="4"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5pPr>
            <a:lvl6pPr marL="2743200" marR="0" lvl="5"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6pPr>
            <a:lvl7pPr marL="3200400" marR="0" lvl="6"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7pPr>
            <a:lvl8pPr marL="3657600" marR="0" lvl="7"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8pPr>
            <a:lvl9pPr marL="4114800" marR="0" lvl="8" indent="-317500" algn="r" rtl="0">
              <a:lnSpc>
                <a:spcPct val="100000"/>
              </a:lnSpc>
              <a:spcBef>
                <a:spcPts val="0"/>
              </a:spcBef>
              <a:spcAft>
                <a:spcPts val="0"/>
              </a:spcAft>
              <a:buClr>
                <a:schemeClr val="dk2"/>
              </a:buClr>
              <a:buSzPts val="1400"/>
              <a:buFont typeface="Andika"/>
              <a:buNone/>
              <a:defRPr sz="1400" b="0" i="0" u="none" strike="noStrike" cap="none">
                <a:solidFill>
                  <a:schemeClr val="dk2"/>
                </a:solidFill>
                <a:latin typeface="Andika"/>
                <a:ea typeface="Andika"/>
                <a:cs typeface="Andika"/>
                <a:sym typeface="Andika"/>
              </a:defRPr>
            </a:lvl9pPr>
          </a:lstStyle>
          <a:p>
            <a:pPr marL="0" indent="0" algn="l"/>
            <a:r>
              <a:rPr lang="id-ID" sz="1000" b="1" dirty="0"/>
              <a:t>Menggunakan seorang perantara(mediator). Mediator tidak memiliki wewenang untuk memberikan keputusan mengikat, melainkan pihak yang bersengketa sendiri yang mengambil keputusan ntuk menghentikan perselisihan.</a:t>
            </a:r>
            <a:endParaRPr lang="en-US"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14"/>
                                        </p:tgtEl>
                                        <p:attrNameLst>
                                          <p:attrName>style.visibility</p:attrName>
                                        </p:attrNameLst>
                                      </p:cBhvr>
                                      <p:to>
                                        <p:strVal val="visible"/>
                                      </p:to>
                                    </p:set>
                                    <p:anim calcmode="lin" valueType="num">
                                      <p:cBhvr additive="base">
                                        <p:cTn id="7" dur="1000"/>
                                        <p:tgtEl>
                                          <p:spTgt spid="1314"/>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324"/>
                                        </p:tgtEl>
                                        <p:attrNameLst>
                                          <p:attrName>style.visibility</p:attrName>
                                        </p:attrNameLst>
                                      </p:cBhvr>
                                      <p:to>
                                        <p:strVal val="visible"/>
                                      </p:to>
                                    </p:set>
                                    <p:animEffect transition="in" filter="fade">
                                      <p:cBhvr>
                                        <p:cTn id="10" dur="1000"/>
                                        <p:tgtEl>
                                          <p:spTgt spid="1324"/>
                                        </p:tgtEl>
                                      </p:cBhvr>
                                    </p:animEffect>
                                  </p:childTnLst>
                                </p:cTn>
                              </p:par>
                              <p:par>
                                <p:cTn id="11" presetID="10" presetClass="entr" presetSubtype="0" fill="hold" nodeType="withEffect">
                                  <p:stCondLst>
                                    <p:cond delay="0"/>
                                  </p:stCondLst>
                                  <p:childTnLst>
                                    <p:set>
                                      <p:cBhvr>
                                        <p:cTn id="12" dur="1" fill="hold">
                                          <p:stCondLst>
                                            <p:cond delay="0"/>
                                          </p:stCondLst>
                                        </p:cTn>
                                        <p:tgtEl>
                                          <p:spTgt spid="1336"/>
                                        </p:tgtEl>
                                        <p:attrNameLst>
                                          <p:attrName>style.visibility</p:attrName>
                                        </p:attrNameLst>
                                      </p:cBhvr>
                                      <p:to>
                                        <p:strVal val="visible"/>
                                      </p:to>
                                    </p:set>
                                    <p:animEffect transition="in" filter="fade">
                                      <p:cBhvr>
                                        <p:cTn id="13" dur="1000"/>
                                        <p:tgtEl>
                                          <p:spTgt spid="133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317"/>
                                        </p:tgtEl>
                                        <p:attrNameLst>
                                          <p:attrName>style.visibility</p:attrName>
                                        </p:attrNameLst>
                                      </p:cBhvr>
                                      <p:to>
                                        <p:strVal val="visible"/>
                                      </p:to>
                                    </p:set>
                                    <p:anim calcmode="lin" valueType="num">
                                      <p:cBhvr additive="base">
                                        <p:cTn id="18" dur="1000"/>
                                        <p:tgtEl>
                                          <p:spTgt spid="1317"/>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1318"/>
                                        </p:tgtEl>
                                        <p:attrNameLst>
                                          <p:attrName>style.visibility</p:attrName>
                                        </p:attrNameLst>
                                      </p:cBhvr>
                                      <p:to>
                                        <p:strVal val="visible"/>
                                      </p:to>
                                    </p:set>
                                    <p:animEffect transition="in" filter="fade">
                                      <p:cBhvr>
                                        <p:cTn id="21" dur="1000"/>
                                        <p:tgtEl>
                                          <p:spTgt spid="1318"/>
                                        </p:tgtEl>
                                      </p:cBhvr>
                                    </p:animEffect>
                                  </p:childTnLst>
                                </p:cTn>
                              </p:par>
                              <p:par>
                                <p:cTn id="22" presetID="10" presetClass="entr" presetSubtype="0" fill="hold" nodeType="withEffect">
                                  <p:stCondLst>
                                    <p:cond delay="0"/>
                                  </p:stCondLst>
                                  <p:childTnLst>
                                    <p:set>
                                      <p:cBhvr>
                                        <p:cTn id="23" dur="1" fill="hold">
                                          <p:stCondLst>
                                            <p:cond delay="0"/>
                                          </p:stCondLst>
                                        </p:cTn>
                                        <p:tgtEl>
                                          <p:spTgt spid="1319"/>
                                        </p:tgtEl>
                                        <p:attrNameLst>
                                          <p:attrName>style.visibility</p:attrName>
                                        </p:attrNameLst>
                                      </p:cBhvr>
                                      <p:to>
                                        <p:strVal val="visible"/>
                                      </p:to>
                                    </p:set>
                                    <p:animEffect transition="in" filter="fade">
                                      <p:cBhvr>
                                        <p:cTn id="24" dur="1000"/>
                                        <p:tgtEl>
                                          <p:spTgt spid="13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27"/>
                                        </p:tgtEl>
                                        <p:attrNameLst>
                                          <p:attrName>style.visibility</p:attrName>
                                        </p:attrNameLst>
                                      </p:cBhvr>
                                      <p:to>
                                        <p:strVal val="visible"/>
                                      </p:to>
                                    </p:set>
                                    <p:anim calcmode="lin" valueType="num">
                                      <p:cBhvr additive="base">
                                        <p:cTn id="29" dur="1000"/>
                                        <p:tgtEl>
                                          <p:spTgt spid="1327"/>
                                        </p:tgtEl>
                                        <p:attrNameLst>
                                          <p:attrName>ppt_x</p:attrName>
                                        </p:attrNameLst>
                                      </p:cBhvr>
                                      <p:tavLst>
                                        <p:tav tm="0">
                                          <p:val>
                                            <p:strVal val="#ppt_x+1"/>
                                          </p:val>
                                        </p:tav>
                                        <p:tav tm="100000">
                                          <p:val>
                                            <p:strVal val="#ppt_x"/>
                                          </p:val>
                                        </p:tav>
                                      </p:tavLst>
                                    </p:anim>
                                  </p:childTnLst>
                                </p:cTn>
                              </p:par>
                              <p:par>
                                <p:cTn id="30" presetID="10" presetClass="entr" presetSubtype="0" fill="hold" nodeType="withEffect">
                                  <p:stCondLst>
                                    <p:cond delay="0"/>
                                  </p:stCondLst>
                                  <p:childTnLst>
                                    <p:set>
                                      <p:cBhvr>
                                        <p:cTn id="31" dur="1" fill="hold">
                                          <p:stCondLst>
                                            <p:cond delay="0"/>
                                          </p:stCondLst>
                                        </p:cTn>
                                        <p:tgtEl>
                                          <p:spTgt spid="1331"/>
                                        </p:tgtEl>
                                        <p:attrNameLst>
                                          <p:attrName>style.visibility</p:attrName>
                                        </p:attrNameLst>
                                      </p:cBhvr>
                                      <p:to>
                                        <p:strVal val="visible"/>
                                      </p:to>
                                    </p:set>
                                    <p:animEffect transition="in" filter="fade">
                                      <p:cBhvr>
                                        <p:cTn id="32" dur="1000"/>
                                        <p:tgtEl>
                                          <p:spTgt spid="1331"/>
                                        </p:tgtEl>
                                      </p:cBhvr>
                                    </p:animEffect>
                                  </p:childTnLst>
                                </p:cTn>
                              </p:par>
                              <p:par>
                                <p:cTn id="33" presetID="10" presetClass="entr" presetSubtype="0" fill="hold" nodeType="withEffect">
                                  <p:stCondLst>
                                    <p:cond delay="0"/>
                                  </p:stCondLst>
                                  <p:childTnLst>
                                    <p:set>
                                      <p:cBhvr>
                                        <p:cTn id="34" dur="1" fill="hold">
                                          <p:stCondLst>
                                            <p:cond delay="0"/>
                                          </p:stCondLst>
                                        </p:cTn>
                                        <p:tgtEl>
                                          <p:spTgt spid="1335"/>
                                        </p:tgtEl>
                                        <p:attrNameLst>
                                          <p:attrName>style.visibility</p:attrName>
                                        </p:attrNameLst>
                                      </p:cBhvr>
                                      <p:to>
                                        <p:strVal val="visible"/>
                                      </p:to>
                                    </p:set>
                                    <p:animEffect transition="in" filter="fade">
                                      <p:cBhvr>
                                        <p:cTn id="35" dur="900"/>
                                        <p:tgtEl>
                                          <p:spTgt spid="133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320"/>
                                        </p:tgtEl>
                                        <p:attrNameLst>
                                          <p:attrName>style.visibility</p:attrName>
                                        </p:attrNameLst>
                                      </p:cBhvr>
                                      <p:to>
                                        <p:strVal val="visible"/>
                                      </p:to>
                                    </p:set>
                                    <p:anim calcmode="lin" valueType="num">
                                      <p:cBhvr additive="base">
                                        <p:cTn id="40" dur="1000"/>
                                        <p:tgtEl>
                                          <p:spTgt spid="1320"/>
                                        </p:tgtEl>
                                        <p:attrNameLst>
                                          <p:attrName>ppt_x</p:attrName>
                                        </p:attrNameLst>
                                      </p:cBhvr>
                                      <p:tavLst>
                                        <p:tav tm="0">
                                          <p:val>
                                            <p:strVal val="#ppt_x+1"/>
                                          </p:val>
                                        </p:tav>
                                        <p:tav tm="100000">
                                          <p:val>
                                            <p:strVal val="#ppt_x"/>
                                          </p:val>
                                        </p:tav>
                                      </p:tavLst>
                                    </p:anim>
                                  </p:childTnLst>
                                </p:cTn>
                              </p:par>
                              <p:par>
                                <p:cTn id="41" presetID="10" presetClass="entr" presetSubtype="0" fill="hold" nodeType="withEffect">
                                  <p:stCondLst>
                                    <p:cond delay="0"/>
                                  </p:stCondLst>
                                  <p:childTnLst>
                                    <p:set>
                                      <p:cBhvr>
                                        <p:cTn id="42" dur="1" fill="hold">
                                          <p:stCondLst>
                                            <p:cond delay="0"/>
                                          </p:stCondLst>
                                        </p:cTn>
                                        <p:tgtEl>
                                          <p:spTgt spid="1326"/>
                                        </p:tgtEl>
                                        <p:attrNameLst>
                                          <p:attrName>style.visibility</p:attrName>
                                        </p:attrNameLst>
                                      </p:cBhvr>
                                      <p:to>
                                        <p:strVal val="visible"/>
                                      </p:to>
                                    </p:set>
                                    <p:animEffect transition="in" filter="fade">
                                      <p:cBhvr>
                                        <p:cTn id="43" dur="1000"/>
                                        <p:tgtEl>
                                          <p:spTgt spid="1326"/>
                                        </p:tgtEl>
                                      </p:cBhvr>
                                    </p:animEffect>
                                  </p:childTnLst>
                                </p:cTn>
                              </p:par>
                              <p:par>
                                <p:cTn id="44" presetID="10" presetClass="entr" presetSubtype="0" fill="hold" nodeType="withEffect">
                                  <p:stCondLst>
                                    <p:cond delay="0"/>
                                  </p:stCondLst>
                                  <p:childTnLst>
                                    <p:set>
                                      <p:cBhvr>
                                        <p:cTn id="45" dur="1" fill="hold">
                                          <p:stCondLst>
                                            <p:cond delay="0"/>
                                          </p:stCondLst>
                                        </p:cTn>
                                        <p:tgtEl>
                                          <p:spTgt spid="1328"/>
                                        </p:tgtEl>
                                        <p:attrNameLst>
                                          <p:attrName>style.visibility</p:attrName>
                                        </p:attrNameLst>
                                      </p:cBhvr>
                                      <p:to>
                                        <p:strVal val="visible"/>
                                      </p:to>
                                    </p:set>
                                    <p:animEffect transition="in" filter="fade">
                                      <p:cBhvr>
                                        <p:cTn id="46" dur="1000"/>
                                        <p:tgtEl>
                                          <p:spTgt spid="13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325"/>
                                        </p:tgtEl>
                                        <p:attrNameLst>
                                          <p:attrName>style.visibility</p:attrName>
                                        </p:attrNameLst>
                                      </p:cBhvr>
                                      <p:to>
                                        <p:strVal val="visible"/>
                                      </p:to>
                                    </p:set>
                                    <p:anim calcmode="lin" valueType="num">
                                      <p:cBhvr additive="base">
                                        <p:cTn id="51" dur="1000"/>
                                        <p:tgtEl>
                                          <p:spTgt spid="1325"/>
                                        </p:tgtEl>
                                        <p:attrNameLst>
                                          <p:attrName>ppt_x</p:attrName>
                                        </p:attrNameLst>
                                      </p:cBhvr>
                                      <p:tavLst>
                                        <p:tav tm="0">
                                          <p:val>
                                            <p:strVal val="#ppt_x+1"/>
                                          </p:val>
                                        </p:tav>
                                        <p:tav tm="100000">
                                          <p:val>
                                            <p:strVal val="#ppt_x"/>
                                          </p:val>
                                        </p:tav>
                                      </p:tavLst>
                                    </p:anim>
                                  </p:childTnLst>
                                </p:cTn>
                              </p:par>
                              <p:par>
                                <p:cTn id="52" presetID="10" presetClass="entr" presetSubtype="0" fill="hold" nodeType="withEffect">
                                  <p:stCondLst>
                                    <p:cond delay="0"/>
                                  </p:stCondLst>
                                  <p:childTnLst>
                                    <p:set>
                                      <p:cBhvr>
                                        <p:cTn id="53" dur="1" fill="hold">
                                          <p:stCondLst>
                                            <p:cond delay="0"/>
                                          </p:stCondLst>
                                        </p:cTn>
                                        <p:tgtEl>
                                          <p:spTgt spid="1329"/>
                                        </p:tgtEl>
                                        <p:attrNameLst>
                                          <p:attrName>style.visibility</p:attrName>
                                        </p:attrNameLst>
                                      </p:cBhvr>
                                      <p:to>
                                        <p:strVal val="visible"/>
                                      </p:to>
                                    </p:set>
                                    <p:animEffect transition="in" filter="fade">
                                      <p:cBhvr>
                                        <p:cTn id="54" dur="1000"/>
                                        <p:tgtEl>
                                          <p:spTgt spid="1329"/>
                                        </p:tgtEl>
                                      </p:cBhvr>
                                    </p:animEffect>
                                  </p:childTnLst>
                                </p:cTn>
                              </p:par>
                              <p:par>
                                <p:cTn id="55" presetID="10" presetClass="entr" presetSubtype="0" fill="hold" nodeType="withEffect">
                                  <p:stCondLst>
                                    <p:cond delay="0"/>
                                  </p:stCondLst>
                                  <p:childTnLst>
                                    <p:set>
                                      <p:cBhvr>
                                        <p:cTn id="56" dur="1" fill="hold">
                                          <p:stCondLst>
                                            <p:cond delay="0"/>
                                          </p:stCondLst>
                                        </p:cTn>
                                        <p:tgtEl>
                                          <p:spTgt spid="1330"/>
                                        </p:tgtEl>
                                        <p:attrNameLst>
                                          <p:attrName>style.visibility</p:attrName>
                                        </p:attrNameLst>
                                      </p:cBhvr>
                                      <p:to>
                                        <p:strVal val="visible"/>
                                      </p:to>
                                    </p:set>
                                    <p:animEffect transition="in" filter="fade">
                                      <p:cBhvr>
                                        <p:cTn id="57" dur="1000"/>
                                        <p:tgtEl>
                                          <p:spTgt spid="133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1332"/>
                                        </p:tgtEl>
                                        <p:attrNameLst>
                                          <p:attrName>style.visibility</p:attrName>
                                        </p:attrNameLst>
                                      </p:cBhvr>
                                      <p:to>
                                        <p:strVal val="visible"/>
                                      </p:to>
                                    </p:set>
                                    <p:anim calcmode="lin" valueType="num">
                                      <p:cBhvr additive="base">
                                        <p:cTn id="62" dur="1000"/>
                                        <p:tgtEl>
                                          <p:spTgt spid="1332"/>
                                        </p:tgtEl>
                                        <p:attrNameLst>
                                          <p:attrName>ppt_x</p:attrName>
                                        </p:attrNameLst>
                                      </p:cBhvr>
                                      <p:tavLst>
                                        <p:tav tm="0">
                                          <p:val>
                                            <p:strVal val="#ppt_x+1"/>
                                          </p:val>
                                        </p:tav>
                                        <p:tav tm="100000">
                                          <p:val>
                                            <p:strVal val="#ppt_x"/>
                                          </p:val>
                                        </p:tav>
                                      </p:tavLst>
                                    </p:anim>
                                  </p:childTnLst>
                                </p:cTn>
                              </p:par>
                              <p:par>
                                <p:cTn id="63" presetID="10" presetClass="entr" presetSubtype="0" fill="hold" nodeType="withEffect">
                                  <p:stCondLst>
                                    <p:cond delay="0"/>
                                  </p:stCondLst>
                                  <p:childTnLst>
                                    <p:set>
                                      <p:cBhvr>
                                        <p:cTn id="64" dur="1" fill="hold">
                                          <p:stCondLst>
                                            <p:cond delay="0"/>
                                          </p:stCondLst>
                                        </p:cTn>
                                        <p:tgtEl>
                                          <p:spTgt spid="1333"/>
                                        </p:tgtEl>
                                        <p:attrNameLst>
                                          <p:attrName>style.visibility</p:attrName>
                                        </p:attrNameLst>
                                      </p:cBhvr>
                                      <p:to>
                                        <p:strVal val="visible"/>
                                      </p:to>
                                    </p:set>
                                    <p:animEffect transition="in" filter="fade">
                                      <p:cBhvr>
                                        <p:cTn id="65" dur="1000"/>
                                        <p:tgtEl>
                                          <p:spTgt spid="1333"/>
                                        </p:tgtEl>
                                      </p:cBhvr>
                                    </p:animEffect>
                                  </p:childTnLst>
                                </p:cTn>
                              </p:par>
                              <p:par>
                                <p:cTn id="66" presetID="10" presetClass="entr" presetSubtype="0" fill="hold" nodeType="withEffect">
                                  <p:stCondLst>
                                    <p:cond delay="0"/>
                                  </p:stCondLst>
                                  <p:childTnLst>
                                    <p:set>
                                      <p:cBhvr>
                                        <p:cTn id="67" dur="1" fill="hold">
                                          <p:stCondLst>
                                            <p:cond delay="0"/>
                                          </p:stCondLst>
                                        </p:cTn>
                                        <p:tgtEl>
                                          <p:spTgt spid="1334"/>
                                        </p:tgtEl>
                                        <p:attrNameLst>
                                          <p:attrName>style.visibility</p:attrName>
                                        </p:attrNameLst>
                                      </p:cBhvr>
                                      <p:to>
                                        <p:strVal val="visible"/>
                                      </p:to>
                                    </p:set>
                                    <p:animEffect transition="in" filter="fade">
                                      <p:cBhvr>
                                        <p:cTn id="68" dur="1000"/>
                                        <p:tgtEl>
                                          <p:spTgt spid="133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1321"/>
                                        </p:tgtEl>
                                        <p:attrNameLst>
                                          <p:attrName>style.visibility</p:attrName>
                                        </p:attrNameLst>
                                      </p:cBhvr>
                                      <p:to>
                                        <p:strVal val="visible"/>
                                      </p:to>
                                    </p:set>
                                    <p:anim calcmode="lin" valueType="num">
                                      <p:cBhvr additive="base">
                                        <p:cTn id="73" dur="1000"/>
                                        <p:tgtEl>
                                          <p:spTgt spid="1321"/>
                                        </p:tgtEl>
                                        <p:attrNameLst>
                                          <p:attrName>ppt_x</p:attrName>
                                        </p:attrNameLst>
                                      </p:cBhvr>
                                      <p:tavLst>
                                        <p:tav tm="0">
                                          <p:val>
                                            <p:strVal val="#ppt_x+1"/>
                                          </p:val>
                                        </p:tav>
                                        <p:tav tm="100000">
                                          <p:val>
                                            <p:strVal val="#ppt_x"/>
                                          </p:val>
                                        </p:tav>
                                      </p:tavLst>
                                    </p:anim>
                                  </p:childTnLst>
                                </p:cTn>
                              </p:par>
                              <p:par>
                                <p:cTn id="74" presetID="10" presetClass="entr" presetSubtype="0" fill="hold" nodeType="withEffect">
                                  <p:stCondLst>
                                    <p:cond delay="0"/>
                                  </p:stCondLst>
                                  <p:childTnLst>
                                    <p:set>
                                      <p:cBhvr>
                                        <p:cTn id="75" dur="1" fill="hold">
                                          <p:stCondLst>
                                            <p:cond delay="0"/>
                                          </p:stCondLst>
                                        </p:cTn>
                                        <p:tgtEl>
                                          <p:spTgt spid="1322"/>
                                        </p:tgtEl>
                                        <p:attrNameLst>
                                          <p:attrName>style.visibility</p:attrName>
                                        </p:attrNameLst>
                                      </p:cBhvr>
                                      <p:to>
                                        <p:strVal val="visible"/>
                                      </p:to>
                                    </p:set>
                                    <p:animEffect transition="in" filter="fade">
                                      <p:cBhvr>
                                        <p:cTn id="76" dur="1000"/>
                                        <p:tgtEl>
                                          <p:spTgt spid="1322"/>
                                        </p:tgtEl>
                                      </p:cBhvr>
                                    </p:animEffect>
                                  </p:childTnLst>
                                </p:cTn>
                              </p:par>
                              <p:par>
                                <p:cTn id="77" presetID="10" presetClass="entr" presetSubtype="0" fill="hold" nodeType="withEffect">
                                  <p:stCondLst>
                                    <p:cond delay="0"/>
                                  </p:stCondLst>
                                  <p:childTnLst>
                                    <p:set>
                                      <p:cBhvr>
                                        <p:cTn id="78" dur="1" fill="hold">
                                          <p:stCondLst>
                                            <p:cond delay="0"/>
                                          </p:stCondLst>
                                        </p:cTn>
                                        <p:tgtEl>
                                          <p:spTgt spid="1323"/>
                                        </p:tgtEl>
                                        <p:attrNameLst>
                                          <p:attrName>style.visibility</p:attrName>
                                        </p:attrNameLst>
                                      </p:cBhvr>
                                      <p:to>
                                        <p:strVal val="visible"/>
                                      </p:to>
                                    </p:set>
                                    <p:animEffect transition="in" filter="fade">
                                      <p:cBhvr>
                                        <p:cTn id="79" dur="1000"/>
                                        <p:tgtEl>
                                          <p:spTgt spid="132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1000"/>
                                        <p:tgtEl>
                                          <p:spTgt spid="44"/>
                                        </p:tgtEl>
                                        <p:attrNameLst>
                                          <p:attrName>ppt_x</p:attrName>
                                        </p:attrNameLst>
                                      </p:cBhvr>
                                      <p:tavLst>
                                        <p:tav tm="0">
                                          <p:val>
                                            <p:strVal val="#ppt_x+1"/>
                                          </p:val>
                                        </p:tav>
                                        <p:tav tm="100000">
                                          <p:val>
                                            <p:strVal val="#ppt_x"/>
                                          </p:val>
                                        </p:tav>
                                      </p:tavLst>
                                    </p:anim>
                                  </p:childTnLst>
                                </p:cTn>
                              </p:par>
                              <p:par>
                                <p:cTn id="85" presetID="10"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1000"/>
                                        <p:tgtEl>
                                          <p:spTgt spid="45"/>
                                        </p:tgtEl>
                                      </p:cBhvr>
                                    </p:animEffect>
                                  </p:childTnLst>
                                </p:cTn>
                              </p:par>
                              <p:par>
                                <p:cTn id="88" presetID="10" presetClass="entr" presetSubtype="0" fill="hold"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0"/>
        <p:cNvGrpSpPr/>
        <p:nvPr/>
      </p:nvGrpSpPr>
      <p:grpSpPr>
        <a:xfrm>
          <a:off x="0" y="0"/>
          <a:ext cx="0" cy="0"/>
          <a:chOff x="0" y="0"/>
          <a:chExt cx="0" cy="0"/>
        </a:xfrm>
      </p:grpSpPr>
      <p:sp>
        <p:nvSpPr>
          <p:cNvPr id="2131" name="Google Shape;2131;p77"/>
          <p:cNvSpPr/>
          <p:nvPr/>
        </p:nvSpPr>
        <p:spPr>
          <a:xfrm>
            <a:off x="1481248" y="902272"/>
            <a:ext cx="6266100" cy="32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3" name="Google Shape;2133;p77"/>
          <p:cNvGrpSpPr/>
          <p:nvPr/>
        </p:nvGrpSpPr>
        <p:grpSpPr>
          <a:xfrm flipH="1">
            <a:off x="1991031" y="1563178"/>
            <a:ext cx="5161937" cy="2098098"/>
            <a:chOff x="3039400" y="303600"/>
            <a:chExt cx="3137765" cy="1196656"/>
          </a:xfrm>
        </p:grpSpPr>
        <p:sp>
          <p:nvSpPr>
            <p:cNvPr id="2134" name="Google Shape;2134;p77"/>
            <p:cNvSpPr/>
            <p:nvPr/>
          </p:nvSpPr>
          <p:spPr>
            <a:xfrm>
              <a:off x="3112050" y="32284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77"/>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77"/>
          <p:cNvSpPr txBox="1">
            <a:spLocks noGrp="1"/>
          </p:cNvSpPr>
          <p:nvPr>
            <p:ph type="subTitle" idx="1"/>
          </p:nvPr>
        </p:nvSpPr>
        <p:spPr>
          <a:xfrm>
            <a:off x="2164143" y="2171304"/>
            <a:ext cx="4753200" cy="84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b="1" dirty="0"/>
              <a:t>JANGAN LUPA DIBACA DAN DIPAHAMI YA!!!</a:t>
            </a:r>
          </a:p>
          <a:p>
            <a:pPr marL="0" lvl="0" indent="0" algn="ctr" rtl="0">
              <a:spcBef>
                <a:spcPts val="0"/>
              </a:spcBef>
              <a:spcAft>
                <a:spcPts val="0"/>
              </a:spcAft>
              <a:buNone/>
            </a:pPr>
            <a:r>
              <a:rPr lang="en-GB" b="1" dirty="0">
                <a:sym typeface="Wingdings" panose="05000000000000000000" pitchFamily="2" charset="2"/>
              </a:rPr>
              <a:t></a:t>
            </a:r>
            <a:r>
              <a:rPr lang="id-ID" b="1" dirty="0">
                <a:sym typeface="Wingdings" panose="05000000000000000000" pitchFamily="2" charset="2"/>
              </a:rPr>
              <a:t></a:t>
            </a:r>
            <a:endParaRPr b="1" dirty="0"/>
          </a:p>
        </p:txBody>
      </p:sp>
      <p:grpSp>
        <p:nvGrpSpPr>
          <p:cNvPr id="11" name="Google Shape;1562;p74">
            <a:extLst>
              <a:ext uri="{FF2B5EF4-FFF2-40B4-BE49-F238E27FC236}">
                <a16:creationId xmlns:a16="http://schemas.microsoft.com/office/drawing/2014/main" id="{058CA17E-B491-4273-848C-5773B0B3FAE8}"/>
              </a:ext>
            </a:extLst>
          </p:cNvPr>
          <p:cNvGrpSpPr/>
          <p:nvPr/>
        </p:nvGrpSpPr>
        <p:grpSpPr>
          <a:xfrm rot="6619182">
            <a:off x="1535675" y="3169953"/>
            <a:ext cx="339250" cy="1455843"/>
            <a:chOff x="958887" y="208716"/>
            <a:chExt cx="339250" cy="1455843"/>
          </a:xfrm>
        </p:grpSpPr>
        <p:sp>
          <p:nvSpPr>
            <p:cNvPr id="12" name="Google Shape;1563;p74">
              <a:extLst>
                <a:ext uri="{FF2B5EF4-FFF2-40B4-BE49-F238E27FC236}">
                  <a16:creationId xmlns:a16="http://schemas.microsoft.com/office/drawing/2014/main" id="{6B91C727-7EBC-435F-A4FD-9091D215CE44}"/>
                </a:ext>
              </a:extLst>
            </p:cNvPr>
            <p:cNvSpPr/>
            <p:nvPr/>
          </p:nvSpPr>
          <p:spPr>
            <a:xfrm rot="5400000">
              <a:off x="1114153" y="1634463"/>
              <a:ext cx="28720" cy="31472"/>
            </a:xfrm>
            <a:custGeom>
              <a:avLst/>
              <a:gdLst/>
              <a:ahLst/>
              <a:cxnLst/>
              <a:rect l="l" t="t" r="r" b="b"/>
              <a:pathLst>
                <a:path w="240" h="263" extrusionOk="0">
                  <a:moveTo>
                    <a:pt x="69" y="0"/>
                  </a:moveTo>
                  <a:cubicBezTo>
                    <a:pt x="0" y="86"/>
                    <a:pt x="23" y="177"/>
                    <a:pt x="74" y="262"/>
                  </a:cubicBezTo>
                  <a:cubicBezTo>
                    <a:pt x="97" y="251"/>
                    <a:pt x="120" y="234"/>
                    <a:pt x="143" y="217"/>
                  </a:cubicBezTo>
                  <a:cubicBezTo>
                    <a:pt x="239" y="131"/>
                    <a:pt x="239" y="120"/>
                    <a:pt x="143" y="34"/>
                  </a:cubicBezTo>
                  <a:cubicBezTo>
                    <a:pt x="120" y="23"/>
                    <a:pt x="97" y="6"/>
                    <a:pt x="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64;p74">
              <a:extLst>
                <a:ext uri="{FF2B5EF4-FFF2-40B4-BE49-F238E27FC236}">
                  <a16:creationId xmlns:a16="http://schemas.microsoft.com/office/drawing/2014/main" id="{231C980E-177C-4EAA-A024-989A0E719D72}"/>
                </a:ext>
              </a:extLst>
            </p:cNvPr>
            <p:cNvSpPr/>
            <p:nvPr/>
          </p:nvSpPr>
          <p:spPr>
            <a:xfrm rot="5400000">
              <a:off x="410163" y="757440"/>
              <a:ext cx="1436698" cy="339250"/>
            </a:xfrm>
            <a:custGeom>
              <a:avLst/>
              <a:gdLst/>
              <a:ahLst/>
              <a:cxnLst/>
              <a:rect l="l" t="t" r="r" b="b"/>
              <a:pathLst>
                <a:path w="12006" h="2835" extrusionOk="0">
                  <a:moveTo>
                    <a:pt x="8097" y="288"/>
                  </a:moveTo>
                  <a:cubicBezTo>
                    <a:pt x="8103" y="288"/>
                    <a:pt x="8110" y="288"/>
                    <a:pt x="8116" y="289"/>
                  </a:cubicBezTo>
                  <a:cubicBezTo>
                    <a:pt x="8241" y="289"/>
                    <a:pt x="8327" y="363"/>
                    <a:pt x="8321" y="465"/>
                  </a:cubicBezTo>
                  <a:cubicBezTo>
                    <a:pt x="8310" y="574"/>
                    <a:pt x="8219" y="653"/>
                    <a:pt x="8116" y="653"/>
                  </a:cubicBezTo>
                  <a:cubicBezTo>
                    <a:pt x="8008" y="653"/>
                    <a:pt x="7922" y="562"/>
                    <a:pt x="7922" y="454"/>
                  </a:cubicBezTo>
                  <a:cubicBezTo>
                    <a:pt x="7922" y="363"/>
                    <a:pt x="8002" y="288"/>
                    <a:pt x="8097" y="288"/>
                  </a:cubicBezTo>
                  <a:close/>
                  <a:moveTo>
                    <a:pt x="5519" y="363"/>
                  </a:moveTo>
                  <a:cubicBezTo>
                    <a:pt x="5627" y="363"/>
                    <a:pt x="5718" y="443"/>
                    <a:pt x="5718" y="551"/>
                  </a:cubicBezTo>
                  <a:cubicBezTo>
                    <a:pt x="5724" y="642"/>
                    <a:pt x="5656" y="722"/>
                    <a:pt x="5565" y="733"/>
                  </a:cubicBezTo>
                  <a:cubicBezTo>
                    <a:pt x="5561" y="733"/>
                    <a:pt x="5558" y="733"/>
                    <a:pt x="5555" y="733"/>
                  </a:cubicBezTo>
                  <a:cubicBezTo>
                    <a:pt x="5455" y="733"/>
                    <a:pt x="5342" y="651"/>
                    <a:pt x="5337" y="568"/>
                  </a:cubicBezTo>
                  <a:cubicBezTo>
                    <a:pt x="5331" y="460"/>
                    <a:pt x="5411" y="369"/>
                    <a:pt x="5519" y="363"/>
                  </a:cubicBezTo>
                  <a:close/>
                  <a:moveTo>
                    <a:pt x="2842" y="380"/>
                  </a:moveTo>
                  <a:lnTo>
                    <a:pt x="2837" y="386"/>
                  </a:lnTo>
                  <a:cubicBezTo>
                    <a:pt x="2945" y="386"/>
                    <a:pt x="3030" y="471"/>
                    <a:pt x="3030" y="579"/>
                  </a:cubicBezTo>
                  <a:cubicBezTo>
                    <a:pt x="3025" y="682"/>
                    <a:pt x="2945" y="767"/>
                    <a:pt x="2837" y="773"/>
                  </a:cubicBezTo>
                  <a:cubicBezTo>
                    <a:pt x="2734" y="761"/>
                    <a:pt x="2654" y="682"/>
                    <a:pt x="2643" y="574"/>
                  </a:cubicBezTo>
                  <a:cubicBezTo>
                    <a:pt x="2649" y="471"/>
                    <a:pt x="2734" y="386"/>
                    <a:pt x="2842" y="380"/>
                  </a:cubicBezTo>
                  <a:close/>
                  <a:moveTo>
                    <a:pt x="9454" y="653"/>
                  </a:moveTo>
                  <a:cubicBezTo>
                    <a:pt x="9568" y="670"/>
                    <a:pt x="9659" y="767"/>
                    <a:pt x="9659" y="887"/>
                  </a:cubicBezTo>
                  <a:cubicBezTo>
                    <a:pt x="9659" y="995"/>
                    <a:pt x="9568" y="1080"/>
                    <a:pt x="9466" y="1080"/>
                  </a:cubicBezTo>
                  <a:cubicBezTo>
                    <a:pt x="9352" y="1075"/>
                    <a:pt x="9261" y="978"/>
                    <a:pt x="9261" y="864"/>
                  </a:cubicBezTo>
                  <a:cubicBezTo>
                    <a:pt x="9249" y="750"/>
                    <a:pt x="9341" y="653"/>
                    <a:pt x="9454" y="653"/>
                  </a:cubicBezTo>
                  <a:close/>
                  <a:moveTo>
                    <a:pt x="4183" y="726"/>
                  </a:moveTo>
                  <a:cubicBezTo>
                    <a:pt x="4271" y="726"/>
                    <a:pt x="4340" y="797"/>
                    <a:pt x="4334" y="887"/>
                  </a:cubicBezTo>
                  <a:cubicBezTo>
                    <a:pt x="4340" y="989"/>
                    <a:pt x="4266" y="1080"/>
                    <a:pt x="4164" y="1097"/>
                  </a:cubicBezTo>
                  <a:cubicBezTo>
                    <a:pt x="4160" y="1098"/>
                    <a:pt x="4157" y="1098"/>
                    <a:pt x="4153" y="1098"/>
                  </a:cubicBezTo>
                  <a:cubicBezTo>
                    <a:pt x="4055" y="1098"/>
                    <a:pt x="3976" y="1020"/>
                    <a:pt x="3981" y="921"/>
                  </a:cubicBezTo>
                  <a:cubicBezTo>
                    <a:pt x="3965" y="816"/>
                    <a:pt x="4050" y="727"/>
                    <a:pt x="4154" y="727"/>
                  </a:cubicBezTo>
                  <a:cubicBezTo>
                    <a:pt x="4157" y="727"/>
                    <a:pt x="4160" y="727"/>
                    <a:pt x="4164" y="727"/>
                  </a:cubicBezTo>
                  <a:cubicBezTo>
                    <a:pt x="4170" y="727"/>
                    <a:pt x="4177" y="726"/>
                    <a:pt x="4183" y="726"/>
                  </a:cubicBezTo>
                  <a:close/>
                  <a:moveTo>
                    <a:pt x="6817" y="772"/>
                  </a:moveTo>
                  <a:cubicBezTo>
                    <a:pt x="7055" y="772"/>
                    <a:pt x="7063" y="1137"/>
                    <a:pt x="6817" y="1137"/>
                  </a:cubicBezTo>
                  <a:cubicBezTo>
                    <a:pt x="6816" y="1137"/>
                    <a:pt x="6814" y="1137"/>
                    <a:pt x="6812" y="1137"/>
                  </a:cubicBezTo>
                  <a:cubicBezTo>
                    <a:pt x="6704" y="1126"/>
                    <a:pt x="6630" y="1041"/>
                    <a:pt x="6630" y="932"/>
                  </a:cubicBezTo>
                  <a:cubicBezTo>
                    <a:pt x="6624" y="845"/>
                    <a:pt x="6698" y="773"/>
                    <a:pt x="6790" y="773"/>
                  </a:cubicBezTo>
                  <a:cubicBezTo>
                    <a:pt x="6794" y="773"/>
                    <a:pt x="6797" y="773"/>
                    <a:pt x="6801" y="773"/>
                  </a:cubicBezTo>
                  <a:cubicBezTo>
                    <a:pt x="6806" y="772"/>
                    <a:pt x="6811" y="772"/>
                    <a:pt x="6817" y="772"/>
                  </a:cubicBezTo>
                  <a:close/>
                  <a:moveTo>
                    <a:pt x="1561" y="744"/>
                  </a:moveTo>
                  <a:cubicBezTo>
                    <a:pt x="1669" y="750"/>
                    <a:pt x="1749" y="841"/>
                    <a:pt x="1737" y="949"/>
                  </a:cubicBezTo>
                  <a:cubicBezTo>
                    <a:pt x="1737" y="1063"/>
                    <a:pt x="1652" y="1154"/>
                    <a:pt x="1544" y="1160"/>
                  </a:cubicBezTo>
                  <a:cubicBezTo>
                    <a:pt x="1436" y="1154"/>
                    <a:pt x="1356" y="1063"/>
                    <a:pt x="1367" y="961"/>
                  </a:cubicBezTo>
                  <a:cubicBezTo>
                    <a:pt x="1362" y="847"/>
                    <a:pt x="1447" y="750"/>
                    <a:pt x="1561" y="744"/>
                  </a:cubicBezTo>
                  <a:close/>
                  <a:moveTo>
                    <a:pt x="8172" y="1236"/>
                  </a:moveTo>
                  <a:cubicBezTo>
                    <a:pt x="8183" y="1236"/>
                    <a:pt x="8195" y="1237"/>
                    <a:pt x="8207" y="1240"/>
                  </a:cubicBezTo>
                  <a:cubicBezTo>
                    <a:pt x="8293" y="1240"/>
                    <a:pt x="8361" y="1314"/>
                    <a:pt x="8355" y="1399"/>
                  </a:cubicBezTo>
                  <a:cubicBezTo>
                    <a:pt x="8340" y="1489"/>
                    <a:pt x="8261" y="1549"/>
                    <a:pt x="8173" y="1549"/>
                  </a:cubicBezTo>
                  <a:cubicBezTo>
                    <a:pt x="8165" y="1549"/>
                    <a:pt x="8158" y="1548"/>
                    <a:pt x="8150" y="1547"/>
                  </a:cubicBezTo>
                  <a:cubicBezTo>
                    <a:pt x="8065" y="1547"/>
                    <a:pt x="7996" y="1473"/>
                    <a:pt x="8002" y="1388"/>
                  </a:cubicBezTo>
                  <a:cubicBezTo>
                    <a:pt x="8012" y="1303"/>
                    <a:pt x="8088" y="1236"/>
                    <a:pt x="8172" y="1236"/>
                  </a:cubicBezTo>
                  <a:close/>
                  <a:moveTo>
                    <a:pt x="10848" y="1144"/>
                  </a:moveTo>
                  <a:cubicBezTo>
                    <a:pt x="10958" y="1144"/>
                    <a:pt x="11067" y="1221"/>
                    <a:pt x="11043" y="1371"/>
                  </a:cubicBezTo>
                  <a:cubicBezTo>
                    <a:pt x="11038" y="1485"/>
                    <a:pt x="10947" y="1576"/>
                    <a:pt x="10833" y="1576"/>
                  </a:cubicBezTo>
                  <a:cubicBezTo>
                    <a:pt x="10719" y="1570"/>
                    <a:pt x="10633" y="1468"/>
                    <a:pt x="10650" y="1354"/>
                  </a:cubicBezTo>
                  <a:cubicBezTo>
                    <a:pt x="10642" y="1213"/>
                    <a:pt x="10745" y="1144"/>
                    <a:pt x="10848" y="1144"/>
                  </a:cubicBezTo>
                  <a:close/>
                  <a:moveTo>
                    <a:pt x="2847" y="1353"/>
                  </a:moveTo>
                  <a:cubicBezTo>
                    <a:pt x="2928" y="1353"/>
                    <a:pt x="2996" y="1420"/>
                    <a:pt x="2990" y="1502"/>
                  </a:cubicBezTo>
                  <a:cubicBezTo>
                    <a:pt x="2996" y="1590"/>
                    <a:pt x="2927" y="1667"/>
                    <a:pt x="2840" y="1667"/>
                  </a:cubicBezTo>
                  <a:cubicBezTo>
                    <a:pt x="2837" y="1667"/>
                    <a:pt x="2834" y="1667"/>
                    <a:pt x="2831" y="1667"/>
                  </a:cubicBezTo>
                  <a:cubicBezTo>
                    <a:pt x="2828" y="1667"/>
                    <a:pt x="2824" y="1667"/>
                    <a:pt x="2821" y="1667"/>
                  </a:cubicBezTo>
                  <a:cubicBezTo>
                    <a:pt x="2740" y="1667"/>
                    <a:pt x="2677" y="1601"/>
                    <a:pt x="2677" y="1519"/>
                  </a:cubicBezTo>
                  <a:cubicBezTo>
                    <a:pt x="2672" y="1428"/>
                    <a:pt x="2746" y="1354"/>
                    <a:pt x="2837" y="1354"/>
                  </a:cubicBezTo>
                  <a:cubicBezTo>
                    <a:pt x="2840" y="1354"/>
                    <a:pt x="2843" y="1353"/>
                    <a:pt x="2847" y="1353"/>
                  </a:cubicBezTo>
                  <a:close/>
                  <a:moveTo>
                    <a:pt x="5505" y="1279"/>
                  </a:moveTo>
                  <a:cubicBezTo>
                    <a:pt x="5510" y="1279"/>
                    <a:pt x="5515" y="1279"/>
                    <a:pt x="5519" y="1280"/>
                  </a:cubicBezTo>
                  <a:cubicBezTo>
                    <a:pt x="5741" y="1342"/>
                    <a:pt x="5730" y="1661"/>
                    <a:pt x="5508" y="1707"/>
                  </a:cubicBezTo>
                  <a:cubicBezTo>
                    <a:pt x="5399" y="1701"/>
                    <a:pt x="5314" y="1616"/>
                    <a:pt x="5314" y="1513"/>
                  </a:cubicBezTo>
                  <a:cubicBezTo>
                    <a:pt x="5314" y="1394"/>
                    <a:pt x="5408" y="1279"/>
                    <a:pt x="5505" y="1279"/>
                  </a:cubicBezTo>
                  <a:close/>
                  <a:moveTo>
                    <a:pt x="9481" y="1723"/>
                  </a:moveTo>
                  <a:cubicBezTo>
                    <a:pt x="9486" y="1723"/>
                    <a:pt x="9490" y="1723"/>
                    <a:pt x="9494" y="1724"/>
                  </a:cubicBezTo>
                  <a:cubicBezTo>
                    <a:pt x="9591" y="1741"/>
                    <a:pt x="9659" y="1826"/>
                    <a:pt x="9659" y="1923"/>
                  </a:cubicBezTo>
                  <a:cubicBezTo>
                    <a:pt x="9659" y="2023"/>
                    <a:pt x="9579" y="2111"/>
                    <a:pt x="9475" y="2111"/>
                  </a:cubicBezTo>
                  <a:cubicBezTo>
                    <a:pt x="9472" y="2111"/>
                    <a:pt x="9469" y="2111"/>
                    <a:pt x="9466" y="2111"/>
                  </a:cubicBezTo>
                  <a:cubicBezTo>
                    <a:pt x="9369" y="2106"/>
                    <a:pt x="9295" y="2014"/>
                    <a:pt x="9306" y="1918"/>
                  </a:cubicBezTo>
                  <a:cubicBezTo>
                    <a:pt x="9312" y="1820"/>
                    <a:pt x="9399" y="1723"/>
                    <a:pt x="9481" y="1723"/>
                  </a:cubicBezTo>
                  <a:close/>
                  <a:moveTo>
                    <a:pt x="4226" y="1718"/>
                  </a:moveTo>
                  <a:cubicBezTo>
                    <a:pt x="4329" y="1724"/>
                    <a:pt x="4414" y="1809"/>
                    <a:pt x="4409" y="1918"/>
                  </a:cubicBezTo>
                  <a:lnTo>
                    <a:pt x="4409" y="1923"/>
                  </a:lnTo>
                  <a:cubicBezTo>
                    <a:pt x="4403" y="2043"/>
                    <a:pt x="4306" y="2134"/>
                    <a:pt x="4186" y="2134"/>
                  </a:cubicBezTo>
                  <a:cubicBezTo>
                    <a:pt x="4084" y="2134"/>
                    <a:pt x="4004" y="2049"/>
                    <a:pt x="4010" y="1952"/>
                  </a:cubicBezTo>
                  <a:cubicBezTo>
                    <a:pt x="4021" y="1832"/>
                    <a:pt x="4107" y="1735"/>
                    <a:pt x="4226" y="1718"/>
                  </a:cubicBezTo>
                  <a:close/>
                  <a:moveTo>
                    <a:pt x="1571" y="1764"/>
                  </a:moveTo>
                  <a:cubicBezTo>
                    <a:pt x="1663" y="1764"/>
                    <a:pt x="1743" y="1841"/>
                    <a:pt x="1737" y="1940"/>
                  </a:cubicBezTo>
                  <a:cubicBezTo>
                    <a:pt x="1749" y="2054"/>
                    <a:pt x="1663" y="2151"/>
                    <a:pt x="1550" y="2157"/>
                  </a:cubicBezTo>
                  <a:cubicBezTo>
                    <a:pt x="1546" y="2157"/>
                    <a:pt x="1543" y="2157"/>
                    <a:pt x="1539" y="2157"/>
                  </a:cubicBezTo>
                  <a:cubicBezTo>
                    <a:pt x="1447" y="2157"/>
                    <a:pt x="1379" y="2085"/>
                    <a:pt x="1379" y="1992"/>
                  </a:cubicBezTo>
                  <a:cubicBezTo>
                    <a:pt x="1367" y="1883"/>
                    <a:pt x="1447" y="1781"/>
                    <a:pt x="1561" y="1764"/>
                  </a:cubicBezTo>
                  <a:cubicBezTo>
                    <a:pt x="1564" y="1764"/>
                    <a:pt x="1567" y="1764"/>
                    <a:pt x="1571" y="1764"/>
                  </a:cubicBezTo>
                  <a:close/>
                  <a:moveTo>
                    <a:pt x="6812" y="1872"/>
                  </a:moveTo>
                  <a:cubicBezTo>
                    <a:pt x="6920" y="1872"/>
                    <a:pt x="7006" y="1952"/>
                    <a:pt x="7017" y="2060"/>
                  </a:cubicBezTo>
                  <a:cubicBezTo>
                    <a:pt x="7006" y="2162"/>
                    <a:pt x="6926" y="2248"/>
                    <a:pt x="6823" y="2259"/>
                  </a:cubicBezTo>
                  <a:cubicBezTo>
                    <a:pt x="6715" y="2259"/>
                    <a:pt x="6630" y="2180"/>
                    <a:pt x="6630" y="2071"/>
                  </a:cubicBezTo>
                  <a:cubicBezTo>
                    <a:pt x="6624" y="1963"/>
                    <a:pt x="6704" y="1872"/>
                    <a:pt x="6812" y="1872"/>
                  </a:cubicBezTo>
                  <a:close/>
                  <a:moveTo>
                    <a:pt x="8120" y="2157"/>
                  </a:moveTo>
                  <a:cubicBezTo>
                    <a:pt x="8218" y="2157"/>
                    <a:pt x="8293" y="2240"/>
                    <a:pt x="8293" y="2339"/>
                  </a:cubicBezTo>
                  <a:cubicBezTo>
                    <a:pt x="8293" y="2436"/>
                    <a:pt x="8213" y="2516"/>
                    <a:pt x="8116" y="2521"/>
                  </a:cubicBezTo>
                  <a:cubicBezTo>
                    <a:pt x="8014" y="2510"/>
                    <a:pt x="7940" y="2430"/>
                    <a:pt x="7934" y="2333"/>
                  </a:cubicBezTo>
                  <a:cubicBezTo>
                    <a:pt x="7934" y="2237"/>
                    <a:pt x="8014" y="2157"/>
                    <a:pt x="8110" y="2157"/>
                  </a:cubicBezTo>
                  <a:cubicBezTo>
                    <a:pt x="8114" y="2157"/>
                    <a:pt x="8117" y="2157"/>
                    <a:pt x="8120" y="2157"/>
                  </a:cubicBezTo>
                  <a:close/>
                  <a:moveTo>
                    <a:pt x="2865" y="2174"/>
                  </a:moveTo>
                  <a:cubicBezTo>
                    <a:pt x="2951" y="2185"/>
                    <a:pt x="3019" y="2265"/>
                    <a:pt x="3025" y="2356"/>
                  </a:cubicBezTo>
                  <a:cubicBezTo>
                    <a:pt x="3025" y="2456"/>
                    <a:pt x="2933" y="2556"/>
                    <a:pt x="2849" y="2556"/>
                  </a:cubicBezTo>
                  <a:cubicBezTo>
                    <a:pt x="2847" y="2556"/>
                    <a:pt x="2845" y="2556"/>
                    <a:pt x="2842" y="2555"/>
                  </a:cubicBezTo>
                  <a:lnTo>
                    <a:pt x="2837" y="2561"/>
                  </a:lnTo>
                  <a:cubicBezTo>
                    <a:pt x="2746" y="2544"/>
                    <a:pt x="2677" y="2453"/>
                    <a:pt x="2683" y="2356"/>
                  </a:cubicBezTo>
                  <a:cubicBezTo>
                    <a:pt x="2689" y="2259"/>
                    <a:pt x="2763" y="2180"/>
                    <a:pt x="2865" y="2174"/>
                  </a:cubicBezTo>
                  <a:close/>
                  <a:moveTo>
                    <a:pt x="5519" y="2248"/>
                  </a:moveTo>
                  <a:cubicBezTo>
                    <a:pt x="5616" y="2248"/>
                    <a:pt x="5696" y="2322"/>
                    <a:pt x="5707" y="2419"/>
                  </a:cubicBezTo>
                  <a:cubicBezTo>
                    <a:pt x="5691" y="2525"/>
                    <a:pt x="5605" y="2602"/>
                    <a:pt x="5501" y="2602"/>
                  </a:cubicBezTo>
                  <a:cubicBezTo>
                    <a:pt x="5494" y="2602"/>
                    <a:pt x="5486" y="2602"/>
                    <a:pt x="5479" y="2601"/>
                  </a:cubicBezTo>
                  <a:lnTo>
                    <a:pt x="5479" y="2601"/>
                  </a:lnTo>
                  <a:lnTo>
                    <a:pt x="5485" y="2607"/>
                  </a:lnTo>
                  <a:cubicBezTo>
                    <a:pt x="5388" y="2607"/>
                    <a:pt x="5320" y="2527"/>
                    <a:pt x="5320" y="2436"/>
                  </a:cubicBezTo>
                  <a:cubicBezTo>
                    <a:pt x="5331" y="2333"/>
                    <a:pt x="5417" y="2254"/>
                    <a:pt x="5519" y="2248"/>
                  </a:cubicBezTo>
                  <a:close/>
                  <a:moveTo>
                    <a:pt x="10080" y="0"/>
                  </a:moveTo>
                  <a:cubicBezTo>
                    <a:pt x="9955" y="0"/>
                    <a:pt x="9830" y="6"/>
                    <a:pt x="9705" y="27"/>
                  </a:cubicBezTo>
                  <a:cubicBezTo>
                    <a:pt x="9705" y="50"/>
                    <a:pt x="9705" y="78"/>
                    <a:pt x="9699" y="101"/>
                  </a:cubicBezTo>
                  <a:cubicBezTo>
                    <a:pt x="9652" y="216"/>
                    <a:pt x="9586" y="273"/>
                    <a:pt x="9505" y="273"/>
                  </a:cubicBezTo>
                  <a:cubicBezTo>
                    <a:pt x="9498" y="273"/>
                    <a:pt x="9491" y="273"/>
                    <a:pt x="9483" y="272"/>
                  </a:cubicBezTo>
                  <a:cubicBezTo>
                    <a:pt x="9398" y="260"/>
                    <a:pt x="9363" y="203"/>
                    <a:pt x="9352" y="38"/>
                  </a:cubicBezTo>
                  <a:cubicBezTo>
                    <a:pt x="9007" y="30"/>
                    <a:pt x="8662" y="27"/>
                    <a:pt x="8316" y="27"/>
                  </a:cubicBezTo>
                  <a:cubicBezTo>
                    <a:pt x="7896" y="27"/>
                    <a:pt x="7475" y="32"/>
                    <a:pt x="7057" y="38"/>
                  </a:cubicBezTo>
                  <a:cubicBezTo>
                    <a:pt x="7108" y="141"/>
                    <a:pt x="7074" y="260"/>
                    <a:pt x="6977" y="323"/>
                  </a:cubicBezTo>
                  <a:cubicBezTo>
                    <a:pt x="6940" y="342"/>
                    <a:pt x="6900" y="351"/>
                    <a:pt x="6860" y="351"/>
                  </a:cubicBezTo>
                  <a:cubicBezTo>
                    <a:pt x="6802" y="351"/>
                    <a:pt x="6745" y="332"/>
                    <a:pt x="6698" y="294"/>
                  </a:cubicBezTo>
                  <a:cubicBezTo>
                    <a:pt x="6607" y="220"/>
                    <a:pt x="6618" y="135"/>
                    <a:pt x="6670" y="44"/>
                  </a:cubicBezTo>
                  <a:lnTo>
                    <a:pt x="4813" y="44"/>
                  </a:lnTo>
                  <a:cubicBezTo>
                    <a:pt x="4759" y="42"/>
                    <a:pt x="4704" y="40"/>
                    <a:pt x="4651" y="40"/>
                  </a:cubicBezTo>
                  <a:cubicBezTo>
                    <a:pt x="4557" y="40"/>
                    <a:pt x="4465" y="44"/>
                    <a:pt x="4374" y="55"/>
                  </a:cubicBezTo>
                  <a:cubicBezTo>
                    <a:pt x="4363" y="89"/>
                    <a:pt x="4352" y="118"/>
                    <a:pt x="4334" y="146"/>
                  </a:cubicBezTo>
                  <a:cubicBezTo>
                    <a:pt x="4307" y="206"/>
                    <a:pt x="4246" y="244"/>
                    <a:pt x="4181" y="244"/>
                  </a:cubicBezTo>
                  <a:cubicBezTo>
                    <a:pt x="4166" y="244"/>
                    <a:pt x="4150" y="242"/>
                    <a:pt x="4135" y="238"/>
                  </a:cubicBezTo>
                  <a:cubicBezTo>
                    <a:pt x="4050" y="220"/>
                    <a:pt x="4004" y="135"/>
                    <a:pt x="4027" y="55"/>
                  </a:cubicBezTo>
                  <a:cubicBezTo>
                    <a:pt x="3766" y="45"/>
                    <a:pt x="3503" y="43"/>
                    <a:pt x="3240" y="43"/>
                  </a:cubicBezTo>
                  <a:cubicBezTo>
                    <a:pt x="2993" y="43"/>
                    <a:pt x="2745" y="45"/>
                    <a:pt x="2498" y="45"/>
                  </a:cubicBezTo>
                  <a:cubicBezTo>
                    <a:pt x="2400" y="45"/>
                    <a:pt x="2302" y="45"/>
                    <a:pt x="2204" y="44"/>
                  </a:cubicBezTo>
                  <a:cubicBezTo>
                    <a:pt x="2154" y="40"/>
                    <a:pt x="2104" y="38"/>
                    <a:pt x="2053" y="38"/>
                  </a:cubicBezTo>
                  <a:cubicBezTo>
                    <a:pt x="1961" y="38"/>
                    <a:pt x="1869" y="44"/>
                    <a:pt x="1777" y="55"/>
                  </a:cubicBezTo>
                  <a:cubicBezTo>
                    <a:pt x="1737" y="209"/>
                    <a:pt x="1675" y="272"/>
                    <a:pt x="1567" y="272"/>
                  </a:cubicBezTo>
                  <a:cubicBezTo>
                    <a:pt x="1458" y="272"/>
                    <a:pt x="1413" y="215"/>
                    <a:pt x="1379" y="55"/>
                  </a:cubicBezTo>
                  <a:cubicBezTo>
                    <a:pt x="1292" y="47"/>
                    <a:pt x="1181" y="44"/>
                    <a:pt x="1061" y="44"/>
                  </a:cubicBezTo>
                  <a:cubicBezTo>
                    <a:pt x="667" y="44"/>
                    <a:pt x="170" y="83"/>
                    <a:pt x="92" y="135"/>
                  </a:cubicBezTo>
                  <a:lnTo>
                    <a:pt x="439" y="340"/>
                  </a:lnTo>
                  <a:cubicBezTo>
                    <a:pt x="467" y="374"/>
                    <a:pt x="502" y="408"/>
                    <a:pt x="530" y="443"/>
                  </a:cubicBezTo>
                  <a:cubicBezTo>
                    <a:pt x="598" y="505"/>
                    <a:pt x="627" y="574"/>
                    <a:pt x="581" y="653"/>
                  </a:cubicBezTo>
                  <a:cubicBezTo>
                    <a:pt x="548" y="710"/>
                    <a:pt x="496" y="731"/>
                    <a:pt x="439" y="731"/>
                  </a:cubicBezTo>
                  <a:cubicBezTo>
                    <a:pt x="410" y="731"/>
                    <a:pt x="379" y="726"/>
                    <a:pt x="348" y="716"/>
                  </a:cubicBezTo>
                  <a:cubicBezTo>
                    <a:pt x="319" y="710"/>
                    <a:pt x="297" y="676"/>
                    <a:pt x="274" y="659"/>
                  </a:cubicBezTo>
                  <a:cubicBezTo>
                    <a:pt x="194" y="727"/>
                    <a:pt x="126" y="813"/>
                    <a:pt x="69" y="904"/>
                  </a:cubicBezTo>
                  <a:cubicBezTo>
                    <a:pt x="6" y="989"/>
                    <a:pt x="18" y="1018"/>
                    <a:pt x="126" y="1063"/>
                  </a:cubicBezTo>
                  <a:cubicBezTo>
                    <a:pt x="217" y="1103"/>
                    <a:pt x="314" y="1137"/>
                    <a:pt x="411" y="1172"/>
                  </a:cubicBezTo>
                  <a:cubicBezTo>
                    <a:pt x="473" y="1194"/>
                    <a:pt x="445" y="1228"/>
                    <a:pt x="422" y="1263"/>
                  </a:cubicBezTo>
                  <a:cubicBezTo>
                    <a:pt x="462" y="1291"/>
                    <a:pt x="502" y="1314"/>
                    <a:pt x="536" y="1348"/>
                  </a:cubicBezTo>
                  <a:cubicBezTo>
                    <a:pt x="610" y="1411"/>
                    <a:pt x="627" y="1519"/>
                    <a:pt x="581" y="1604"/>
                  </a:cubicBezTo>
                  <a:cubicBezTo>
                    <a:pt x="549" y="1664"/>
                    <a:pt x="487" y="1702"/>
                    <a:pt x="422" y="1702"/>
                  </a:cubicBezTo>
                  <a:cubicBezTo>
                    <a:pt x="407" y="1702"/>
                    <a:pt x="391" y="1700"/>
                    <a:pt x="376" y="1695"/>
                  </a:cubicBezTo>
                  <a:cubicBezTo>
                    <a:pt x="274" y="1678"/>
                    <a:pt x="240" y="1599"/>
                    <a:pt x="240" y="1502"/>
                  </a:cubicBezTo>
                  <a:lnTo>
                    <a:pt x="240" y="1422"/>
                  </a:lnTo>
                  <a:cubicBezTo>
                    <a:pt x="217" y="1433"/>
                    <a:pt x="194" y="1445"/>
                    <a:pt x="171" y="1462"/>
                  </a:cubicBezTo>
                  <a:cubicBezTo>
                    <a:pt x="46" y="1564"/>
                    <a:pt x="46" y="1582"/>
                    <a:pt x="154" y="1695"/>
                  </a:cubicBezTo>
                  <a:cubicBezTo>
                    <a:pt x="251" y="1792"/>
                    <a:pt x="348" y="1889"/>
                    <a:pt x="439" y="1980"/>
                  </a:cubicBezTo>
                  <a:cubicBezTo>
                    <a:pt x="559" y="2100"/>
                    <a:pt x="559" y="2100"/>
                    <a:pt x="456" y="2242"/>
                  </a:cubicBezTo>
                  <a:cubicBezTo>
                    <a:pt x="485" y="2248"/>
                    <a:pt x="513" y="2254"/>
                    <a:pt x="536" y="2259"/>
                  </a:cubicBezTo>
                  <a:cubicBezTo>
                    <a:pt x="667" y="2305"/>
                    <a:pt x="701" y="2350"/>
                    <a:pt x="690" y="2459"/>
                  </a:cubicBezTo>
                  <a:cubicBezTo>
                    <a:pt x="684" y="2550"/>
                    <a:pt x="616" y="2624"/>
                    <a:pt x="524" y="2641"/>
                  </a:cubicBezTo>
                  <a:cubicBezTo>
                    <a:pt x="514" y="2642"/>
                    <a:pt x="505" y="2643"/>
                    <a:pt x="495" y="2643"/>
                  </a:cubicBezTo>
                  <a:cubicBezTo>
                    <a:pt x="410" y="2643"/>
                    <a:pt x="355" y="2595"/>
                    <a:pt x="319" y="2487"/>
                  </a:cubicBezTo>
                  <a:cubicBezTo>
                    <a:pt x="314" y="2470"/>
                    <a:pt x="308" y="2447"/>
                    <a:pt x="314" y="2430"/>
                  </a:cubicBezTo>
                  <a:lnTo>
                    <a:pt x="314" y="2430"/>
                  </a:lnTo>
                  <a:cubicBezTo>
                    <a:pt x="177" y="2538"/>
                    <a:pt x="75" y="2681"/>
                    <a:pt x="0" y="2835"/>
                  </a:cubicBezTo>
                  <a:cubicBezTo>
                    <a:pt x="185" y="2810"/>
                    <a:pt x="364" y="2805"/>
                    <a:pt x="542" y="2805"/>
                  </a:cubicBezTo>
                  <a:cubicBezTo>
                    <a:pt x="652" y="2805"/>
                    <a:pt x="761" y="2807"/>
                    <a:pt x="871" y="2807"/>
                  </a:cubicBezTo>
                  <a:cubicBezTo>
                    <a:pt x="913" y="2807"/>
                    <a:pt x="955" y="2807"/>
                    <a:pt x="997" y="2806"/>
                  </a:cubicBezTo>
                  <a:cubicBezTo>
                    <a:pt x="1186" y="2802"/>
                    <a:pt x="1378" y="2762"/>
                    <a:pt x="1567" y="2762"/>
                  </a:cubicBezTo>
                  <a:cubicBezTo>
                    <a:pt x="1619" y="2762"/>
                    <a:pt x="1670" y="2765"/>
                    <a:pt x="1720" y="2772"/>
                  </a:cubicBezTo>
                  <a:cubicBezTo>
                    <a:pt x="1914" y="2795"/>
                    <a:pt x="2102" y="2800"/>
                    <a:pt x="2290" y="2800"/>
                  </a:cubicBezTo>
                  <a:lnTo>
                    <a:pt x="3554" y="2800"/>
                  </a:lnTo>
                  <a:cubicBezTo>
                    <a:pt x="3594" y="2801"/>
                    <a:pt x="3633" y="2801"/>
                    <a:pt x="3672" y="2801"/>
                  </a:cubicBezTo>
                  <a:cubicBezTo>
                    <a:pt x="3953" y="2801"/>
                    <a:pt x="4230" y="2789"/>
                    <a:pt x="4510" y="2789"/>
                  </a:cubicBezTo>
                  <a:cubicBezTo>
                    <a:pt x="4609" y="2789"/>
                    <a:pt x="4708" y="2791"/>
                    <a:pt x="4807" y="2795"/>
                  </a:cubicBezTo>
                  <a:cubicBezTo>
                    <a:pt x="4985" y="2801"/>
                    <a:pt x="5163" y="2802"/>
                    <a:pt x="5341" y="2802"/>
                  </a:cubicBezTo>
                  <a:cubicBezTo>
                    <a:pt x="5587" y="2802"/>
                    <a:pt x="5832" y="2799"/>
                    <a:pt x="6078" y="2799"/>
                  </a:cubicBezTo>
                  <a:cubicBezTo>
                    <a:pt x="6155" y="2799"/>
                    <a:pt x="6233" y="2799"/>
                    <a:pt x="6311" y="2800"/>
                  </a:cubicBezTo>
                  <a:cubicBezTo>
                    <a:pt x="6504" y="2800"/>
                    <a:pt x="6692" y="2760"/>
                    <a:pt x="6884" y="2760"/>
                  </a:cubicBezTo>
                  <a:cubicBezTo>
                    <a:pt x="6896" y="2760"/>
                    <a:pt x="6908" y="2760"/>
                    <a:pt x="6920" y="2760"/>
                  </a:cubicBezTo>
                  <a:cubicBezTo>
                    <a:pt x="7241" y="2768"/>
                    <a:pt x="7563" y="2771"/>
                    <a:pt x="7884" y="2771"/>
                  </a:cubicBezTo>
                  <a:cubicBezTo>
                    <a:pt x="8275" y="2771"/>
                    <a:pt x="8665" y="2767"/>
                    <a:pt x="9056" y="2760"/>
                  </a:cubicBezTo>
                  <a:cubicBezTo>
                    <a:pt x="9202" y="2760"/>
                    <a:pt x="9347" y="2717"/>
                    <a:pt x="9493" y="2717"/>
                  </a:cubicBezTo>
                  <a:cubicBezTo>
                    <a:pt x="9530" y="2717"/>
                    <a:pt x="9566" y="2719"/>
                    <a:pt x="9603" y="2726"/>
                  </a:cubicBezTo>
                  <a:cubicBezTo>
                    <a:pt x="9730" y="2745"/>
                    <a:pt x="9857" y="2756"/>
                    <a:pt x="9985" y="2756"/>
                  </a:cubicBezTo>
                  <a:cubicBezTo>
                    <a:pt x="10011" y="2756"/>
                    <a:pt x="10037" y="2756"/>
                    <a:pt x="10064" y="2755"/>
                  </a:cubicBezTo>
                  <a:cubicBezTo>
                    <a:pt x="10209" y="2755"/>
                    <a:pt x="10349" y="2731"/>
                    <a:pt x="10489" y="2731"/>
                  </a:cubicBezTo>
                  <a:cubicBezTo>
                    <a:pt x="10503" y="2731"/>
                    <a:pt x="10517" y="2731"/>
                    <a:pt x="10531" y="2732"/>
                  </a:cubicBezTo>
                  <a:cubicBezTo>
                    <a:pt x="10543" y="2733"/>
                    <a:pt x="10555" y="2734"/>
                    <a:pt x="10567" y="2734"/>
                  </a:cubicBezTo>
                  <a:cubicBezTo>
                    <a:pt x="10684" y="2734"/>
                    <a:pt x="10794" y="2682"/>
                    <a:pt x="10867" y="2584"/>
                  </a:cubicBezTo>
                  <a:cubicBezTo>
                    <a:pt x="10838" y="2521"/>
                    <a:pt x="10770" y="2516"/>
                    <a:pt x="10724" y="2476"/>
                  </a:cubicBezTo>
                  <a:cubicBezTo>
                    <a:pt x="10662" y="2424"/>
                    <a:pt x="10639" y="2333"/>
                    <a:pt x="10673" y="2259"/>
                  </a:cubicBezTo>
                  <a:cubicBezTo>
                    <a:pt x="10705" y="2189"/>
                    <a:pt x="10778" y="2145"/>
                    <a:pt x="10853" y="2145"/>
                  </a:cubicBezTo>
                  <a:cubicBezTo>
                    <a:pt x="10858" y="2145"/>
                    <a:pt x="10862" y="2145"/>
                    <a:pt x="10867" y="2145"/>
                  </a:cubicBezTo>
                  <a:cubicBezTo>
                    <a:pt x="10952" y="2145"/>
                    <a:pt x="11026" y="2208"/>
                    <a:pt x="11026" y="2293"/>
                  </a:cubicBezTo>
                  <a:cubicBezTo>
                    <a:pt x="11032" y="2333"/>
                    <a:pt x="11043" y="2373"/>
                    <a:pt x="11055" y="2413"/>
                  </a:cubicBezTo>
                  <a:lnTo>
                    <a:pt x="12006" y="1513"/>
                  </a:lnTo>
                  <a:cubicBezTo>
                    <a:pt x="11955" y="1422"/>
                    <a:pt x="11932" y="1337"/>
                    <a:pt x="12006" y="1246"/>
                  </a:cubicBezTo>
                  <a:cubicBezTo>
                    <a:pt x="11977" y="1206"/>
                    <a:pt x="11943" y="1172"/>
                    <a:pt x="11903" y="1149"/>
                  </a:cubicBezTo>
                  <a:lnTo>
                    <a:pt x="11021" y="408"/>
                  </a:lnTo>
                  <a:lnTo>
                    <a:pt x="11021" y="408"/>
                  </a:lnTo>
                  <a:cubicBezTo>
                    <a:pt x="11032" y="465"/>
                    <a:pt x="11038" y="517"/>
                    <a:pt x="11038" y="568"/>
                  </a:cubicBezTo>
                  <a:cubicBezTo>
                    <a:pt x="11032" y="663"/>
                    <a:pt x="10953" y="734"/>
                    <a:pt x="10864" y="734"/>
                  </a:cubicBezTo>
                  <a:cubicBezTo>
                    <a:pt x="10857" y="734"/>
                    <a:pt x="10851" y="734"/>
                    <a:pt x="10844" y="733"/>
                  </a:cubicBezTo>
                  <a:cubicBezTo>
                    <a:pt x="10753" y="727"/>
                    <a:pt x="10679" y="659"/>
                    <a:pt x="10668" y="568"/>
                  </a:cubicBezTo>
                  <a:cubicBezTo>
                    <a:pt x="10673" y="471"/>
                    <a:pt x="10759" y="397"/>
                    <a:pt x="10855" y="397"/>
                  </a:cubicBezTo>
                  <a:cubicBezTo>
                    <a:pt x="10912" y="397"/>
                    <a:pt x="10964" y="403"/>
                    <a:pt x="11015" y="408"/>
                  </a:cubicBezTo>
                  <a:lnTo>
                    <a:pt x="10673" y="101"/>
                  </a:lnTo>
                  <a:cubicBezTo>
                    <a:pt x="10622" y="55"/>
                    <a:pt x="10582" y="4"/>
                    <a:pt x="10508" y="4"/>
                  </a:cubicBezTo>
                  <a:cubicBezTo>
                    <a:pt x="10482" y="5"/>
                    <a:pt x="10455" y="5"/>
                    <a:pt x="10429" y="5"/>
                  </a:cubicBezTo>
                  <a:cubicBezTo>
                    <a:pt x="10313" y="5"/>
                    <a:pt x="10196" y="0"/>
                    <a:pt x="10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65;p74">
              <a:extLst>
                <a:ext uri="{FF2B5EF4-FFF2-40B4-BE49-F238E27FC236}">
                  <a16:creationId xmlns:a16="http://schemas.microsoft.com/office/drawing/2014/main" id="{C939F068-274B-429B-ACA0-0005EE2A5B07}"/>
                </a:ext>
              </a:extLst>
            </p:cNvPr>
            <p:cNvSpPr/>
            <p:nvPr/>
          </p:nvSpPr>
          <p:spPr>
            <a:xfrm rot="5400000">
              <a:off x="1097519" y="233546"/>
              <a:ext cx="45832" cy="51935"/>
            </a:xfrm>
            <a:custGeom>
              <a:avLst/>
              <a:gdLst/>
              <a:ahLst/>
              <a:cxnLst/>
              <a:rect l="l" t="t" r="r" b="b"/>
              <a:pathLst>
                <a:path w="383" h="434" extrusionOk="0">
                  <a:moveTo>
                    <a:pt x="183" y="0"/>
                  </a:moveTo>
                  <a:cubicBezTo>
                    <a:pt x="109" y="35"/>
                    <a:pt x="47" y="91"/>
                    <a:pt x="1" y="154"/>
                  </a:cubicBezTo>
                  <a:cubicBezTo>
                    <a:pt x="1" y="183"/>
                    <a:pt x="1" y="211"/>
                    <a:pt x="1" y="234"/>
                  </a:cubicBezTo>
                  <a:cubicBezTo>
                    <a:pt x="1" y="331"/>
                    <a:pt x="29" y="410"/>
                    <a:pt x="138" y="427"/>
                  </a:cubicBezTo>
                  <a:cubicBezTo>
                    <a:pt x="153" y="432"/>
                    <a:pt x="168" y="434"/>
                    <a:pt x="183" y="434"/>
                  </a:cubicBezTo>
                  <a:cubicBezTo>
                    <a:pt x="248" y="434"/>
                    <a:pt x="309" y="396"/>
                    <a:pt x="337" y="336"/>
                  </a:cubicBezTo>
                  <a:cubicBezTo>
                    <a:pt x="383" y="251"/>
                    <a:pt x="365" y="148"/>
                    <a:pt x="297" y="80"/>
                  </a:cubicBezTo>
                  <a:cubicBezTo>
                    <a:pt x="263" y="52"/>
                    <a:pt x="223" y="23"/>
                    <a:pt x="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6;p74">
              <a:extLst>
                <a:ext uri="{FF2B5EF4-FFF2-40B4-BE49-F238E27FC236}">
                  <a16:creationId xmlns:a16="http://schemas.microsoft.com/office/drawing/2014/main" id="{F37C2ACB-CE68-4DB8-BAB1-9FCAC5BE037F}"/>
                </a:ext>
              </a:extLst>
            </p:cNvPr>
            <p:cNvSpPr/>
            <p:nvPr/>
          </p:nvSpPr>
          <p:spPr>
            <a:xfrm rot="5400000">
              <a:off x="990299" y="1479737"/>
              <a:ext cx="49182" cy="51935"/>
            </a:xfrm>
            <a:custGeom>
              <a:avLst/>
              <a:gdLst/>
              <a:ahLst/>
              <a:cxnLst/>
              <a:rect l="l" t="t" r="r" b="b"/>
              <a:pathLst>
                <a:path w="411" h="434" extrusionOk="0">
                  <a:moveTo>
                    <a:pt x="213" y="1"/>
                  </a:moveTo>
                  <a:cubicBezTo>
                    <a:pt x="139" y="1"/>
                    <a:pt x="67" y="40"/>
                    <a:pt x="35" y="115"/>
                  </a:cubicBezTo>
                  <a:cubicBezTo>
                    <a:pt x="0" y="189"/>
                    <a:pt x="23" y="280"/>
                    <a:pt x="86" y="326"/>
                  </a:cubicBezTo>
                  <a:cubicBezTo>
                    <a:pt x="131" y="366"/>
                    <a:pt x="200" y="377"/>
                    <a:pt x="228" y="434"/>
                  </a:cubicBezTo>
                  <a:cubicBezTo>
                    <a:pt x="297" y="388"/>
                    <a:pt x="359" y="331"/>
                    <a:pt x="410" y="263"/>
                  </a:cubicBezTo>
                  <a:cubicBezTo>
                    <a:pt x="405" y="223"/>
                    <a:pt x="393" y="189"/>
                    <a:pt x="388" y="149"/>
                  </a:cubicBezTo>
                  <a:cubicBezTo>
                    <a:pt x="388" y="67"/>
                    <a:pt x="319" y="1"/>
                    <a:pt x="238" y="1"/>
                  </a:cubicBezTo>
                  <a:cubicBezTo>
                    <a:pt x="235" y="1"/>
                    <a:pt x="232" y="1"/>
                    <a:pt x="228" y="1"/>
                  </a:cubicBezTo>
                  <a:cubicBezTo>
                    <a:pt x="223" y="1"/>
                    <a:pt x="218" y="1"/>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67;p74">
              <a:extLst>
                <a:ext uri="{FF2B5EF4-FFF2-40B4-BE49-F238E27FC236}">
                  <a16:creationId xmlns:a16="http://schemas.microsoft.com/office/drawing/2014/main" id="{75BE4621-F986-4F23-BDDD-237B41377E4F}"/>
                </a:ext>
              </a:extLst>
            </p:cNvPr>
            <p:cNvSpPr/>
            <p:nvPr/>
          </p:nvSpPr>
          <p:spPr>
            <a:xfrm rot="5400000">
              <a:off x="1245365" y="1008676"/>
              <a:ext cx="60072" cy="38532"/>
            </a:xfrm>
            <a:custGeom>
              <a:avLst/>
              <a:gdLst/>
              <a:ahLst/>
              <a:cxnLst/>
              <a:rect l="l" t="t" r="r" b="b"/>
              <a:pathLst>
                <a:path w="502" h="322" extrusionOk="0">
                  <a:moveTo>
                    <a:pt x="259" y="1"/>
                  </a:moveTo>
                  <a:cubicBezTo>
                    <a:pt x="194" y="1"/>
                    <a:pt x="129" y="3"/>
                    <a:pt x="63" y="9"/>
                  </a:cubicBezTo>
                  <a:cubicBezTo>
                    <a:pt x="12" y="106"/>
                    <a:pt x="0" y="191"/>
                    <a:pt x="92" y="265"/>
                  </a:cubicBezTo>
                  <a:cubicBezTo>
                    <a:pt x="139" y="303"/>
                    <a:pt x="196" y="322"/>
                    <a:pt x="254" y="322"/>
                  </a:cubicBezTo>
                  <a:cubicBezTo>
                    <a:pt x="293" y="322"/>
                    <a:pt x="333" y="313"/>
                    <a:pt x="371" y="294"/>
                  </a:cubicBezTo>
                  <a:cubicBezTo>
                    <a:pt x="467" y="231"/>
                    <a:pt x="502" y="112"/>
                    <a:pt x="450" y="9"/>
                  </a:cubicBezTo>
                  <a:cubicBezTo>
                    <a:pt x="388" y="3"/>
                    <a:pt x="324" y="1"/>
                    <a:pt x="2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68;p74">
              <a:extLst>
                <a:ext uri="{FF2B5EF4-FFF2-40B4-BE49-F238E27FC236}">
                  <a16:creationId xmlns:a16="http://schemas.microsoft.com/office/drawing/2014/main" id="{2A83D458-5C14-4F03-A1CF-02E96AEB391D}"/>
                </a:ext>
              </a:extLst>
            </p:cNvPr>
            <p:cNvSpPr/>
            <p:nvPr/>
          </p:nvSpPr>
          <p:spPr>
            <a:xfrm rot="5400000">
              <a:off x="981983" y="244735"/>
              <a:ext cx="46430" cy="48105"/>
            </a:xfrm>
            <a:custGeom>
              <a:avLst/>
              <a:gdLst/>
              <a:ahLst/>
              <a:cxnLst/>
              <a:rect l="l" t="t" r="r" b="b"/>
              <a:pathLst>
                <a:path w="388" h="402" extrusionOk="0">
                  <a:moveTo>
                    <a:pt x="142" y="1"/>
                  </a:moveTo>
                  <a:cubicBezTo>
                    <a:pt x="85" y="52"/>
                    <a:pt x="34" y="115"/>
                    <a:pt x="0" y="189"/>
                  </a:cubicBezTo>
                  <a:cubicBezTo>
                    <a:pt x="0" y="206"/>
                    <a:pt x="0" y="229"/>
                    <a:pt x="6" y="246"/>
                  </a:cubicBezTo>
                  <a:cubicBezTo>
                    <a:pt x="41" y="358"/>
                    <a:pt x="95" y="401"/>
                    <a:pt x="179" y="401"/>
                  </a:cubicBezTo>
                  <a:cubicBezTo>
                    <a:pt x="189" y="401"/>
                    <a:pt x="200" y="401"/>
                    <a:pt x="211" y="400"/>
                  </a:cubicBezTo>
                  <a:cubicBezTo>
                    <a:pt x="302" y="382"/>
                    <a:pt x="370" y="308"/>
                    <a:pt x="376" y="217"/>
                  </a:cubicBezTo>
                  <a:cubicBezTo>
                    <a:pt x="387" y="109"/>
                    <a:pt x="353" y="64"/>
                    <a:pt x="222" y="18"/>
                  </a:cubicBezTo>
                  <a:cubicBezTo>
                    <a:pt x="199" y="12"/>
                    <a:pt x="171" y="7"/>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69;p74">
              <a:extLst>
                <a:ext uri="{FF2B5EF4-FFF2-40B4-BE49-F238E27FC236}">
                  <a16:creationId xmlns:a16="http://schemas.microsoft.com/office/drawing/2014/main" id="{169D20D4-DC93-4566-A033-697BC77088E2}"/>
                </a:ext>
              </a:extLst>
            </p:cNvPr>
            <p:cNvSpPr/>
            <p:nvPr/>
          </p:nvSpPr>
          <p:spPr>
            <a:xfrm rot="5400000">
              <a:off x="1207790" y="1486737"/>
              <a:ext cx="44515" cy="39968"/>
            </a:xfrm>
            <a:custGeom>
              <a:avLst/>
              <a:gdLst/>
              <a:ahLst/>
              <a:cxnLst/>
              <a:rect l="l" t="t" r="r" b="b"/>
              <a:pathLst>
                <a:path w="372" h="334" extrusionOk="0">
                  <a:moveTo>
                    <a:pt x="178" y="0"/>
                  </a:moveTo>
                  <a:cubicBezTo>
                    <a:pt x="86" y="0"/>
                    <a:pt x="6" y="73"/>
                    <a:pt x="1" y="172"/>
                  </a:cubicBezTo>
                  <a:cubicBezTo>
                    <a:pt x="12" y="263"/>
                    <a:pt x="86" y="331"/>
                    <a:pt x="177" y="331"/>
                  </a:cubicBezTo>
                  <a:cubicBezTo>
                    <a:pt x="186" y="333"/>
                    <a:pt x="195" y="333"/>
                    <a:pt x="204" y="333"/>
                  </a:cubicBezTo>
                  <a:cubicBezTo>
                    <a:pt x="290" y="333"/>
                    <a:pt x="366" y="259"/>
                    <a:pt x="371" y="172"/>
                  </a:cubicBezTo>
                  <a:cubicBezTo>
                    <a:pt x="371" y="115"/>
                    <a:pt x="360" y="63"/>
                    <a:pt x="348" y="12"/>
                  </a:cubicBezTo>
                  <a:cubicBezTo>
                    <a:pt x="297" y="6"/>
                    <a:pt x="240" y="1"/>
                    <a:pt x="189" y="1"/>
                  </a:cubicBezTo>
                  <a:cubicBezTo>
                    <a:pt x="185" y="0"/>
                    <a:pt x="182"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70;p74">
              <a:extLst>
                <a:ext uri="{FF2B5EF4-FFF2-40B4-BE49-F238E27FC236}">
                  <a16:creationId xmlns:a16="http://schemas.microsoft.com/office/drawing/2014/main" id="{774F0369-2C56-4065-876D-374F26B20DC9}"/>
                </a:ext>
              </a:extLst>
            </p:cNvPr>
            <p:cNvSpPr/>
            <p:nvPr/>
          </p:nvSpPr>
          <p:spPr>
            <a:xfrm rot="5400000">
              <a:off x="1212637" y="238333"/>
              <a:ext cx="42361" cy="47268"/>
            </a:xfrm>
            <a:custGeom>
              <a:avLst/>
              <a:gdLst/>
              <a:ahLst/>
              <a:cxnLst/>
              <a:rect l="l" t="t" r="r" b="b"/>
              <a:pathLst>
                <a:path w="354" h="395" extrusionOk="0">
                  <a:moveTo>
                    <a:pt x="165" y="0"/>
                  </a:moveTo>
                  <a:cubicBezTo>
                    <a:pt x="165" y="137"/>
                    <a:pt x="29" y="199"/>
                    <a:pt x="0" y="319"/>
                  </a:cubicBezTo>
                  <a:cubicBezTo>
                    <a:pt x="23" y="342"/>
                    <a:pt x="46" y="370"/>
                    <a:pt x="74" y="376"/>
                  </a:cubicBezTo>
                  <a:cubicBezTo>
                    <a:pt x="109" y="387"/>
                    <a:pt x="143" y="394"/>
                    <a:pt x="175" y="394"/>
                  </a:cubicBezTo>
                  <a:cubicBezTo>
                    <a:pt x="227" y="394"/>
                    <a:pt x="273" y="375"/>
                    <a:pt x="308" y="319"/>
                  </a:cubicBezTo>
                  <a:cubicBezTo>
                    <a:pt x="353" y="234"/>
                    <a:pt x="325" y="165"/>
                    <a:pt x="256" y="103"/>
                  </a:cubicBezTo>
                  <a:cubicBezTo>
                    <a:pt x="222" y="74"/>
                    <a:pt x="194" y="34"/>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74">
              <a:extLst>
                <a:ext uri="{FF2B5EF4-FFF2-40B4-BE49-F238E27FC236}">
                  <a16:creationId xmlns:a16="http://schemas.microsoft.com/office/drawing/2014/main" id="{1087E4B3-9E6D-48F2-B3D6-950B549E9579}"/>
                </a:ext>
              </a:extLst>
            </p:cNvPr>
            <p:cNvSpPr/>
            <p:nvPr/>
          </p:nvSpPr>
          <p:spPr>
            <a:xfrm rot="5400000">
              <a:off x="1255477" y="383128"/>
              <a:ext cx="47746" cy="27523"/>
            </a:xfrm>
            <a:custGeom>
              <a:avLst/>
              <a:gdLst/>
              <a:ahLst/>
              <a:cxnLst/>
              <a:rect l="l" t="t" r="r" b="b"/>
              <a:pathLst>
                <a:path w="399" h="230" extrusionOk="0">
                  <a:moveTo>
                    <a:pt x="199" y="0"/>
                  </a:moveTo>
                  <a:cubicBezTo>
                    <a:pt x="132" y="0"/>
                    <a:pt x="65" y="5"/>
                    <a:pt x="0" y="13"/>
                  </a:cubicBezTo>
                  <a:cubicBezTo>
                    <a:pt x="34" y="173"/>
                    <a:pt x="80" y="224"/>
                    <a:pt x="188" y="230"/>
                  </a:cubicBezTo>
                  <a:cubicBezTo>
                    <a:pt x="296" y="230"/>
                    <a:pt x="359" y="167"/>
                    <a:pt x="399" y="13"/>
                  </a:cubicBezTo>
                  <a:cubicBezTo>
                    <a:pt x="333" y="5"/>
                    <a:pt x="266"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72;p74">
              <a:extLst>
                <a:ext uri="{FF2B5EF4-FFF2-40B4-BE49-F238E27FC236}">
                  <a16:creationId xmlns:a16="http://schemas.microsoft.com/office/drawing/2014/main" id="{7A7DB130-F98A-4C1C-911F-6B4FAF9DA17F}"/>
                </a:ext>
              </a:extLst>
            </p:cNvPr>
            <p:cNvSpPr/>
            <p:nvPr/>
          </p:nvSpPr>
          <p:spPr>
            <a:xfrm rot="5400000">
              <a:off x="1259306" y="1331831"/>
              <a:ext cx="42361" cy="31472"/>
            </a:xfrm>
            <a:custGeom>
              <a:avLst/>
              <a:gdLst/>
              <a:ahLst/>
              <a:cxnLst/>
              <a:rect l="l" t="t" r="r" b="b"/>
              <a:pathLst>
                <a:path w="354" h="263" extrusionOk="0">
                  <a:moveTo>
                    <a:pt x="262" y="1"/>
                  </a:moveTo>
                  <a:cubicBezTo>
                    <a:pt x="175" y="1"/>
                    <a:pt x="89" y="24"/>
                    <a:pt x="1" y="28"/>
                  </a:cubicBezTo>
                  <a:cubicBezTo>
                    <a:pt x="12" y="193"/>
                    <a:pt x="46" y="244"/>
                    <a:pt x="132" y="261"/>
                  </a:cubicBezTo>
                  <a:cubicBezTo>
                    <a:pt x="139" y="262"/>
                    <a:pt x="147" y="263"/>
                    <a:pt x="154" y="263"/>
                  </a:cubicBezTo>
                  <a:cubicBezTo>
                    <a:pt x="236" y="263"/>
                    <a:pt x="306" y="205"/>
                    <a:pt x="348" y="91"/>
                  </a:cubicBezTo>
                  <a:cubicBezTo>
                    <a:pt x="354" y="62"/>
                    <a:pt x="354" y="39"/>
                    <a:pt x="354" y="11"/>
                  </a:cubicBezTo>
                  <a:cubicBezTo>
                    <a:pt x="323" y="3"/>
                    <a:pt x="292"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73;p74">
              <a:extLst>
                <a:ext uri="{FF2B5EF4-FFF2-40B4-BE49-F238E27FC236}">
                  <a16:creationId xmlns:a16="http://schemas.microsoft.com/office/drawing/2014/main" id="{C9D7F74F-8561-41C4-A726-E0971ACCDB9D}"/>
                </a:ext>
              </a:extLst>
            </p:cNvPr>
            <p:cNvSpPr/>
            <p:nvPr/>
          </p:nvSpPr>
          <p:spPr>
            <a:xfrm rot="5400000">
              <a:off x="1258768" y="696470"/>
              <a:ext cx="44396" cy="24292"/>
            </a:xfrm>
            <a:custGeom>
              <a:avLst/>
              <a:gdLst/>
              <a:ahLst/>
              <a:cxnLst/>
              <a:rect l="l" t="t" r="r" b="b"/>
              <a:pathLst>
                <a:path w="371" h="203" extrusionOk="0">
                  <a:moveTo>
                    <a:pt x="200" y="0"/>
                  </a:moveTo>
                  <a:cubicBezTo>
                    <a:pt x="143" y="0"/>
                    <a:pt x="86" y="5"/>
                    <a:pt x="29" y="13"/>
                  </a:cubicBezTo>
                  <a:cubicBezTo>
                    <a:pt x="1" y="93"/>
                    <a:pt x="52" y="178"/>
                    <a:pt x="132" y="196"/>
                  </a:cubicBezTo>
                  <a:cubicBezTo>
                    <a:pt x="148" y="200"/>
                    <a:pt x="165" y="202"/>
                    <a:pt x="181" y="202"/>
                  </a:cubicBezTo>
                  <a:cubicBezTo>
                    <a:pt x="245" y="202"/>
                    <a:pt x="305" y="169"/>
                    <a:pt x="337" y="110"/>
                  </a:cubicBezTo>
                  <a:cubicBezTo>
                    <a:pt x="348" y="76"/>
                    <a:pt x="360" y="47"/>
                    <a:pt x="371" y="13"/>
                  </a:cubicBezTo>
                  <a:cubicBezTo>
                    <a:pt x="314" y="5"/>
                    <a:pt x="257"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74;p74">
              <a:extLst>
                <a:ext uri="{FF2B5EF4-FFF2-40B4-BE49-F238E27FC236}">
                  <a16:creationId xmlns:a16="http://schemas.microsoft.com/office/drawing/2014/main" id="{CC50EC05-BACC-46EC-8105-2A6B74A9943F}"/>
                </a:ext>
              </a:extLst>
            </p:cNvPr>
            <p:cNvSpPr/>
            <p:nvPr/>
          </p:nvSpPr>
          <p:spPr>
            <a:xfrm rot="5400000">
              <a:off x="1170156" y="1314838"/>
              <a:ext cx="48464" cy="51217"/>
            </a:xfrm>
            <a:custGeom>
              <a:avLst/>
              <a:gdLst/>
              <a:ahLst/>
              <a:cxnLst/>
              <a:rect l="l" t="t" r="r" b="b"/>
              <a:pathLst>
                <a:path w="405" h="428" extrusionOk="0">
                  <a:moveTo>
                    <a:pt x="199" y="0"/>
                  </a:moveTo>
                  <a:cubicBezTo>
                    <a:pt x="86" y="0"/>
                    <a:pt x="0" y="97"/>
                    <a:pt x="6" y="211"/>
                  </a:cubicBezTo>
                  <a:cubicBezTo>
                    <a:pt x="6" y="325"/>
                    <a:pt x="91" y="422"/>
                    <a:pt x="211" y="427"/>
                  </a:cubicBezTo>
                  <a:cubicBezTo>
                    <a:pt x="313" y="427"/>
                    <a:pt x="404" y="342"/>
                    <a:pt x="404" y="234"/>
                  </a:cubicBezTo>
                  <a:cubicBezTo>
                    <a:pt x="404" y="114"/>
                    <a:pt x="313" y="17"/>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75;p74">
              <a:extLst>
                <a:ext uri="{FF2B5EF4-FFF2-40B4-BE49-F238E27FC236}">
                  <a16:creationId xmlns:a16="http://schemas.microsoft.com/office/drawing/2014/main" id="{9A83DF1F-EA27-4332-92D4-394AA532BE4A}"/>
                </a:ext>
              </a:extLst>
            </p:cNvPr>
            <p:cNvSpPr/>
            <p:nvPr/>
          </p:nvSpPr>
          <p:spPr>
            <a:xfrm rot="5400000">
              <a:off x="1107152" y="1484224"/>
              <a:ext cx="56003" cy="51217"/>
            </a:xfrm>
            <a:custGeom>
              <a:avLst/>
              <a:gdLst/>
              <a:ahLst/>
              <a:cxnLst/>
              <a:rect l="l" t="t" r="r" b="b"/>
              <a:pathLst>
                <a:path w="468" h="428" extrusionOk="0">
                  <a:moveTo>
                    <a:pt x="229" y="0"/>
                  </a:moveTo>
                  <a:cubicBezTo>
                    <a:pt x="114" y="0"/>
                    <a:pt x="17" y="90"/>
                    <a:pt x="11" y="211"/>
                  </a:cubicBezTo>
                  <a:cubicBezTo>
                    <a:pt x="0" y="320"/>
                    <a:pt x="80" y="422"/>
                    <a:pt x="194" y="428"/>
                  </a:cubicBezTo>
                  <a:cubicBezTo>
                    <a:pt x="433" y="405"/>
                    <a:pt x="467" y="75"/>
                    <a:pt x="239" y="1"/>
                  </a:cubicBezTo>
                  <a:cubicBezTo>
                    <a:pt x="236" y="1"/>
                    <a:pt x="232" y="0"/>
                    <a:pt x="2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76;p74">
              <a:extLst>
                <a:ext uri="{FF2B5EF4-FFF2-40B4-BE49-F238E27FC236}">
                  <a16:creationId xmlns:a16="http://schemas.microsoft.com/office/drawing/2014/main" id="{25F965F0-E63F-4F44-B395-5DA921BB85A0}"/>
                </a:ext>
              </a:extLst>
            </p:cNvPr>
            <p:cNvSpPr/>
            <p:nvPr/>
          </p:nvSpPr>
          <p:spPr>
            <a:xfrm rot="5400000">
              <a:off x="1043371" y="687854"/>
              <a:ext cx="48584" cy="49781"/>
            </a:xfrm>
            <a:custGeom>
              <a:avLst/>
              <a:gdLst/>
              <a:ahLst/>
              <a:cxnLst/>
              <a:rect l="l" t="t" r="r" b="b"/>
              <a:pathLst>
                <a:path w="406" h="416" extrusionOk="0">
                  <a:moveTo>
                    <a:pt x="217" y="0"/>
                  </a:moveTo>
                  <a:cubicBezTo>
                    <a:pt x="98" y="17"/>
                    <a:pt x="12" y="114"/>
                    <a:pt x="1" y="234"/>
                  </a:cubicBezTo>
                  <a:cubicBezTo>
                    <a:pt x="1" y="331"/>
                    <a:pt x="75" y="416"/>
                    <a:pt x="177" y="416"/>
                  </a:cubicBezTo>
                  <a:cubicBezTo>
                    <a:pt x="297" y="416"/>
                    <a:pt x="394" y="319"/>
                    <a:pt x="400" y="200"/>
                  </a:cubicBezTo>
                  <a:cubicBezTo>
                    <a:pt x="405" y="97"/>
                    <a:pt x="325" y="6"/>
                    <a:pt x="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77;p74">
              <a:extLst>
                <a:ext uri="{FF2B5EF4-FFF2-40B4-BE49-F238E27FC236}">
                  <a16:creationId xmlns:a16="http://schemas.microsoft.com/office/drawing/2014/main" id="{AF69E5B8-C1F7-41F7-8AF9-CDC97BD6D201}"/>
                </a:ext>
              </a:extLst>
            </p:cNvPr>
            <p:cNvSpPr/>
            <p:nvPr/>
          </p:nvSpPr>
          <p:spPr>
            <a:xfrm rot="5400000">
              <a:off x="1093869" y="844615"/>
              <a:ext cx="51217" cy="51217"/>
            </a:xfrm>
            <a:custGeom>
              <a:avLst/>
              <a:gdLst/>
              <a:ahLst/>
              <a:cxnLst/>
              <a:rect l="l" t="t" r="r" b="b"/>
              <a:pathLst>
                <a:path w="428" h="428" extrusionOk="0">
                  <a:moveTo>
                    <a:pt x="198" y="1"/>
                  </a:moveTo>
                  <a:cubicBezTo>
                    <a:pt x="98" y="1"/>
                    <a:pt x="0" y="112"/>
                    <a:pt x="0" y="234"/>
                  </a:cubicBezTo>
                  <a:cubicBezTo>
                    <a:pt x="6" y="337"/>
                    <a:pt x="85" y="422"/>
                    <a:pt x="194" y="428"/>
                  </a:cubicBezTo>
                  <a:cubicBezTo>
                    <a:pt x="416" y="382"/>
                    <a:pt x="427" y="63"/>
                    <a:pt x="205" y="1"/>
                  </a:cubicBezTo>
                  <a:cubicBezTo>
                    <a:pt x="203" y="1"/>
                    <a:pt x="200"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78;p74">
              <a:extLst>
                <a:ext uri="{FF2B5EF4-FFF2-40B4-BE49-F238E27FC236}">
                  <a16:creationId xmlns:a16="http://schemas.microsoft.com/office/drawing/2014/main" id="{1198ED4C-F49B-4F1C-947C-EB063C50685D}"/>
                </a:ext>
              </a:extLst>
            </p:cNvPr>
            <p:cNvSpPr/>
            <p:nvPr/>
          </p:nvSpPr>
          <p:spPr>
            <a:xfrm rot="5400000">
              <a:off x="1160583" y="369486"/>
              <a:ext cx="47148" cy="49900"/>
            </a:xfrm>
            <a:custGeom>
              <a:avLst/>
              <a:gdLst/>
              <a:ahLst/>
              <a:cxnLst/>
              <a:rect l="l" t="t" r="r" b="b"/>
              <a:pathLst>
                <a:path w="394" h="417" extrusionOk="0">
                  <a:moveTo>
                    <a:pt x="206" y="0"/>
                  </a:moveTo>
                  <a:cubicBezTo>
                    <a:pt x="98" y="12"/>
                    <a:pt x="12" y="103"/>
                    <a:pt x="12" y="217"/>
                  </a:cubicBezTo>
                  <a:cubicBezTo>
                    <a:pt x="1" y="319"/>
                    <a:pt x="81" y="410"/>
                    <a:pt x="189" y="416"/>
                  </a:cubicBezTo>
                  <a:cubicBezTo>
                    <a:pt x="297" y="410"/>
                    <a:pt x="382" y="314"/>
                    <a:pt x="382" y="205"/>
                  </a:cubicBezTo>
                  <a:cubicBezTo>
                    <a:pt x="394" y="97"/>
                    <a:pt x="314" y="6"/>
                    <a:pt x="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79;p74">
              <a:extLst>
                <a:ext uri="{FF2B5EF4-FFF2-40B4-BE49-F238E27FC236}">
                  <a16:creationId xmlns:a16="http://schemas.microsoft.com/office/drawing/2014/main" id="{061D5669-DB71-455B-9131-9AD0BF56E9D1}"/>
                </a:ext>
              </a:extLst>
            </p:cNvPr>
            <p:cNvSpPr/>
            <p:nvPr/>
          </p:nvSpPr>
          <p:spPr>
            <a:xfrm rot="5400000">
              <a:off x="1027396" y="1001556"/>
              <a:ext cx="47148" cy="46550"/>
            </a:xfrm>
            <a:custGeom>
              <a:avLst/>
              <a:gdLst/>
              <a:ahLst/>
              <a:cxnLst/>
              <a:rect l="l" t="t" r="r" b="b"/>
              <a:pathLst>
                <a:path w="394" h="389" extrusionOk="0">
                  <a:moveTo>
                    <a:pt x="199" y="1"/>
                  </a:moveTo>
                  <a:cubicBezTo>
                    <a:pt x="196" y="1"/>
                    <a:pt x="192" y="1"/>
                    <a:pt x="189" y="1"/>
                  </a:cubicBezTo>
                  <a:cubicBezTo>
                    <a:pt x="81" y="1"/>
                    <a:pt x="1" y="92"/>
                    <a:pt x="1" y="200"/>
                  </a:cubicBezTo>
                  <a:cubicBezTo>
                    <a:pt x="7" y="303"/>
                    <a:pt x="92" y="388"/>
                    <a:pt x="200" y="388"/>
                  </a:cubicBezTo>
                  <a:cubicBezTo>
                    <a:pt x="303" y="371"/>
                    <a:pt x="383" y="291"/>
                    <a:pt x="394" y="183"/>
                  </a:cubicBezTo>
                  <a:cubicBezTo>
                    <a:pt x="383" y="84"/>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80;p74">
              <a:extLst>
                <a:ext uri="{FF2B5EF4-FFF2-40B4-BE49-F238E27FC236}">
                  <a16:creationId xmlns:a16="http://schemas.microsoft.com/office/drawing/2014/main" id="{A79E9BAB-3A19-4E6D-A122-6E8B0316546E}"/>
                </a:ext>
              </a:extLst>
            </p:cNvPr>
            <p:cNvSpPr/>
            <p:nvPr/>
          </p:nvSpPr>
          <p:spPr>
            <a:xfrm rot="5400000">
              <a:off x="1206295" y="524930"/>
              <a:ext cx="46430" cy="46550"/>
            </a:xfrm>
            <a:custGeom>
              <a:avLst/>
              <a:gdLst/>
              <a:ahLst/>
              <a:cxnLst/>
              <a:rect l="l" t="t" r="r" b="b"/>
              <a:pathLst>
                <a:path w="388" h="389" extrusionOk="0">
                  <a:moveTo>
                    <a:pt x="199" y="1"/>
                  </a:moveTo>
                  <a:cubicBezTo>
                    <a:pt x="91" y="7"/>
                    <a:pt x="11" y="86"/>
                    <a:pt x="0" y="189"/>
                  </a:cubicBezTo>
                  <a:cubicBezTo>
                    <a:pt x="11" y="291"/>
                    <a:pt x="91" y="377"/>
                    <a:pt x="194" y="388"/>
                  </a:cubicBezTo>
                  <a:cubicBezTo>
                    <a:pt x="302" y="382"/>
                    <a:pt x="387" y="297"/>
                    <a:pt x="387" y="195"/>
                  </a:cubicBezTo>
                  <a:cubicBezTo>
                    <a:pt x="387" y="86"/>
                    <a:pt x="302" y="1"/>
                    <a:pt x="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81;p74">
              <a:extLst>
                <a:ext uri="{FF2B5EF4-FFF2-40B4-BE49-F238E27FC236}">
                  <a16:creationId xmlns:a16="http://schemas.microsoft.com/office/drawing/2014/main" id="{72ACF477-4DDB-41CE-8346-0B2162288698}"/>
                </a:ext>
              </a:extLst>
            </p:cNvPr>
            <p:cNvSpPr/>
            <p:nvPr/>
          </p:nvSpPr>
          <p:spPr>
            <a:xfrm rot="5400000">
              <a:off x="1040798" y="371520"/>
              <a:ext cx="45712" cy="47268"/>
            </a:xfrm>
            <a:custGeom>
              <a:avLst/>
              <a:gdLst/>
              <a:ahLst/>
              <a:cxnLst/>
              <a:rect l="l" t="t" r="r" b="b"/>
              <a:pathLst>
                <a:path w="382" h="395" extrusionOk="0">
                  <a:moveTo>
                    <a:pt x="212" y="1"/>
                  </a:moveTo>
                  <a:cubicBezTo>
                    <a:pt x="206" y="1"/>
                    <a:pt x="200" y="1"/>
                    <a:pt x="194" y="2"/>
                  </a:cubicBezTo>
                  <a:cubicBezTo>
                    <a:pt x="80" y="19"/>
                    <a:pt x="0" y="116"/>
                    <a:pt x="12" y="230"/>
                  </a:cubicBezTo>
                  <a:cubicBezTo>
                    <a:pt x="12" y="321"/>
                    <a:pt x="86" y="395"/>
                    <a:pt x="183" y="395"/>
                  </a:cubicBezTo>
                  <a:cubicBezTo>
                    <a:pt x="296" y="395"/>
                    <a:pt x="382" y="292"/>
                    <a:pt x="370" y="178"/>
                  </a:cubicBezTo>
                  <a:cubicBezTo>
                    <a:pt x="376" y="82"/>
                    <a:pt x="306" y="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82;p74">
              <a:extLst>
                <a:ext uri="{FF2B5EF4-FFF2-40B4-BE49-F238E27FC236}">
                  <a16:creationId xmlns:a16="http://schemas.microsoft.com/office/drawing/2014/main" id="{814282C1-4F04-4D1F-B728-EA6AC8F9A77C}"/>
                </a:ext>
              </a:extLst>
            </p:cNvPr>
            <p:cNvSpPr/>
            <p:nvPr/>
          </p:nvSpPr>
          <p:spPr>
            <a:xfrm rot="5400000">
              <a:off x="1217603" y="1158975"/>
              <a:ext cx="49182" cy="43199"/>
            </a:xfrm>
            <a:custGeom>
              <a:avLst/>
              <a:gdLst/>
              <a:ahLst/>
              <a:cxnLst/>
              <a:rect l="l" t="t" r="r" b="b"/>
              <a:pathLst>
                <a:path w="411" h="361" extrusionOk="0">
                  <a:moveTo>
                    <a:pt x="179" y="1"/>
                  </a:moveTo>
                  <a:cubicBezTo>
                    <a:pt x="86" y="1"/>
                    <a:pt x="12" y="71"/>
                    <a:pt x="6" y="167"/>
                  </a:cubicBezTo>
                  <a:cubicBezTo>
                    <a:pt x="1" y="275"/>
                    <a:pt x="92" y="361"/>
                    <a:pt x="200" y="361"/>
                  </a:cubicBezTo>
                  <a:cubicBezTo>
                    <a:pt x="303" y="361"/>
                    <a:pt x="394" y="281"/>
                    <a:pt x="399" y="178"/>
                  </a:cubicBezTo>
                  <a:cubicBezTo>
                    <a:pt x="411" y="76"/>
                    <a:pt x="325" y="2"/>
                    <a:pt x="200" y="2"/>
                  </a:cubicBezTo>
                  <a:cubicBezTo>
                    <a:pt x="193" y="1"/>
                    <a:pt x="186" y="1"/>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83;p74">
              <a:extLst>
                <a:ext uri="{FF2B5EF4-FFF2-40B4-BE49-F238E27FC236}">
                  <a16:creationId xmlns:a16="http://schemas.microsoft.com/office/drawing/2014/main" id="{3A848EEB-1C58-4874-B0F8-4ECBC0B2ED11}"/>
                </a:ext>
              </a:extLst>
            </p:cNvPr>
            <p:cNvSpPr/>
            <p:nvPr/>
          </p:nvSpPr>
          <p:spPr>
            <a:xfrm rot="5400000">
              <a:off x="1209047" y="848504"/>
              <a:ext cx="47268" cy="43319"/>
            </a:xfrm>
            <a:custGeom>
              <a:avLst/>
              <a:gdLst/>
              <a:ahLst/>
              <a:cxnLst/>
              <a:rect l="l" t="t" r="r" b="b"/>
              <a:pathLst>
                <a:path w="395" h="362" extrusionOk="0">
                  <a:moveTo>
                    <a:pt x="200" y="0"/>
                  </a:moveTo>
                  <a:cubicBezTo>
                    <a:pt x="101" y="0"/>
                    <a:pt x="1" y="69"/>
                    <a:pt x="7" y="202"/>
                  </a:cubicBezTo>
                  <a:cubicBezTo>
                    <a:pt x="12" y="279"/>
                    <a:pt x="125" y="362"/>
                    <a:pt x="225" y="362"/>
                  </a:cubicBezTo>
                  <a:cubicBezTo>
                    <a:pt x="228" y="362"/>
                    <a:pt x="231" y="361"/>
                    <a:pt x="235" y="361"/>
                  </a:cubicBezTo>
                  <a:cubicBezTo>
                    <a:pt x="326" y="350"/>
                    <a:pt x="394" y="270"/>
                    <a:pt x="388" y="179"/>
                  </a:cubicBezTo>
                  <a:cubicBezTo>
                    <a:pt x="383" y="59"/>
                    <a:pt x="292"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84;p74">
              <a:extLst>
                <a:ext uri="{FF2B5EF4-FFF2-40B4-BE49-F238E27FC236}">
                  <a16:creationId xmlns:a16="http://schemas.microsoft.com/office/drawing/2014/main" id="{88BFC070-0242-48CD-B1E0-7169C4623278}"/>
                </a:ext>
              </a:extLst>
            </p:cNvPr>
            <p:cNvSpPr/>
            <p:nvPr/>
          </p:nvSpPr>
          <p:spPr>
            <a:xfrm rot="5400000">
              <a:off x="1046781" y="1319505"/>
              <a:ext cx="43797" cy="46550"/>
            </a:xfrm>
            <a:custGeom>
              <a:avLst/>
              <a:gdLst/>
              <a:ahLst/>
              <a:cxnLst/>
              <a:rect l="l" t="t" r="r" b="b"/>
              <a:pathLst>
                <a:path w="366" h="389" extrusionOk="0">
                  <a:moveTo>
                    <a:pt x="187" y="0"/>
                  </a:moveTo>
                  <a:cubicBezTo>
                    <a:pt x="105" y="0"/>
                    <a:pt x="12" y="97"/>
                    <a:pt x="12" y="195"/>
                  </a:cubicBezTo>
                  <a:cubicBezTo>
                    <a:pt x="1" y="291"/>
                    <a:pt x="75" y="383"/>
                    <a:pt x="172" y="388"/>
                  </a:cubicBezTo>
                  <a:cubicBezTo>
                    <a:pt x="175" y="388"/>
                    <a:pt x="178" y="388"/>
                    <a:pt x="181" y="388"/>
                  </a:cubicBezTo>
                  <a:cubicBezTo>
                    <a:pt x="285" y="388"/>
                    <a:pt x="365" y="300"/>
                    <a:pt x="365" y="200"/>
                  </a:cubicBezTo>
                  <a:cubicBezTo>
                    <a:pt x="365" y="103"/>
                    <a:pt x="297" y="18"/>
                    <a:pt x="200" y="1"/>
                  </a:cubicBezTo>
                  <a:cubicBezTo>
                    <a:pt x="196" y="0"/>
                    <a:pt x="192" y="0"/>
                    <a:pt x="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85;p74">
              <a:extLst>
                <a:ext uri="{FF2B5EF4-FFF2-40B4-BE49-F238E27FC236}">
                  <a16:creationId xmlns:a16="http://schemas.microsoft.com/office/drawing/2014/main" id="{E4A70497-C89F-499A-8669-3584A0D47D2B}"/>
                </a:ext>
              </a:extLst>
            </p:cNvPr>
            <p:cNvSpPr/>
            <p:nvPr/>
          </p:nvSpPr>
          <p:spPr>
            <a:xfrm rot="5400000">
              <a:off x="1166626" y="683905"/>
              <a:ext cx="44994" cy="44755"/>
            </a:xfrm>
            <a:custGeom>
              <a:avLst/>
              <a:gdLst/>
              <a:ahLst/>
              <a:cxnLst/>
              <a:rect l="l" t="t" r="r" b="b"/>
              <a:pathLst>
                <a:path w="376" h="374" extrusionOk="0">
                  <a:moveTo>
                    <a:pt x="224" y="1"/>
                  </a:moveTo>
                  <a:cubicBezTo>
                    <a:pt x="216" y="1"/>
                    <a:pt x="208" y="2"/>
                    <a:pt x="199" y="3"/>
                  </a:cubicBezTo>
                  <a:cubicBezTo>
                    <a:pt x="196" y="3"/>
                    <a:pt x="193" y="3"/>
                    <a:pt x="190" y="3"/>
                  </a:cubicBezTo>
                  <a:cubicBezTo>
                    <a:pt x="86" y="3"/>
                    <a:pt x="0" y="92"/>
                    <a:pt x="11" y="197"/>
                  </a:cubicBezTo>
                  <a:cubicBezTo>
                    <a:pt x="11" y="291"/>
                    <a:pt x="86" y="374"/>
                    <a:pt x="184" y="374"/>
                  </a:cubicBezTo>
                  <a:cubicBezTo>
                    <a:pt x="187" y="374"/>
                    <a:pt x="190" y="374"/>
                    <a:pt x="194" y="373"/>
                  </a:cubicBezTo>
                  <a:cubicBezTo>
                    <a:pt x="296" y="356"/>
                    <a:pt x="370" y="265"/>
                    <a:pt x="370" y="157"/>
                  </a:cubicBezTo>
                  <a:cubicBezTo>
                    <a:pt x="375" y="74"/>
                    <a:pt x="305" y="1"/>
                    <a:pt x="2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86;p74">
              <a:extLst>
                <a:ext uri="{FF2B5EF4-FFF2-40B4-BE49-F238E27FC236}">
                  <a16:creationId xmlns:a16="http://schemas.microsoft.com/office/drawing/2014/main" id="{93C0D425-83DF-4529-98D9-F1309F7726E8}"/>
                </a:ext>
              </a:extLst>
            </p:cNvPr>
            <p:cNvSpPr/>
            <p:nvPr/>
          </p:nvSpPr>
          <p:spPr>
            <a:xfrm rot="5400000">
              <a:off x="994667" y="526666"/>
              <a:ext cx="41643" cy="46430"/>
            </a:xfrm>
            <a:custGeom>
              <a:avLst/>
              <a:gdLst/>
              <a:ahLst/>
              <a:cxnLst/>
              <a:rect l="l" t="t" r="r" b="b"/>
              <a:pathLst>
                <a:path w="348" h="388" extrusionOk="0">
                  <a:moveTo>
                    <a:pt x="188" y="0"/>
                  </a:moveTo>
                  <a:cubicBezTo>
                    <a:pt x="86" y="6"/>
                    <a:pt x="12" y="86"/>
                    <a:pt x="6" y="182"/>
                  </a:cubicBezTo>
                  <a:cubicBezTo>
                    <a:pt x="0" y="285"/>
                    <a:pt x="69" y="370"/>
                    <a:pt x="160" y="387"/>
                  </a:cubicBezTo>
                  <a:cubicBezTo>
                    <a:pt x="162" y="388"/>
                    <a:pt x="165" y="388"/>
                    <a:pt x="167" y="388"/>
                  </a:cubicBezTo>
                  <a:cubicBezTo>
                    <a:pt x="256" y="388"/>
                    <a:pt x="342" y="288"/>
                    <a:pt x="348" y="182"/>
                  </a:cubicBezTo>
                  <a:cubicBezTo>
                    <a:pt x="342" y="91"/>
                    <a:pt x="274" y="12"/>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87;p74">
              <a:extLst>
                <a:ext uri="{FF2B5EF4-FFF2-40B4-BE49-F238E27FC236}">
                  <a16:creationId xmlns:a16="http://schemas.microsoft.com/office/drawing/2014/main" id="{08DE9193-5E17-4EBB-A45D-DD7702E275CF}"/>
                </a:ext>
              </a:extLst>
            </p:cNvPr>
            <p:cNvSpPr/>
            <p:nvPr/>
          </p:nvSpPr>
          <p:spPr>
            <a:xfrm rot="5400000">
              <a:off x="984376" y="846889"/>
              <a:ext cx="47148" cy="42601"/>
            </a:xfrm>
            <a:custGeom>
              <a:avLst/>
              <a:gdLst/>
              <a:ahLst/>
              <a:cxnLst/>
              <a:rect l="l" t="t" r="r" b="b"/>
              <a:pathLst>
                <a:path w="394" h="356" extrusionOk="0">
                  <a:moveTo>
                    <a:pt x="205" y="1"/>
                  </a:moveTo>
                  <a:cubicBezTo>
                    <a:pt x="97" y="7"/>
                    <a:pt x="17" y="86"/>
                    <a:pt x="6" y="189"/>
                  </a:cubicBezTo>
                  <a:cubicBezTo>
                    <a:pt x="0" y="280"/>
                    <a:pt x="74" y="354"/>
                    <a:pt x="165" y="354"/>
                  </a:cubicBezTo>
                  <a:cubicBezTo>
                    <a:pt x="172" y="355"/>
                    <a:pt x="179" y="355"/>
                    <a:pt x="186" y="355"/>
                  </a:cubicBezTo>
                  <a:cubicBezTo>
                    <a:pt x="291" y="355"/>
                    <a:pt x="377" y="273"/>
                    <a:pt x="393" y="172"/>
                  </a:cubicBezTo>
                  <a:cubicBezTo>
                    <a:pt x="382" y="75"/>
                    <a:pt x="302"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88;p74">
              <a:extLst>
                <a:ext uri="{FF2B5EF4-FFF2-40B4-BE49-F238E27FC236}">
                  <a16:creationId xmlns:a16="http://schemas.microsoft.com/office/drawing/2014/main" id="{7099544C-5A8D-430C-9A5B-EDCC318AA3D4}"/>
                </a:ext>
              </a:extLst>
            </p:cNvPr>
            <p:cNvSpPr/>
            <p:nvPr/>
          </p:nvSpPr>
          <p:spPr>
            <a:xfrm rot="5400000">
              <a:off x="996702" y="1157659"/>
              <a:ext cx="43079" cy="43797"/>
            </a:xfrm>
            <a:custGeom>
              <a:avLst/>
              <a:gdLst/>
              <a:ahLst/>
              <a:cxnLst/>
              <a:rect l="l" t="t" r="r" b="b"/>
              <a:pathLst>
                <a:path w="360" h="366" extrusionOk="0">
                  <a:moveTo>
                    <a:pt x="187" y="1"/>
                  </a:moveTo>
                  <a:cubicBezTo>
                    <a:pt x="184" y="1"/>
                    <a:pt x="181" y="1"/>
                    <a:pt x="177" y="1"/>
                  </a:cubicBezTo>
                  <a:cubicBezTo>
                    <a:pt x="81" y="1"/>
                    <a:pt x="1" y="81"/>
                    <a:pt x="1" y="177"/>
                  </a:cubicBezTo>
                  <a:cubicBezTo>
                    <a:pt x="7" y="274"/>
                    <a:pt x="81" y="354"/>
                    <a:pt x="183" y="365"/>
                  </a:cubicBezTo>
                  <a:cubicBezTo>
                    <a:pt x="280" y="360"/>
                    <a:pt x="360" y="280"/>
                    <a:pt x="354" y="183"/>
                  </a:cubicBezTo>
                  <a:cubicBezTo>
                    <a:pt x="359" y="84"/>
                    <a:pt x="285" y="1"/>
                    <a:pt x="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89;p74">
              <a:extLst>
                <a:ext uri="{FF2B5EF4-FFF2-40B4-BE49-F238E27FC236}">
                  <a16:creationId xmlns:a16="http://schemas.microsoft.com/office/drawing/2014/main" id="{B2E8DEFE-5B55-4093-8025-A7431E1B29B0}"/>
                </a:ext>
              </a:extLst>
            </p:cNvPr>
            <p:cNvSpPr/>
            <p:nvPr/>
          </p:nvSpPr>
          <p:spPr>
            <a:xfrm rot="5400000">
              <a:off x="1158010" y="1005205"/>
              <a:ext cx="51815" cy="43917"/>
            </a:xfrm>
            <a:custGeom>
              <a:avLst/>
              <a:gdLst/>
              <a:ahLst/>
              <a:cxnLst/>
              <a:rect l="l" t="t" r="r" b="b"/>
              <a:pathLst>
                <a:path w="433" h="367" extrusionOk="0">
                  <a:moveTo>
                    <a:pt x="193" y="1"/>
                  </a:moveTo>
                  <a:cubicBezTo>
                    <a:pt x="186" y="1"/>
                    <a:pt x="179" y="1"/>
                    <a:pt x="172" y="2"/>
                  </a:cubicBezTo>
                  <a:cubicBezTo>
                    <a:pt x="169" y="2"/>
                    <a:pt x="165" y="2"/>
                    <a:pt x="162" y="2"/>
                  </a:cubicBezTo>
                  <a:cubicBezTo>
                    <a:pt x="75" y="2"/>
                    <a:pt x="1" y="74"/>
                    <a:pt x="7" y="161"/>
                  </a:cubicBezTo>
                  <a:cubicBezTo>
                    <a:pt x="1" y="264"/>
                    <a:pt x="81" y="355"/>
                    <a:pt x="183" y="366"/>
                  </a:cubicBezTo>
                  <a:cubicBezTo>
                    <a:pt x="185" y="366"/>
                    <a:pt x="187" y="366"/>
                    <a:pt x="189" y="366"/>
                  </a:cubicBezTo>
                  <a:cubicBezTo>
                    <a:pt x="432" y="366"/>
                    <a:pt x="427"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90;p74">
              <a:extLst>
                <a:ext uri="{FF2B5EF4-FFF2-40B4-BE49-F238E27FC236}">
                  <a16:creationId xmlns:a16="http://schemas.microsoft.com/office/drawing/2014/main" id="{752A313F-1E5C-4231-B6CF-D3F9F8A5F958}"/>
                </a:ext>
              </a:extLst>
            </p:cNvPr>
            <p:cNvSpPr/>
            <p:nvPr/>
          </p:nvSpPr>
          <p:spPr>
            <a:xfrm rot="5400000">
              <a:off x="1109426" y="1168309"/>
              <a:ext cx="44276" cy="37575"/>
            </a:xfrm>
            <a:custGeom>
              <a:avLst/>
              <a:gdLst/>
              <a:ahLst/>
              <a:cxnLst/>
              <a:rect l="l" t="t" r="r" b="b"/>
              <a:pathLst>
                <a:path w="370" h="314" extrusionOk="0">
                  <a:moveTo>
                    <a:pt x="177" y="0"/>
                  </a:moveTo>
                  <a:cubicBezTo>
                    <a:pt x="91" y="0"/>
                    <a:pt x="21" y="64"/>
                    <a:pt x="11" y="153"/>
                  </a:cubicBezTo>
                  <a:cubicBezTo>
                    <a:pt x="0" y="235"/>
                    <a:pt x="64" y="313"/>
                    <a:pt x="150" y="313"/>
                  </a:cubicBezTo>
                  <a:cubicBezTo>
                    <a:pt x="153" y="313"/>
                    <a:pt x="156" y="313"/>
                    <a:pt x="159" y="312"/>
                  </a:cubicBezTo>
                  <a:cubicBezTo>
                    <a:pt x="167" y="313"/>
                    <a:pt x="174" y="314"/>
                    <a:pt x="182" y="314"/>
                  </a:cubicBezTo>
                  <a:cubicBezTo>
                    <a:pt x="270" y="314"/>
                    <a:pt x="349" y="254"/>
                    <a:pt x="364" y="164"/>
                  </a:cubicBezTo>
                  <a:cubicBezTo>
                    <a:pt x="370" y="73"/>
                    <a:pt x="302" y="5"/>
                    <a:pt x="216" y="5"/>
                  </a:cubicBezTo>
                  <a:cubicBezTo>
                    <a:pt x="203" y="2"/>
                    <a:pt x="190" y="0"/>
                    <a:pt x="1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91;p74">
              <a:extLst>
                <a:ext uri="{FF2B5EF4-FFF2-40B4-BE49-F238E27FC236}">
                  <a16:creationId xmlns:a16="http://schemas.microsoft.com/office/drawing/2014/main" id="{015A6FBA-3722-4AF7-AEF5-050104B4FCE2}"/>
                </a:ext>
              </a:extLst>
            </p:cNvPr>
            <p:cNvSpPr/>
            <p:nvPr/>
          </p:nvSpPr>
          <p:spPr>
            <a:xfrm rot="5400000">
              <a:off x="1097938" y="529059"/>
              <a:ext cx="39011" cy="37575"/>
            </a:xfrm>
            <a:custGeom>
              <a:avLst/>
              <a:gdLst/>
              <a:ahLst/>
              <a:cxnLst/>
              <a:rect l="l" t="t" r="r" b="b"/>
              <a:pathLst>
                <a:path w="326" h="314" extrusionOk="0">
                  <a:moveTo>
                    <a:pt x="176" y="0"/>
                  </a:moveTo>
                  <a:cubicBezTo>
                    <a:pt x="172" y="0"/>
                    <a:pt x="169" y="1"/>
                    <a:pt x="166" y="1"/>
                  </a:cubicBezTo>
                  <a:cubicBezTo>
                    <a:pt x="162" y="1"/>
                    <a:pt x="159" y="0"/>
                    <a:pt x="156" y="0"/>
                  </a:cubicBezTo>
                  <a:cubicBezTo>
                    <a:pt x="69" y="0"/>
                    <a:pt x="1" y="73"/>
                    <a:pt x="6" y="166"/>
                  </a:cubicBezTo>
                  <a:cubicBezTo>
                    <a:pt x="6" y="246"/>
                    <a:pt x="80" y="314"/>
                    <a:pt x="160" y="314"/>
                  </a:cubicBezTo>
                  <a:cubicBezTo>
                    <a:pt x="251" y="314"/>
                    <a:pt x="325" y="240"/>
                    <a:pt x="325" y="149"/>
                  </a:cubicBezTo>
                  <a:cubicBezTo>
                    <a:pt x="325" y="67"/>
                    <a:pt x="257" y="0"/>
                    <a:pt x="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147;p68">
            <a:extLst>
              <a:ext uri="{FF2B5EF4-FFF2-40B4-BE49-F238E27FC236}">
                <a16:creationId xmlns:a16="http://schemas.microsoft.com/office/drawing/2014/main" id="{89DD733B-BC12-4252-B6EA-E366F7305C33}"/>
              </a:ext>
            </a:extLst>
          </p:cNvPr>
          <p:cNvGrpSpPr/>
          <p:nvPr/>
        </p:nvGrpSpPr>
        <p:grpSpPr>
          <a:xfrm rot="1370992">
            <a:off x="6401863" y="954095"/>
            <a:ext cx="1762845" cy="468788"/>
            <a:chOff x="-1128125" y="1939975"/>
            <a:chExt cx="859776" cy="229952"/>
          </a:xfrm>
        </p:grpSpPr>
        <p:sp>
          <p:nvSpPr>
            <p:cNvPr id="43" name="Google Shape;1148;p68">
              <a:extLst>
                <a:ext uri="{FF2B5EF4-FFF2-40B4-BE49-F238E27FC236}">
                  <a16:creationId xmlns:a16="http://schemas.microsoft.com/office/drawing/2014/main" id="{33840102-16A9-4BC0-A73B-9ED3BA067210}"/>
                </a:ext>
              </a:extLst>
            </p:cNvPr>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49;p68">
              <a:extLst>
                <a:ext uri="{FF2B5EF4-FFF2-40B4-BE49-F238E27FC236}">
                  <a16:creationId xmlns:a16="http://schemas.microsoft.com/office/drawing/2014/main" id="{631A45A3-EEB8-4E96-8155-17D19573EBF4}"/>
                </a:ext>
              </a:extLst>
            </p:cNvPr>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50;p68">
              <a:extLst>
                <a:ext uri="{FF2B5EF4-FFF2-40B4-BE49-F238E27FC236}">
                  <a16:creationId xmlns:a16="http://schemas.microsoft.com/office/drawing/2014/main" id="{198525F8-69F6-4953-8695-AFF00B38C6CA}"/>
                </a:ext>
              </a:extLst>
            </p:cNvPr>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51;p68">
              <a:extLst>
                <a:ext uri="{FF2B5EF4-FFF2-40B4-BE49-F238E27FC236}">
                  <a16:creationId xmlns:a16="http://schemas.microsoft.com/office/drawing/2014/main" id="{671FAAAE-88FF-4342-8969-B3EE3E662121}"/>
                </a:ext>
              </a:extLst>
            </p:cNvPr>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52;p68">
              <a:extLst>
                <a:ext uri="{FF2B5EF4-FFF2-40B4-BE49-F238E27FC236}">
                  <a16:creationId xmlns:a16="http://schemas.microsoft.com/office/drawing/2014/main" id="{490F07D9-B67C-4299-AD10-38E500B34A34}"/>
                </a:ext>
              </a:extLst>
            </p:cNvPr>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53;p68">
              <a:extLst>
                <a:ext uri="{FF2B5EF4-FFF2-40B4-BE49-F238E27FC236}">
                  <a16:creationId xmlns:a16="http://schemas.microsoft.com/office/drawing/2014/main" id="{B16955B8-59A8-4430-91C0-3990F72DA233}"/>
                </a:ext>
              </a:extLst>
            </p:cNvPr>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54;p68">
              <a:extLst>
                <a:ext uri="{FF2B5EF4-FFF2-40B4-BE49-F238E27FC236}">
                  <a16:creationId xmlns:a16="http://schemas.microsoft.com/office/drawing/2014/main" id="{5FE09BCC-E3FC-459D-A124-C1C8BFDE9790}"/>
                </a:ext>
              </a:extLst>
            </p:cNvPr>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55;p68">
              <a:extLst>
                <a:ext uri="{FF2B5EF4-FFF2-40B4-BE49-F238E27FC236}">
                  <a16:creationId xmlns:a16="http://schemas.microsoft.com/office/drawing/2014/main" id="{F080F6A7-1050-4D74-94B5-DD9091AEB40C}"/>
                </a:ext>
              </a:extLst>
            </p:cNvPr>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56;p68">
              <a:extLst>
                <a:ext uri="{FF2B5EF4-FFF2-40B4-BE49-F238E27FC236}">
                  <a16:creationId xmlns:a16="http://schemas.microsoft.com/office/drawing/2014/main" id="{150D215D-1621-4B54-8667-24D1AE7BAC5F}"/>
                </a:ext>
              </a:extLst>
            </p:cNvPr>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57;p68">
              <a:extLst>
                <a:ext uri="{FF2B5EF4-FFF2-40B4-BE49-F238E27FC236}">
                  <a16:creationId xmlns:a16="http://schemas.microsoft.com/office/drawing/2014/main" id="{B7D8C6F7-9581-4BD4-9275-2012E93092ED}"/>
                </a:ext>
              </a:extLst>
            </p:cNvPr>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58;p68">
              <a:extLst>
                <a:ext uri="{FF2B5EF4-FFF2-40B4-BE49-F238E27FC236}">
                  <a16:creationId xmlns:a16="http://schemas.microsoft.com/office/drawing/2014/main" id="{6E71242C-E88F-4DB8-9364-DED46EB397FA}"/>
                </a:ext>
              </a:extLst>
            </p:cNvPr>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59;p68">
              <a:extLst>
                <a:ext uri="{FF2B5EF4-FFF2-40B4-BE49-F238E27FC236}">
                  <a16:creationId xmlns:a16="http://schemas.microsoft.com/office/drawing/2014/main" id="{C7214352-AC5E-4E56-AFD3-44E93759088B}"/>
                </a:ext>
              </a:extLst>
            </p:cNvPr>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60;p68">
              <a:extLst>
                <a:ext uri="{FF2B5EF4-FFF2-40B4-BE49-F238E27FC236}">
                  <a16:creationId xmlns:a16="http://schemas.microsoft.com/office/drawing/2014/main" id="{0681EF6D-B670-46CA-8737-5B8ED48C8A8F}"/>
                </a:ext>
              </a:extLst>
            </p:cNvPr>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61;p68">
              <a:extLst>
                <a:ext uri="{FF2B5EF4-FFF2-40B4-BE49-F238E27FC236}">
                  <a16:creationId xmlns:a16="http://schemas.microsoft.com/office/drawing/2014/main" id="{D4E98068-A1C8-4740-8BAA-D4C7F162DE40}"/>
                </a:ext>
              </a:extLst>
            </p:cNvPr>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62;p68">
              <a:extLst>
                <a:ext uri="{FF2B5EF4-FFF2-40B4-BE49-F238E27FC236}">
                  <a16:creationId xmlns:a16="http://schemas.microsoft.com/office/drawing/2014/main" id="{2FEB2A7D-01A1-4302-8B1A-B18BA472AE87}"/>
                </a:ext>
              </a:extLst>
            </p:cNvPr>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63;p68">
              <a:extLst>
                <a:ext uri="{FF2B5EF4-FFF2-40B4-BE49-F238E27FC236}">
                  <a16:creationId xmlns:a16="http://schemas.microsoft.com/office/drawing/2014/main" id="{9554AE01-ABC3-4414-957A-354DB2A0B4CE}"/>
                </a:ext>
              </a:extLst>
            </p:cNvPr>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64;p68">
              <a:extLst>
                <a:ext uri="{FF2B5EF4-FFF2-40B4-BE49-F238E27FC236}">
                  <a16:creationId xmlns:a16="http://schemas.microsoft.com/office/drawing/2014/main" id="{8D8023F3-5F29-4ED3-BEF1-211DECEB91A6}"/>
                </a:ext>
              </a:extLst>
            </p:cNvPr>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65;p68">
              <a:extLst>
                <a:ext uri="{FF2B5EF4-FFF2-40B4-BE49-F238E27FC236}">
                  <a16:creationId xmlns:a16="http://schemas.microsoft.com/office/drawing/2014/main" id="{99425767-1FCB-4984-A181-E48CAFFD0B8E}"/>
                </a:ext>
              </a:extLst>
            </p:cNvPr>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66;p68">
              <a:extLst>
                <a:ext uri="{FF2B5EF4-FFF2-40B4-BE49-F238E27FC236}">
                  <a16:creationId xmlns:a16="http://schemas.microsoft.com/office/drawing/2014/main" id="{24A8CBEE-ACE5-49A4-8346-66B0B6737BC4}"/>
                </a:ext>
              </a:extLst>
            </p:cNvPr>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67;p68">
              <a:extLst>
                <a:ext uri="{FF2B5EF4-FFF2-40B4-BE49-F238E27FC236}">
                  <a16:creationId xmlns:a16="http://schemas.microsoft.com/office/drawing/2014/main" id="{EBCD316E-B04C-469F-AB70-45C55F248F98}"/>
                </a:ext>
              </a:extLst>
            </p:cNvPr>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68;p68">
              <a:extLst>
                <a:ext uri="{FF2B5EF4-FFF2-40B4-BE49-F238E27FC236}">
                  <a16:creationId xmlns:a16="http://schemas.microsoft.com/office/drawing/2014/main" id="{882BAA09-47E8-4315-B4C5-212CCA77574B}"/>
                </a:ext>
              </a:extLst>
            </p:cNvPr>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69;p68">
              <a:extLst>
                <a:ext uri="{FF2B5EF4-FFF2-40B4-BE49-F238E27FC236}">
                  <a16:creationId xmlns:a16="http://schemas.microsoft.com/office/drawing/2014/main" id="{C5C04D2F-A09F-47D7-B397-FF1A537129F2}"/>
                </a:ext>
              </a:extLst>
            </p:cNvPr>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70;p68">
              <a:extLst>
                <a:ext uri="{FF2B5EF4-FFF2-40B4-BE49-F238E27FC236}">
                  <a16:creationId xmlns:a16="http://schemas.microsoft.com/office/drawing/2014/main" id="{E2E68E9A-448B-491E-9A8C-5C75F89B31D1}"/>
                </a:ext>
              </a:extLst>
            </p:cNvPr>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71;p68">
              <a:extLst>
                <a:ext uri="{FF2B5EF4-FFF2-40B4-BE49-F238E27FC236}">
                  <a16:creationId xmlns:a16="http://schemas.microsoft.com/office/drawing/2014/main" id="{413A22D7-2962-41FD-9BC5-56E9751A05A3}"/>
                </a:ext>
              </a:extLst>
            </p:cNvPr>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72;p68">
              <a:extLst>
                <a:ext uri="{FF2B5EF4-FFF2-40B4-BE49-F238E27FC236}">
                  <a16:creationId xmlns:a16="http://schemas.microsoft.com/office/drawing/2014/main" id="{87B0C8DE-EB2C-41C3-BE69-CA036B716852}"/>
                </a:ext>
              </a:extLst>
            </p:cNvPr>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73;p68">
              <a:extLst>
                <a:ext uri="{FF2B5EF4-FFF2-40B4-BE49-F238E27FC236}">
                  <a16:creationId xmlns:a16="http://schemas.microsoft.com/office/drawing/2014/main" id="{F21CED5D-AA82-4815-A863-90EA0568288B}"/>
                </a:ext>
              </a:extLst>
            </p:cNvPr>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74;p68">
              <a:extLst>
                <a:ext uri="{FF2B5EF4-FFF2-40B4-BE49-F238E27FC236}">
                  <a16:creationId xmlns:a16="http://schemas.microsoft.com/office/drawing/2014/main" id="{2CE35489-9831-4238-8682-CEDBD8DBFFC9}"/>
                </a:ext>
              </a:extLst>
            </p:cNvPr>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75;p68">
              <a:extLst>
                <a:ext uri="{FF2B5EF4-FFF2-40B4-BE49-F238E27FC236}">
                  <a16:creationId xmlns:a16="http://schemas.microsoft.com/office/drawing/2014/main" id="{BEB30191-D991-4806-AEBF-9C25A45FDE53}"/>
                </a:ext>
              </a:extLst>
            </p:cNvPr>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76;p68">
              <a:extLst>
                <a:ext uri="{FF2B5EF4-FFF2-40B4-BE49-F238E27FC236}">
                  <a16:creationId xmlns:a16="http://schemas.microsoft.com/office/drawing/2014/main" id="{FF1A288F-95FF-4C26-9DA7-526CBBC4A409}"/>
                </a:ext>
              </a:extLst>
            </p:cNvPr>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77;p68">
              <a:extLst>
                <a:ext uri="{FF2B5EF4-FFF2-40B4-BE49-F238E27FC236}">
                  <a16:creationId xmlns:a16="http://schemas.microsoft.com/office/drawing/2014/main" id="{D83DEEF2-022D-4152-887D-426B94A69EA8}"/>
                </a:ext>
              </a:extLst>
            </p:cNvPr>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8;p68">
              <a:extLst>
                <a:ext uri="{FF2B5EF4-FFF2-40B4-BE49-F238E27FC236}">
                  <a16:creationId xmlns:a16="http://schemas.microsoft.com/office/drawing/2014/main" id="{A792A297-0ED7-4905-BFBC-37B563111874}"/>
                </a:ext>
              </a:extLst>
            </p:cNvPr>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79;p68">
              <a:extLst>
                <a:ext uri="{FF2B5EF4-FFF2-40B4-BE49-F238E27FC236}">
                  <a16:creationId xmlns:a16="http://schemas.microsoft.com/office/drawing/2014/main" id="{FD402A48-7C4D-4E35-9237-DD3A7E1B8D7E}"/>
                </a:ext>
              </a:extLst>
            </p:cNvPr>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80;p68">
              <a:extLst>
                <a:ext uri="{FF2B5EF4-FFF2-40B4-BE49-F238E27FC236}">
                  <a16:creationId xmlns:a16="http://schemas.microsoft.com/office/drawing/2014/main" id="{AD81EF9F-B10A-4228-9AAE-7A390105298A}"/>
                </a:ext>
              </a:extLst>
            </p:cNvPr>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81;p68">
              <a:extLst>
                <a:ext uri="{FF2B5EF4-FFF2-40B4-BE49-F238E27FC236}">
                  <a16:creationId xmlns:a16="http://schemas.microsoft.com/office/drawing/2014/main" id="{137E168A-CFE0-4444-B233-3DDA761C279D}"/>
                </a:ext>
              </a:extLst>
            </p:cNvPr>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82;p68">
              <a:extLst>
                <a:ext uri="{FF2B5EF4-FFF2-40B4-BE49-F238E27FC236}">
                  <a16:creationId xmlns:a16="http://schemas.microsoft.com/office/drawing/2014/main" id="{CF26E8AB-48AC-4E37-9220-324BBBA7F02A}"/>
                </a:ext>
              </a:extLst>
            </p:cNvPr>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83;p68">
              <a:extLst>
                <a:ext uri="{FF2B5EF4-FFF2-40B4-BE49-F238E27FC236}">
                  <a16:creationId xmlns:a16="http://schemas.microsoft.com/office/drawing/2014/main" id="{8F060A29-5878-44F8-B0A4-48E4C457F2AC}"/>
                </a:ext>
              </a:extLst>
            </p:cNvPr>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184;p68">
              <a:extLst>
                <a:ext uri="{FF2B5EF4-FFF2-40B4-BE49-F238E27FC236}">
                  <a16:creationId xmlns:a16="http://schemas.microsoft.com/office/drawing/2014/main" id="{A2DCF1AE-5B72-445B-8116-0235459E09BF}"/>
                </a:ext>
              </a:extLst>
            </p:cNvPr>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185;p68">
              <a:extLst>
                <a:ext uri="{FF2B5EF4-FFF2-40B4-BE49-F238E27FC236}">
                  <a16:creationId xmlns:a16="http://schemas.microsoft.com/office/drawing/2014/main" id="{8A4CADAC-181E-4086-A26C-5D3AE7FFBCB5}"/>
                </a:ext>
              </a:extLst>
            </p:cNvPr>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186;p68">
              <a:extLst>
                <a:ext uri="{FF2B5EF4-FFF2-40B4-BE49-F238E27FC236}">
                  <a16:creationId xmlns:a16="http://schemas.microsoft.com/office/drawing/2014/main" id="{6DD194BF-96CA-4C01-8911-3C343BA90F2D}"/>
                </a:ext>
              </a:extLst>
            </p:cNvPr>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187;p68">
              <a:extLst>
                <a:ext uri="{FF2B5EF4-FFF2-40B4-BE49-F238E27FC236}">
                  <a16:creationId xmlns:a16="http://schemas.microsoft.com/office/drawing/2014/main" id="{36104CA5-B068-4554-8E0D-B050F7B4D8D3}"/>
                </a:ext>
              </a:extLst>
            </p:cNvPr>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188;p68">
              <a:extLst>
                <a:ext uri="{FF2B5EF4-FFF2-40B4-BE49-F238E27FC236}">
                  <a16:creationId xmlns:a16="http://schemas.microsoft.com/office/drawing/2014/main" id="{430DA9EA-B3D6-4439-AE0A-4CCD80421397}"/>
                </a:ext>
              </a:extLst>
            </p:cNvPr>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189;p68">
              <a:extLst>
                <a:ext uri="{FF2B5EF4-FFF2-40B4-BE49-F238E27FC236}">
                  <a16:creationId xmlns:a16="http://schemas.microsoft.com/office/drawing/2014/main" id="{6A5D8813-998B-4330-AEB0-E0943557CBBB}"/>
                </a:ext>
              </a:extLst>
            </p:cNvPr>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90;p68">
              <a:extLst>
                <a:ext uri="{FF2B5EF4-FFF2-40B4-BE49-F238E27FC236}">
                  <a16:creationId xmlns:a16="http://schemas.microsoft.com/office/drawing/2014/main" id="{C5ECAF5B-71BC-48E8-B40C-934660452F0E}"/>
                </a:ext>
              </a:extLst>
            </p:cNvPr>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91;p68">
              <a:extLst>
                <a:ext uri="{FF2B5EF4-FFF2-40B4-BE49-F238E27FC236}">
                  <a16:creationId xmlns:a16="http://schemas.microsoft.com/office/drawing/2014/main" id="{FAA4699D-94CE-48CA-89D5-2C985EB14A71}"/>
                </a:ext>
              </a:extLst>
            </p:cNvPr>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192;p68">
              <a:extLst>
                <a:ext uri="{FF2B5EF4-FFF2-40B4-BE49-F238E27FC236}">
                  <a16:creationId xmlns:a16="http://schemas.microsoft.com/office/drawing/2014/main" id="{00B82AF4-D380-432A-AC22-2FACD3E0E24B}"/>
                </a:ext>
              </a:extLst>
            </p:cNvPr>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93;p68">
              <a:extLst>
                <a:ext uri="{FF2B5EF4-FFF2-40B4-BE49-F238E27FC236}">
                  <a16:creationId xmlns:a16="http://schemas.microsoft.com/office/drawing/2014/main" id="{7D7D697D-2956-492A-8E55-81203D86A617}"/>
                </a:ext>
              </a:extLst>
            </p:cNvPr>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194;p68">
              <a:extLst>
                <a:ext uri="{FF2B5EF4-FFF2-40B4-BE49-F238E27FC236}">
                  <a16:creationId xmlns:a16="http://schemas.microsoft.com/office/drawing/2014/main" id="{DAA00E30-6702-4856-945E-6AC4D8853B9D}"/>
                </a:ext>
              </a:extLst>
            </p:cNvPr>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195;p68">
              <a:extLst>
                <a:ext uri="{FF2B5EF4-FFF2-40B4-BE49-F238E27FC236}">
                  <a16:creationId xmlns:a16="http://schemas.microsoft.com/office/drawing/2014/main" id="{88C802CE-763C-459F-B8D7-8DCBD80C39AD}"/>
                </a:ext>
              </a:extLst>
            </p:cNvPr>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196;p68">
              <a:extLst>
                <a:ext uri="{FF2B5EF4-FFF2-40B4-BE49-F238E27FC236}">
                  <a16:creationId xmlns:a16="http://schemas.microsoft.com/office/drawing/2014/main" id="{772DBAA2-41F5-4030-B76D-04DD00AB9ACA}"/>
                </a:ext>
              </a:extLst>
            </p:cNvPr>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197;p68">
              <a:extLst>
                <a:ext uri="{FF2B5EF4-FFF2-40B4-BE49-F238E27FC236}">
                  <a16:creationId xmlns:a16="http://schemas.microsoft.com/office/drawing/2014/main" id="{9A0E2A17-B5A9-47A0-BD8D-F5C61096813D}"/>
                </a:ext>
              </a:extLst>
            </p:cNvPr>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198;p68">
              <a:extLst>
                <a:ext uri="{FF2B5EF4-FFF2-40B4-BE49-F238E27FC236}">
                  <a16:creationId xmlns:a16="http://schemas.microsoft.com/office/drawing/2014/main" id="{9B7D3839-3D83-47CF-BAA3-324B34301B03}"/>
                </a:ext>
              </a:extLst>
            </p:cNvPr>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199;p68">
              <a:extLst>
                <a:ext uri="{FF2B5EF4-FFF2-40B4-BE49-F238E27FC236}">
                  <a16:creationId xmlns:a16="http://schemas.microsoft.com/office/drawing/2014/main" id="{2263FDE9-385C-43E5-8C3E-8316EEBB469B}"/>
                </a:ext>
              </a:extLst>
            </p:cNvPr>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00;p68">
              <a:extLst>
                <a:ext uri="{FF2B5EF4-FFF2-40B4-BE49-F238E27FC236}">
                  <a16:creationId xmlns:a16="http://schemas.microsoft.com/office/drawing/2014/main" id="{D19A0310-8656-4679-8FF0-1CEBDA165FCF}"/>
                </a:ext>
              </a:extLst>
            </p:cNvPr>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01;p68">
              <a:extLst>
                <a:ext uri="{FF2B5EF4-FFF2-40B4-BE49-F238E27FC236}">
                  <a16:creationId xmlns:a16="http://schemas.microsoft.com/office/drawing/2014/main" id="{4FF4BEB1-8E1E-4BE0-897D-0DD0E65A392E}"/>
                </a:ext>
              </a:extLst>
            </p:cNvPr>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02;p68">
              <a:extLst>
                <a:ext uri="{FF2B5EF4-FFF2-40B4-BE49-F238E27FC236}">
                  <a16:creationId xmlns:a16="http://schemas.microsoft.com/office/drawing/2014/main" id="{EA0ECAE2-DA68-4F0C-9F4E-C86E3D2A57C2}"/>
                </a:ext>
              </a:extLst>
            </p:cNvPr>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03;p68">
              <a:extLst>
                <a:ext uri="{FF2B5EF4-FFF2-40B4-BE49-F238E27FC236}">
                  <a16:creationId xmlns:a16="http://schemas.microsoft.com/office/drawing/2014/main" id="{AF79CAFF-1BE1-4982-BE6D-0D09F728DA2D}"/>
                </a:ext>
              </a:extLst>
            </p:cNvPr>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04;p68">
              <a:extLst>
                <a:ext uri="{FF2B5EF4-FFF2-40B4-BE49-F238E27FC236}">
                  <a16:creationId xmlns:a16="http://schemas.microsoft.com/office/drawing/2014/main" id="{7BFCB65D-BB07-4952-9725-D2D640213764}"/>
                </a:ext>
              </a:extLst>
            </p:cNvPr>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05;p68">
              <a:extLst>
                <a:ext uri="{FF2B5EF4-FFF2-40B4-BE49-F238E27FC236}">
                  <a16:creationId xmlns:a16="http://schemas.microsoft.com/office/drawing/2014/main" id="{AF67B394-DA14-4129-816F-53A31CBC13BD}"/>
                </a:ext>
              </a:extLst>
            </p:cNvPr>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06;p68">
              <a:extLst>
                <a:ext uri="{FF2B5EF4-FFF2-40B4-BE49-F238E27FC236}">
                  <a16:creationId xmlns:a16="http://schemas.microsoft.com/office/drawing/2014/main" id="{156148AB-D3B2-4E8E-8ED1-ED127F54B5E7}"/>
                </a:ext>
              </a:extLst>
            </p:cNvPr>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07;p68">
              <a:extLst>
                <a:ext uri="{FF2B5EF4-FFF2-40B4-BE49-F238E27FC236}">
                  <a16:creationId xmlns:a16="http://schemas.microsoft.com/office/drawing/2014/main" id="{D0584DB2-3532-461D-8DC6-86F7E6A9FA31}"/>
                </a:ext>
              </a:extLst>
            </p:cNvPr>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08;p68">
              <a:extLst>
                <a:ext uri="{FF2B5EF4-FFF2-40B4-BE49-F238E27FC236}">
                  <a16:creationId xmlns:a16="http://schemas.microsoft.com/office/drawing/2014/main" id="{2FF3B44C-86B0-4926-8DCC-15DD821769F3}"/>
                </a:ext>
              </a:extLst>
            </p:cNvPr>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09;p68">
              <a:extLst>
                <a:ext uri="{FF2B5EF4-FFF2-40B4-BE49-F238E27FC236}">
                  <a16:creationId xmlns:a16="http://schemas.microsoft.com/office/drawing/2014/main" id="{9E715C7D-BD0A-4CEE-9CFA-5D3E1A84EEAB}"/>
                </a:ext>
              </a:extLst>
            </p:cNvPr>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10;p68">
              <a:extLst>
                <a:ext uri="{FF2B5EF4-FFF2-40B4-BE49-F238E27FC236}">
                  <a16:creationId xmlns:a16="http://schemas.microsoft.com/office/drawing/2014/main" id="{7E94A7E1-044B-4923-9337-7336EC83440C}"/>
                </a:ext>
              </a:extLst>
            </p:cNvPr>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11;p68">
              <a:extLst>
                <a:ext uri="{FF2B5EF4-FFF2-40B4-BE49-F238E27FC236}">
                  <a16:creationId xmlns:a16="http://schemas.microsoft.com/office/drawing/2014/main" id="{FF439C20-BA28-4581-8C6B-8093B5C7A3AD}"/>
                </a:ext>
              </a:extLst>
            </p:cNvPr>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12;p68">
              <a:extLst>
                <a:ext uri="{FF2B5EF4-FFF2-40B4-BE49-F238E27FC236}">
                  <a16:creationId xmlns:a16="http://schemas.microsoft.com/office/drawing/2014/main" id="{FD6026CF-E8E6-4116-82C5-411024BBEAC9}"/>
                </a:ext>
              </a:extLst>
            </p:cNvPr>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13;p68">
              <a:extLst>
                <a:ext uri="{FF2B5EF4-FFF2-40B4-BE49-F238E27FC236}">
                  <a16:creationId xmlns:a16="http://schemas.microsoft.com/office/drawing/2014/main" id="{FEFEEA63-5E31-4C2C-A610-D35D6905CCDE}"/>
                </a:ext>
              </a:extLst>
            </p:cNvPr>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14;p68">
              <a:extLst>
                <a:ext uri="{FF2B5EF4-FFF2-40B4-BE49-F238E27FC236}">
                  <a16:creationId xmlns:a16="http://schemas.microsoft.com/office/drawing/2014/main" id="{18E853CB-5396-4F95-9AA6-537CC1C5C841}"/>
                </a:ext>
              </a:extLst>
            </p:cNvPr>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15;p68">
              <a:extLst>
                <a:ext uri="{FF2B5EF4-FFF2-40B4-BE49-F238E27FC236}">
                  <a16:creationId xmlns:a16="http://schemas.microsoft.com/office/drawing/2014/main" id="{B1F9DFE1-6809-4A8C-911D-33A3FCB728D1}"/>
                </a:ext>
              </a:extLst>
            </p:cNvPr>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16;p68">
              <a:extLst>
                <a:ext uri="{FF2B5EF4-FFF2-40B4-BE49-F238E27FC236}">
                  <a16:creationId xmlns:a16="http://schemas.microsoft.com/office/drawing/2014/main" id="{F123789F-6DF3-41E6-AEF6-0F11FD934303}"/>
                </a:ext>
              </a:extLst>
            </p:cNvPr>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17;p68">
              <a:extLst>
                <a:ext uri="{FF2B5EF4-FFF2-40B4-BE49-F238E27FC236}">
                  <a16:creationId xmlns:a16="http://schemas.microsoft.com/office/drawing/2014/main" id="{FEABD643-DDC3-491C-AE3E-6891DC98C322}"/>
                </a:ext>
              </a:extLst>
            </p:cNvPr>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18;p68">
              <a:extLst>
                <a:ext uri="{FF2B5EF4-FFF2-40B4-BE49-F238E27FC236}">
                  <a16:creationId xmlns:a16="http://schemas.microsoft.com/office/drawing/2014/main" id="{46131347-9617-4F64-921F-9F40159F88A6}"/>
                </a:ext>
              </a:extLst>
            </p:cNvPr>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19;p68">
              <a:extLst>
                <a:ext uri="{FF2B5EF4-FFF2-40B4-BE49-F238E27FC236}">
                  <a16:creationId xmlns:a16="http://schemas.microsoft.com/office/drawing/2014/main" id="{FF257FA0-2E77-4B11-AFD0-5E4EF20F6E56}"/>
                </a:ext>
              </a:extLst>
            </p:cNvPr>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20;p68">
              <a:extLst>
                <a:ext uri="{FF2B5EF4-FFF2-40B4-BE49-F238E27FC236}">
                  <a16:creationId xmlns:a16="http://schemas.microsoft.com/office/drawing/2014/main" id="{566F2F5B-12E6-4B1B-90AC-7275FCA67896}"/>
                </a:ext>
              </a:extLst>
            </p:cNvPr>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21;p68">
              <a:extLst>
                <a:ext uri="{FF2B5EF4-FFF2-40B4-BE49-F238E27FC236}">
                  <a16:creationId xmlns:a16="http://schemas.microsoft.com/office/drawing/2014/main" id="{538F25B6-3688-4C7A-9D18-5F3FC9EFB291}"/>
                </a:ext>
              </a:extLst>
            </p:cNvPr>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22;p68">
              <a:extLst>
                <a:ext uri="{FF2B5EF4-FFF2-40B4-BE49-F238E27FC236}">
                  <a16:creationId xmlns:a16="http://schemas.microsoft.com/office/drawing/2014/main" id="{B11327DA-EDC7-4E40-93D4-AD4ABB8F3885}"/>
                </a:ext>
              </a:extLst>
            </p:cNvPr>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23;p68">
              <a:extLst>
                <a:ext uri="{FF2B5EF4-FFF2-40B4-BE49-F238E27FC236}">
                  <a16:creationId xmlns:a16="http://schemas.microsoft.com/office/drawing/2014/main" id="{10DA1AEF-4761-4DA6-8B6A-589C90C5F54D}"/>
                </a:ext>
              </a:extLst>
            </p:cNvPr>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24;p68">
              <a:extLst>
                <a:ext uri="{FF2B5EF4-FFF2-40B4-BE49-F238E27FC236}">
                  <a16:creationId xmlns:a16="http://schemas.microsoft.com/office/drawing/2014/main" id="{5D40FFD1-A573-4076-9071-E493C9FB90E7}"/>
                </a:ext>
              </a:extLst>
            </p:cNvPr>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25;p68">
              <a:extLst>
                <a:ext uri="{FF2B5EF4-FFF2-40B4-BE49-F238E27FC236}">
                  <a16:creationId xmlns:a16="http://schemas.microsoft.com/office/drawing/2014/main" id="{1E710C48-E0B0-4E0D-959B-4FE745843731}"/>
                </a:ext>
              </a:extLst>
            </p:cNvPr>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26;p68">
              <a:extLst>
                <a:ext uri="{FF2B5EF4-FFF2-40B4-BE49-F238E27FC236}">
                  <a16:creationId xmlns:a16="http://schemas.microsoft.com/office/drawing/2014/main" id="{0052B1F6-D341-4FBD-9E12-B82C80D75513}"/>
                </a:ext>
              </a:extLst>
            </p:cNvPr>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7;p68">
              <a:extLst>
                <a:ext uri="{FF2B5EF4-FFF2-40B4-BE49-F238E27FC236}">
                  <a16:creationId xmlns:a16="http://schemas.microsoft.com/office/drawing/2014/main" id="{A8F168DE-E6F5-49E0-B401-D7354B7AB9B9}"/>
                </a:ext>
              </a:extLst>
            </p:cNvPr>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28;p68">
              <a:extLst>
                <a:ext uri="{FF2B5EF4-FFF2-40B4-BE49-F238E27FC236}">
                  <a16:creationId xmlns:a16="http://schemas.microsoft.com/office/drawing/2014/main" id="{CCCFEFD9-D8DB-4BC9-804E-847892F93812}"/>
                </a:ext>
              </a:extLst>
            </p:cNvPr>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29;p68">
              <a:extLst>
                <a:ext uri="{FF2B5EF4-FFF2-40B4-BE49-F238E27FC236}">
                  <a16:creationId xmlns:a16="http://schemas.microsoft.com/office/drawing/2014/main" id="{1D34E99A-DC67-4CAC-8D8B-66168C794850}"/>
                </a:ext>
              </a:extLst>
            </p:cNvPr>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30;p68">
              <a:extLst>
                <a:ext uri="{FF2B5EF4-FFF2-40B4-BE49-F238E27FC236}">
                  <a16:creationId xmlns:a16="http://schemas.microsoft.com/office/drawing/2014/main" id="{D75BA221-8FBE-422C-96A3-DCC8063BB83A}"/>
                </a:ext>
              </a:extLst>
            </p:cNvPr>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31;p68">
              <a:extLst>
                <a:ext uri="{FF2B5EF4-FFF2-40B4-BE49-F238E27FC236}">
                  <a16:creationId xmlns:a16="http://schemas.microsoft.com/office/drawing/2014/main" id="{87501332-BE25-4DB7-A980-511EE0D51EC6}"/>
                </a:ext>
              </a:extLst>
            </p:cNvPr>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32;p68">
              <a:extLst>
                <a:ext uri="{FF2B5EF4-FFF2-40B4-BE49-F238E27FC236}">
                  <a16:creationId xmlns:a16="http://schemas.microsoft.com/office/drawing/2014/main" id="{BF273FD0-24CE-4F4E-9C90-BAE632968919}"/>
                </a:ext>
              </a:extLst>
            </p:cNvPr>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33;p68">
              <a:extLst>
                <a:ext uri="{FF2B5EF4-FFF2-40B4-BE49-F238E27FC236}">
                  <a16:creationId xmlns:a16="http://schemas.microsoft.com/office/drawing/2014/main" id="{E3BB8057-2C44-4607-8AE8-4565F083EAEE}"/>
                </a:ext>
              </a:extLst>
            </p:cNvPr>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34;p68">
              <a:extLst>
                <a:ext uri="{FF2B5EF4-FFF2-40B4-BE49-F238E27FC236}">
                  <a16:creationId xmlns:a16="http://schemas.microsoft.com/office/drawing/2014/main" id="{ACBBC0F5-A663-4909-87C4-D57FB49CE536}"/>
                </a:ext>
              </a:extLst>
            </p:cNvPr>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35;p68">
              <a:extLst>
                <a:ext uri="{FF2B5EF4-FFF2-40B4-BE49-F238E27FC236}">
                  <a16:creationId xmlns:a16="http://schemas.microsoft.com/office/drawing/2014/main" id="{13283268-132A-4C00-9511-67D359E34A86}"/>
                </a:ext>
              </a:extLst>
            </p:cNvPr>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36;p68">
              <a:extLst>
                <a:ext uri="{FF2B5EF4-FFF2-40B4-BE49-F238E27FC236}">
                  <a16:creationId xmlns:a16="http://schemas.microsoft.com/office/drawing/2014/main" id="{3BA5E3B1-F366-47A4-8CAB-615BECCD39DE}"/>
                </a:ext>
              </a:extLst>
            </p:cNvPr>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37;p68">
              <a:extLst>
                <a:ext uri="{FF2B5EF4-FFF2-40B4-BE49-F238E27FC236}">
                  <a16:creationId xmlns:a16="http://schemas.microsoft.com/office/drawing/2014/main" id="{EC9883B9-629D-45DE-A4F5-C8F544945AA8}"/>
                </a:ext>
              </a:extLst>
            </p:cNvPr>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38;p68">
              <a:extLst>
                <a:ext uri="{FF2B5EF4-FFF2-40B4-BE49-F238E27FC236}">
                  <a16:creationId xmlns:a16="http://schemas.microsoft.com/office/drawing/2014/main" id="{19B108C0-928F-4CC9-9BCD-2A811D75214C}"/>
                </a:ext>
              </a:extLst>
            </p:cNvPr>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39;p68">
              <a:extLst>
                <a:ext uri="{FF2B5EF4-FFF2-40B4-BE49-F238E27FC236}">
                  <a16:creationId xmlns:a16="http://schemas.microsoft.com/office/drawing/2014/main" id="{C20B680D-FDDE-4C50-9AB2-8E3DAC2304A5}"/>
                </a:ext>
              </a:extLst>
            </p:cNvPr>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40;p68">
              <a:extLst>
                <a:ext uri="{FF2B5EF4-FFF2-40B4-BE49-F238E27FC236}">
                  <a16:creationId xmlns:a16="http://schemas.microsoft.com/office/drawing/2014/main" id="{D256BD14-61F5-433A-B16D-CC9CA416CC78}"/>
                </a:ext>
              </a:extLst>
            </p:cNvPr>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41;p68">
              <a:extLst>
                <a:ext uri="{FF2B5EF4-FFF2-40B4-BE49-F238E27FC236}">
                  <a16:creationId xmlns:a16="http://schemas.microsoft.com/office/drawing/2014/main" id="{5EEE5196-7E20-44B5-8B08-05EDB449B0B9}"/>
                </a:ext>
              </a:extLst>
            </p:cNvPr>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42;p68">
              <a:extLst>
                <a:ext uri="{FF2B5EF4-FFF2-40B4-BE49-F238E27FC236}">
                  <a16:creationId xmlns:a16="http://schemas.microsoft.com/office/drawing/2014/main" id="{DC35BDA1-EADA-4E9E-BAB4-50FE5E346FFD}"/>
                </a:ext>
              </a:extLst>
            </p:cNvPr>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43;p68">
              <a:extLst>
                <a:ext uri="{FF2B5EF4-FFF2-40B4-BE49-F238E27FC236}">
                  <a16:creationId xmlns:a16="http://schemas.microsoft.com/office/drawing/2014/main" id="{03A97BAC-A8EF-420A-98B3-E8CF0ED58151}"/>
                </a:ext>
              </a:extLst>
            </p:cNvPr>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44;p68">
              <a:extLst>
                <a:ext uri="{FF2B5EF4-FFF2-40B4-BE49-F238E27FC236}">
                  <a16:creationId xmlns:a16="http://schemas.microsoft.com/office/drawing/2014/main" id="{8C15F909-B2D3-4FDC-BA49-043FAC7EC0B2}"/>
                </a:ext>
              </a:extLst>
            </p:cNvPr>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45;p68">
              <a:extLst>
                <a:ext uri="{FF2B5EF4-FFF2-40B4-BE49-F238E27FC236}">
                  <a16:creationId xmlns:a16="http://schemas.microsoft.com/office/drawing/2014/main" id="{B55BFE96-C8B2-4D0C-BD25-33A76FC0F1C7}"/>
                </a:ext>
              </a:extLst>
            </p:cNvPr>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46;p68">
              <a:extLst>
                <a:ext uri="{FF2B5EF4-FFF2-40B4-BE49-F238E27FC236}">
                  <a16:creationId xmlns:a16="http://schemas.microsoft.com/office/drawing/2014/main" id="{E911EF06-8293-429A-B4EF-4AC8AF8A1716}"/>
                </a:ext>
              </a:extLst>
            </p:cNvPr>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47;p68">
              <a:extLst>
                <a:ext uri="{FF2B5EF4-FFF2-40B4-BE49-F238E27FC236}">
                  <a16:creationId xmlns:a16="http://schemas.microsoft.com/office/drawing/2014/main" id="{730B5E4C-F347-42A2-81EC-D98F53482838}"/>
                </a:ext>
              </a:extLst>
            </p:cNvPr>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48;p68">
              <a:extLst>
                <a:ext uri="{FF2B5EF4-FFF2-40B4-BE49-F238E27FC236}">
                  <a16:creationId xmlns:a16="http://schemas.microsoft.com/office/drawing/2014/main" id="{0E4DC4AC-3D03-41FE-944F-271DC5477FF7}"/>
                </a:ext>
              </a:extLst>
            </p:cNvPr>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49;p68">
              <a:extLst>
                <a:ext uri="{FF2B5EF4-FFF2-40B4-BE49-F238E27FC236}">
                  <a16:creationId xmlns:a16="http://schemas.microsoft.com/office/drawing/2014/main" id="{D3211FAF-49B1-4233-ADF5-3A4B44BB9991}"/>
                </a:ext>
              </a:extLst>
            </p:cNvPr>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50;p68">
              <a:extLst>
                <a:ext uri="{FF2B5EF4-FFF2-40B4-BE49-F238E27FC236}">
                  <a16:creationId xmlns:a16="http://schemas.microsoft.com/office/drawing/2014/main" id="{5F608671-B7C4-4279-9529-11CC8377AC2C}"/>
                </a:ext>
              </a:extLst>
            </p:cNvPr>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51;p68">
              <a:extLst>
                <a:ext uri="{FF2B5EF4-FFF2-40B4-BE49-F238E27FC236}">
                  <a16:creationId xmlns:a16="http://schemas.microsoft.com/office/drawing/2014/main" id="{C9447491-AA53-482A-A6B9-F95C07729011}"/>
                </a:ext>
              </a:extLst>
            </p:cNvPr>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52;p68">
              <a:extLst>
                <a:ext uri="{FF2B5EF4-FFF2-40B4-BE49-F238E27FC236}">
                  <a16:creationId xmlns:a16="http://schemas.microsoft.com/office/drawing/2014/main" id="{2D2A0DB4-1CAF-476F-84B7-F7424DFB53A9}"/>
                </a:ext>
              </a:extLst>
            </p:cNvPr>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53;p68">
              <a:extLst>
                <a:ext uri="{FF2B5EF4-FFF2-40B4-BE49-F238E27FC236}">
                  <a16:creationId xmlns:a16="http://schemas.microsoft.com/office/drawing/2014/main" id="{7D9144B9-4CDF-49CB-8D36-F97D4D143567}"/>
                </a:ext>
              </a:extLst>
            </p:cNvPr>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54;p68">
              <a:extLst>
                <a:ext uri="{FF2B5EF4-FFF2-40B4-BE49-F238E27FC236}">
                  <a16:creationId xmlns:a16="http://schemas.microsoft.com/office/drawing/2014/main" id="{68945996-35D7-4767-8EEB-3843DB00420E}"/>
                </a:ext>
              </a:extLst>
            </p:cNvPr>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55;p68">
              <a:extLst>
                <a:ext uri="{FF2B5EF4-FFF2-40B4-BE49-F238E27FC236}">
                  <a16:creationId xmlns:a16="http://schemas.microsoft.com/office/drawing/2014/main" id="{A125320D-03A0-4C52-BDBA-DDD32DC53403}"/>
                </a:ext>
              </a:extLst>
            </p:cNvPr>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56;p68">
              <a:extLst>
                <a:ext uri="{FF2B5EF4-FFF2-40B4-BE49-F238E27FC236}">
                  <a16:creationId xmlns:a16="http://schemas.microsoft.com/office/drawing/2014/main" id="{213C5E35-A026-4C27-8ACD-301842DAA2E8}"/>
                </a:ext>
              </a:extLst>
            </p:cNvPr>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57;p68">
              <a:extLst>
                <a:ext uri="{FF2B5EF4-FFF2-40B4-BE49-F238E27FC236}">
                  <a16:creationId xmlns:a16="http://schemas.microsoft.com/office/drawing/2014/main" id="{2F4761AD-C0A4-4AEF-BDA0-E1DF76EB6DA3}"/>
                </a:ext>
              </a:extLst>
            </p:cNvPr>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58;p68">
              <a:extLst>
                <a:ext uri="{FF2B5EF4-FFF2-40B4-BE49-F238E27FC236}">
                  <a16:creationId xmlns:a16="http://schemas.microsoft.com/office/drawing/2014/main" id="{F6B9BFC0-5978-48CA-A030-D88A853BAD38}"/>
                </a:ext>
              </a:extLst>
            </p:cNvPr>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59;p68">
              <a:extLst>
                <a:ext uri="{FF2B5EF4-FFF2-40B4-BE49-F238E27FC236}">
                  <a16:creationId xmlns:a16="http://schemas.microsoft.com/office/drawing/2014/main" id="{8B4EB4F1-9FB7-4B52-A2EF-AFCC5EA309BB}"/>
                </a:ext>
              </a:extLst>
            </p:cNvPr>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60;p68">
              <a:extLst>
                <a:ext uri="{FF2B5EF4-FFF2-40B4-BE49-F238E27FC236}">
                  <a16:creationId xmlns:a16="http://schemas.microsoft.com/office/drawing/2014/main" id="{CC23A92C-166F-46EB-97C7-89C2FD4B02C3}"/>
                </a:ext>
              </a:extLst>
            </p:cNvPr>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61;p68">
              <a:extLst>
                <a:ext uri="{FF2B5EF4-FFF2-40B4-BE49-F238E27FC236}">
                  <a16:creationId xmlns:a16="http://schemas.microsoft.com/office/drawing/2014/main" id="{D4A37E70-6BD0-463B-B27D-4152577C4D66}"/>
                </a:ext>
              </a:extLst>
            </p:cNvPr>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62;p68">
              <a:extLst>
                <a:ext uri="{FF2B5EF4-FFF2-40B4-BE49-F238E27FC236}">
                  <a16:creationId xmlns:a16="http://schemas.microsoft.com/office/drawing/2014/main" id="{E8516DB2-6AE7-42F5-8307-185BEA1491A1}"/>
                </a:ext>
              </a:extLst>
            </p:cNvPr>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63;p68">
              <a:extLst>
                <a:ext uri="{FF2B5EF4-FFF2-40B4-BE49-F238E27FC236}">
                  <a16:creationId xmlns:a16="http://schemas.microsoft.com/office/drawing/2014/main" id="{58A2DF10-AE22-4949-945A-C121977A0386}"/>
                </a:ext>
              </a:extLst>
            </p:cNvPr>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64;p68">
              <a:extLst>
                <a:ext uri="{FF2B5EF4-FFF2-40B4-BE49-F238E27FC236}">
                  <a16:creationId xmlns:a16="http://schemas.microsoft.com/office/drawing/2014/main" id="{2752A7A0-4500-46D6-A21C-9348180843FC}"/>
                </a:ext>
              </a:extLst>
            </p:cNvPr>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65;p68">
              <a:extLst>
                <a:ext uri="{FF2B5EF4-FFF2-40B4-BE49-F238E27FC236}">
                  <a16:creationId xmlns:a16="http://schemas.microsoft.com/office/drawing/2014/main" id="{9CDE304C-768A-4E09-8732-92653FD6FC2F}"/>
                </a:ext>
              </a:extLst>
            </p:cNvPr>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266;p68">
              <a:extLst>
                <a:ext uri="{FF2B5EF4-FFF2-40B4-BE49-F238E27FC236}">
                  <a16:creationId xmlns:a16="http://schemas.microsoft.com/office/drawing/2014/main" id="{AB9F2D91-06FE-40ED-80A2-7E328156BEFD}"/>
                </a:ext>
              </a:extLst>
            </p:cNvPr>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267;p68">
              <a:extLst>
                <a:ext uri="{FF2B5EF4-FFF2-40B4-BE49-F238E27FC236}">
                  <a16:creationId xmlns:a16="http://schemas.microsoft.com/office/drawing/2014/main" id="{4542B3F6-BF70-4AAC-A860-4D605E719A42}"/>
                </a:ext>
              </a:extLst>
            </p:cNvPr>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268;p68">
              <a:extLst>
                <a:ext uri="{FF2B5EF4-FFF2-40B4-BE49-F238E27FC236}">
                  <a16:creationId xmlns:a16="http://schemas.microsoft.com/office/drawing/2014/main" id="{14645F16-0969-49F6-ACA5-8CAB88C25AEC}"/>
                </a:ext>
              </a:extLst>
            </p:cNvPr>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269;p68">
              <a:extLst>
                <a:ext uri="{FF2B5EF4-FFF2-40B4-BE49-F238E27FC236}">
                  <a16:creationId xmlns:a16="http://schemas.microsoft.com/office/drawing/2014/main" id="{948AABE9-96C0-4E36-8BEE-B64EC6C2B810}"/>
                </a:ext>
              </a:extLst>
            </p:cNvPr>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270;p68">
              <a:extLst>
                <a:ext uri="{FF2B5EF4-FFF2-40B4-BE49-F238E27FC236}">
                  <a16:creationId xmlns:a16="http://schemas.microsoft.com/office/drawing/2014/main" id="{3DB1BCED-CC36-456D-81B2-AEB23D778CEF}"/>
                </a:ext>
              </a:extLst>
            </p:cNvPr>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271;p68">
              <a:extLst>
                <a:ext uri="{FF2B5EF4-FFF2-40B4-BE49-F238E27FC236}">
                  <a16:creationId xmlns:a16="http://schemas.microsoft.com/office/drawing/2014/main" id="{B1924C80-622D-4F1B-8AA9-E110D5AA31C8}"/>
                </a:ext>
              </a:extLst>
            </p:cNvPr>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272;p68">
              <a:extLst>
                <a:ext uri="{FF2B5EF4-FFF2-40B4-BE49-F238E27FC236}">
                  <a16:creationId xmlns:a16="http://schemas.microsoft.com/office/drawing/2014/main" id="{DACE8911-FD9B-4A07-9F94-2AE78C45D763}"/>
                </a:ext>
              </a:extLst>
            </p:cNvPr>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273;p68">
              <a:extLst>
                <a:ext uri="{FF2B5EF4-FFF2-40B4-BE49-F238E27FC236}">
                  <a16:creationId xmlns:a16="http://schemas.microsoft.com/office/drawing/2014/main" id="{491E9B0D-B2AE-428E-8604-8D41D4EA6607}"/>
                </a:ext>
              </a:extLst>
            </p:cNvPr>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74;p68">
              <a:extLst>
                <a:ext uri="{FF2B5EF4-FFF2-40B4-BE49-F238E27FC236}">
                  <a16:creationId xmlns:a16="http://schemas.microsoft.com/office/drawing/2014/main" id="{5B3B9D5C-0417-47F7-BB92-97AB527DF72E}"/>
                </a:ext>
              </a:extLst>
            </p:cNvPr>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75;p68">
              <a:extLst>
                <a:ext uri="{FF2B5EF4-FFF2-40B4-BE49-F238E27FC236}">
                  <a16:creationId xmlns:a16="http://schemas.microsoft.com/office/drawing/2014/main" id="{E5CE5AD3-CFB0-44C2-A688-0CF275DDDC87}"/>
                </a:ext>
              </a:extLst>
            </p:cNvPr>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76;p68">
              <a:extLst>
                <a:ext uri="{FF2B5EF4-FFF2-40B4-BE49-F238E27FC236}">
                  <a16:creationId xmlns:a16="http://schemas.microsoft.com/office/drawing/2014/main" id="{71E7379C-DD1E-40A8-99C1-D0AC31BEA1DE}"/>
                </a:ext>
              </a:extLst>
            </p:cNvPr>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77;p68">
              <a:extLst>
                <a:ext uri="{FF2B5EF4-FFF2-40B4-BE49-F238E27FC236}">
                  <a16:creationId xmlns:a16="http://schemas.microsoft.com/office/drawing/2014/main" id="{701C8472-1681-449C-B46A-97D92F78BE61}"/>
                </a:ext>
              </a:extLst>
            </p:cNvPr>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78;p68">
              <a:extLst>
                <a:ext uri="{FF2B5EF4-FFF2-40B4-BE49-F238E27FC236}">
                  <a16:creationId xmlns:a16="http://schemas.microsoft.com/office/drawing/2014/main" id="{FB382A33-04F9-46F9-A3B5-B7EF28EB2FD4}"/>
                </a:ext>
              </a:extLst>
            </p:cNvPr>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79;p68">
              <a:extLst>
                <a:ext uri="{FF2B5EF4-FFF2-40B4-BE49-F238E27FC236}">
                  <a16:creationId xmlns:a16="http://schemas.microsoft.com/office/drawing/2014/main" id="{92B47DE1-CCBC-4A22-BF30-DC068C01DDF9}"/>
                </a:ext>
              </a:extLst>
            </p:cNvPr>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80;p68">
              <a:extLst>
                <a:ext uri="{FF2B5EF4-FFF2-40B4-BE49-F238E27FC236}">
                  <a16:creationId xmlns:a16="http://schemas.microsoft.com/office/drawing/2014/main" id="{4B078302-7EDE-4184-846C-4BDF9C64B651}"/>
                </a:ext>
              </a:extLst>
            </p:cNvPr>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81;p68">
              <a:extLst>
                <a:ext uri="{FF2B5EF4-FFF2-40B4-BE49-F238E27FC236}">
                  <a16:creationId xmlns:a16="http://schemas.microsoft.com/office/drawing/2014/main" id="{BD8E2094-5434-4F7C-893D-46B6686B7547}"/>
                </a:ext>
              </a:extLst>
            </p:cNvPr>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82;p68">
              <a:extLst>
                <a:ext uri="{FF2B5EF4-FFF2-40B4-BE49-F238E27FC236}">
                  <a16:creationId xmlns:a16="http://schemas.microsoft.com/office/drawing/2014/main" id="{3811E02C-5E8E-4890-843A-11F30C4E34DF}"/>
                </a:ext>
              </a:extLst>
            </p:cNvPr>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83;p68">
              <a:extLst>
                <a:ext uri="{FF2B5EF4-FFF2-40B4-BE49-F238E27FC236}">
                  <a16:creationId xmlns:a16="http://schemas.microsoft.com/office/drawing/2014/main" id="{EF232770-87F2-4658-9133-37FE8BF022FF}"/>
                </a:ext>
              </a:extLst>
            </p:cNvPr>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84;p68">
              <a:extLst>
                <a:ext uri="{FF2B5EF4-FFF2-40B4-BE49-F238E27FC236}">
                  <a16:creationId xmlns:a16="http://schemas.microsoft.com/office/drawing/2014/main" id="{E35A0229-A60C-4FE6-A8F4-EF1B504483F0}"/>
                </a:ext>
              </a:extLst>
            </p:cNvPr>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85;p68">
              <a:extLst>
                <a:ext uri="{FF2B5EF4-FFF2-40B4-BE49-F238E27FC236}">
                  <a16:creationId xmlns:a16="http://schemas.microsoft.com/office/drawing/2014/main" id="{07B33C2E-3635-43A7-850C-30D1A1FED8E3}"/>
                </a:ext>
              </a:extLst>
            </p:cNvPr>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86;p68">
              <a:extLst>
                <a:ext uri="{FF2B5EF4-FFF2-40B4-BE49-F238E27FC236}">
                  <a16:creationId xmlns:a16="http://schemas.microsoft.com/office/drawing/2014/main" id="{29691C0A-D11A-4F9E-81A1-7D82D6137D43}"/>
                </a:ext>
              </a:extLst>
            </p:cNvPr>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87;p68">
              <a:extLst>
                <a:ext uri="{FF2B5EF4-FFF2-40B4-BE49-F238E27FC236}">
                  <a16:creationId xmlns:a16="http://schemas.microsoft.com/office/drawing/2014/main" id="{C21013F6-C741-4C19-B3F4-E12745FA4AAE}"/>
                </a:ext>
              </a:extLst>
            </p:cNvPr>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88;p68">
              <a:extLst>
                <a:ext uri="{FF2B5EF4-FFF2-40B4-BE49-F238E27FC236}">
                  <a16:creationId xmlns:a16="http://schemas.microsoft.com/office/drawing/2014/main" id="{7AEA9876-9806-4F1A-8191-86F3164D930C}"/>
                </a:ext>
              </a:extLst>
            </p:cNvPr>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89;p68">
              <a:extLst>
                <a:ext uri="{FF2B5EF4-FFF2-40B4-BE49-F238E27FC236}">
                  <a16:creationId xmlns:a16="http://schemas.microsoft.com/office/drawing/2014/main" id="{7E84B472-3AC1-4DDE-8EC5-F5D287601E89}"/>
                </a:ext>
              </a:extLst>
            </p:cNvPr>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90;p68">
              <a:extLst>
                <a:ext uri="{FF2B5EF4-FFF2-40B4-BE49-F238E27FC236}">
                  <a16:creationId xmlns:a16="http://schemas.microsoft.com/office/drawing/2014/main" id="{85B68B2F-206D-4044-829B-547DD5E6601A}"/>
                </a:ext>
              </a:extLst>
            </p:cNvPr>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91;p68">
              <a:extLst>
                <a:ext uri="{FF2B5EF4-FFF2-40B4-BE49-F238E27FC236}">
                  <a16:creationId xmlns:a16="http://schemas.microsoft.com/office/drawing/2014/main" id="{B23AEE9A-6628-44D1-8057-14EAB9415B80}"/>
                </a:ext>
              </a:extLst>
            </p:cNvPr>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92;p68">
              <a:extLst>
                <a:ext uri="{FF2B5EF4-FFF2-40B4-BE49-F238E27FC236}">
                  <a16:creationId xmlns:a16="http://schemas.microsoft.com/office/drawing/2014/main" id="{EE5C8C37-2A39-47EB-96F7-4A6930EDBEF0}"/>
                </a:ext>
              </a:extLst>
            </p:cNvPr>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93;p68">
              <a:extLst>
                <a:ext uri="{FF2B5EF4-FFF2-40B4-BE49-F238E27FC236}">
                  <a16:creationId xmlns:a16="http://schemas.microsoft.com/office/drawing/2014/main" id="{9C651167-002C-44CE-9B39-1B4E02A88B93}"/>
                </a:ext>
              </a:extLst>
            </p:cNvPr>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94;p68">
              <a:extLst>
                <a:ext uri="{FF2B5EF4-FFF2-40B4-BE49-F238E27FC236}">
                  <a16:creationId xmlns:a16="http://schemas.microsoft.com/office/drawing/2014/main" id="{F7BAB4BA-61F7-4903-9F58-71CE058274C4}"/>
                </a:ext>
              </a:extLst>
            </p:cNvPr>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95;p68">
              <a:extLst>
                <a:ext uri="{FF2B5EF4-FFF2-40B4-BE49-F238E27FC236}">
                  <a16:creationId xmlns:a16="http://schemas.microsoft.com/office/drawing/2014/main" id="{69AB3825-1CF3-4CAE-B7F8-87EFFC061FE2}"/>
                </a:ext>
              </a:extLst>
            </p:cNvPr>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96;p68">
              <a:extLst>
                <a:ext uri="{FF2B5EF4-FFF2-40B4-BE49-F238E27FC236}">
                  <a16:creationId xmlns:a16="http://schemas.microsoft.com/office/drawing/2014/main" id="{DA9C2ED2-8947-4C46-B70E-BE4CAD3919EF}"/>
                </a:ext>
              </a:extLst>
            </p:cNvPr>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97;p68">
              <a:extLst>
                <a:ext uri="{FF2B5EF4-FFF2-40B4-BE49-F238E27FC236}">
                  <a16:creationId xmlns:a16="http://schemas.microsoft.com/office/drawing/2014/main" id="{DCB0AE72-BCD2-417E-BE8D-1DF970E1F765}"/>
                </a:ext>
              </a:extLst>
            </p:cNvPr>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98;p68">
              <a:extLst>
                <a:ext uri="{FF2B5EF4-FFF2-40B4-BE49-F238E27FC236}">
                  <a16:creationId xmlns:a16="http://schemas.microsoft.com/office/drawing/2014/main" id="{9D9331E5-948C-47A4-8F25-CE40F2AEB26E}"/>
                </a:ext>
              </a:extLst>
            </p:cNvPr>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99;p68">
              <a:extLst>
                <a:ext uri="{FF2B5EF4-FFF2-40B4-BE49-F238E27FC236}">
                  <a16:creationId xmlns:a16="http://schemas.microsoft.com/office/drawing/2014/main" id="{0003E8BF-2806-4056-9326-0AD2591577C7}"/>
                </a:ext>
              </a:extLst>
            </p:cNvPr>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00;p68">
              <a:extLst>
                <a:ext uri="{FF2B5EF4-FFF2-40B4-BE49-F238E27FC236}">
                  <a16:creationId xmlns:a16="http://schemas.microsoft.com/office/drawing/2014/main" id="{7B8D0CDE-5572-4526-850B-05AF89EAA977}"/>
                </a:ext>
              </a:extLst>
            </p:cNvPr>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31"/>
                                        </p:tgtEl>
                                        <p:attrNameLst>
                                          <p:attrName>style.visibility</p:attrName>
                                        </p:attrNameLst>
                                      </p:cBhvr>
                                      <p:to>
                                        <p:strVal val="visible"/>
                                      </p:to>
                                    </p:set>
                                    <p:anim calcmode="lin" valueType="num">
                                      <p:cBhvr additive="base">
                                        <p:cTn id="7" dur="1000"/>
                                        <p:tgtEl>
                                          <p:spTgt spid="213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3"/>
                                        </p:tgtEl>
                                        <p:attrNameLst>
                                          <p:attrName>style.visibility</p:attrName>
                                        </p:attrNameLst>
                                      </p:cBhvr>
                                      <p:to>
                                        <p:strVal val="visible"/>
                                      </p:to>
                                    </p:set>
                                    <p:animEffect transition="in" filter="fade">
                                      <p:cBhvr>
                                        <p:cTn id="12" dur="1000"/>
                                        <p:tgtEl>
                                          <p:spTgt spid="2133"/>
                                        </p:tgtEl>
                                      </p:cBhvr>
                                    </p:animEffect>
                                  </p:childTnLst>
                                </p:cTn>
                              </p:par>
                              <p:par>
                                <p:cTn id="13" presetID="10" presetClass="entr" presetSubtype="0" fill="hold" nodeType="withEffect">
                                  <p:stCondLst>
                                    <p:cond delay="0"/>
                                  </p:stCondLst>
                                  <p:childTnLst>
                                    <p:set>
                                      <p:cBhvr>
                                        <p:cTn id="14" dur="1" fill="hold">
                                          <p:stCondLst>
                                            <p:cond delay="0"/>
                                          </p:stCondLst>
                                        </p:cTn>
                                        <p:tgtEl>
                                          <p:spTgt spid="2137"/>
                                        </p:tgtEl>
                                        <p:attrNameLst>
                                          <p:attrName>style.visibility</p:attrName>
                                        </p:attrNameLst>
                                      </p:cBhvr>
                                      <p:to>
                                        <p:strVal val="visible"/>
                                      </p:to>
                                    </p:set>
                                    <p:animEffect transition="in" filter="fade">
                                      <p:cBhvr>
                                        <p:cTn id="15" dur="1000"/>
                                        <p:tgtEl>
                                          <p:spTgt spid="2137"/>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grpSp>
        <p:nvGrpSpPr>
          <p:cNvPr id="1404" name="Google Shape;1404;p72"/>
          <p:cNvGrpSpPr/>
          <p:nvPr/>
        </p:nvGrpSpPr>
        <p:grpSpPr>
          <a:xfrm rot="812634">
            <a:off x="868704" y="806947"/>
            <a:ext cx="975645" cy="244867"/>
            <a:chOff x="-1819625" y="2061475"/>
            <a:chExt cx="826951" cy="403129"/>
          </a:xfrm>
        </p:grpSpPr>
        <p:sp>
          <p:nvSpPr>
            <p:cNvPr id="1405" name="Google Shape;1405;p72"/>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2"/>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2"/>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2"/>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2"/>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2"/>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2"/>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2"/>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2"/>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72"/>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2"/>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2"/>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2"/>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72"/>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72"/>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72"/>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72"/>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72"/>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72"/>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72"/>
          <p:cNvGrpSpPr/>
          <p:nvPr/>
        </p:nvGrpSpPr>
        <p:grpSpPr>
          <a:xfrm rot="-1896875">
            <a:off x="1030766" y="814428"/>
            <a:ext cx="789728" cy="155831"/>
            <a:chOff x="5674700" y="1114550"/>
            <a:chExt cx="1490200" cy="294050"/>
          </a:xfrm>
        </p:grpSpPr>
        <p:sp>
          <p:nvSpPr>
            <p:cNvPr id="1425" name="Google Shape;1425;p72"/>
            <p:cNvSpPr/>
            <p:nvPr/>
          </p:nvSpPr>
          <p:spPr>
            <a:xfrm>
              <a:off x="5674700" y="1115225"/>
              <a:ext cx="1489539"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72"/>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72"/>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72"/>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72"/>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72"/>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72"/>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72"/>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72"/>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72"/>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72"/>
          <p:cNvGrpSpPr/>
          <p:nvPr/>
        </p:nvGrpSpPr>
        <p:grpSpPr>
          <a:xfrm>
            <a:off x="7905350" y="391524"/>
            <a:ext cx="224800" cy="4353900"/>
            <a:chOff x="714175" y="391524"/>
            <a:chExt cx="224800" cy="4353900"/>
          </a:xfrm>
        </p:grpSpPr>
        <p:sp>
          <p:nvSpPr>
            <p:cNvPr id="1436" name="Google Shape;1436;p72"/>
            <p:cNvSpPr/>
            <p:nvPr/>
          </p:nvSpPr>
          <p:spPr>
            <a:xfrm rot="5400000">
              <a:off x="-1350375" y="2456074"/>
              <a:ext cx="4353900" cy="224800"/>
            </a:xfrm>
            <a:custGeom>
              <a:avLst/>
              <a:gdLst/>
              <a:ahLst/>
              <a:cxnLst/>
              <a:rect l="l" t="t" r="r" b="b"/>
              <a:pathLst>
                <a:path w="17315" h="3526" extrusionOk="0">
                  <a:moveTo>
                    <a:pt x="1" y="0"/>
                  </a:moveTo>
                  <a:lnTo>
                    <a:pt x="75" y="456"/>
                  </a:lnTo>
                  <a:lnTo>
                    <a:pt x="1" y="1475"/>
                  </a:lnTo>
                  <a:lnTo>
                    <a:pt x="75" y="2478"/>
                  </a:lnTo>
                  <a:lnTo>
                    <a:pt x="1" y="3093"/>
                  </a:lnTo>
                  <a:lnTo>
                    <a:pt x="1" y="3525"/>
                  </a:lnTo>
                  <a:lnTo>
                    <a:pt x="17314" y="3525"/>
                  </a:lnTo>
                  <a:lnTo>
                    <a:pt x="17314" y="3093"/>
                  </a:lnTo>
                  <a:lnTo>
                    <a:pt x="17172" y="2728"/>
                  </a:lnTo>
                  <a:lnTo>
                    <a:pt x="17314" y="2062"/>
                  </a:lnTo>
                  <a:lnTo>
                    <a:pt x="17109" y="1111"/>
                  </a:lnTo>
                  <a:lnTo>
                    <a:pt x="17109" y="484"/>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72"/>
            <p:cNvSpPr/>
            <p:nvPr/>
          </p:nvSpPr>
          <p:spPr>
            <a:xfrm rot="-5400000">
              <a:off x="821846" y="4158600"/>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72"/>
            <p:cNvSpPr/>
            <p:nvPr/>
          </p:nvSpPr>
          <p:spPr>
            <a:xfrm rot="-5400000">
              <a:off x="817536" y="4053999"/>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2"/>
            <p:cNvSpPr/>
            <p:nvPr/>
          </p:nvSpPr>
          <p:spPr>
            <a:xfrm rot="-5400000">
              <a:off x="811157" y="3735233"/>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72"/>
            <p:cNvSpPr/>
            <p:nvPr/>
          </p:nvSpPr>
          <p:spPr>
            <a:xfrm rot="-5400000">
              <a:off x="816846" y="3850493"/>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72"/>
            <p:cNvSpPr/>
            <p:nvPr/>
          </p:nvSpPr>
          <p:spPr>
            <a:xfrm rot="-5400000">
              <a:off x="819319" y="4360928"/>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72"/>
            <p:cNvSpPr/>
            <p:nvPr/>
          </p:nvSpPr>
          <p:spPr>
            <a:xfrm rot="-5400000">
              <a:off x="814319" y="4571443"/>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72"/>
            <p:cNvSpPr/>
            <p:nvPr/>
          </p:nvSpPr>
          <p:spPr>
            <a:xfrm rot="-5400000">
              <a:off x="824319" y="3952591"/>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72"/>
            <p:cNvSpPr/>
            <p:nvPr/>
          </p:nvSpPr>
          <p:spPr>
            <a:xfrm rot="-5400000">
              <a:off x="821516" y="4258500"/>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72"/>
            <p:cNvSpPr/>
            <p:nvPr/>
          </p:nvSpPr>
          <p:spPr>
            <a:xfrm rot="-5400000">
              <a:off x="821187" y="4463685"/>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72"/>
            <p:cNvSpPr/>
            <p:nvPr/>
          </p:nvSpPr>
          <p:spPr>
            <a:xfrm rot="-5400000">
              <a:off x="821516" y="3625363"/>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72"/>
            <p:cNvSpPr/>
            <p:nvPr/>
          </p:nvSpPr>
          <p:spPr>
            <a:xfrm rot="-5400000">
              <a:off x="821846" y="3105092"/>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72"/>
            <p:cNvSpPr/>
            <p:nvPr/>
          </p:nvSpPr>
          <p:spPr>
            <a:xfrm rot="-5400000">
              <a:off x="817536" y="3000491"/>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72"/>
            <p:cNvSpPr/>
            <p:nvPr/>
          </p:nvSpPr>
          <p:spPr>
            <a:xfrm rot="-5400000">
              <a:off x="811157" y="2681725"/>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72"/>
            <p:cNvSpPr/>
            <p:nvPr/>
          </p:nvSpPr>
          <p:spPr>
            <a:xfrm rot="-5400000">
              <a:off x="816846" y="2796985"/>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72"/>
            <p:cNvSpPr/>
            <p:nvPr/>
          </p:nvSpPr>
          <p:spPr>
            <a:xfrm rot="-5400000">
              <a:off x="819319" y="3307420"/>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72"/>
            <p:cNvSpPr/>
            <p:nvPr/>
          </p:nvSpPr>
          <p:spPr>
            <a:xfrm rot="-5400000">
              <a:off x="814319" y="3517935"/>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72"/>
            <p:cNvSpPr/>
            <p:nvPr/>
          </p:nvSpPr>
          <p:spPr>
            <a:xfrm rot="-5400000">
              <a:off x="824319" y="2899083"/>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72"/>
            <p:cNvSpPr/>
            <p:nvPr/>
          </p:nvSpPr>
          <p:spPr>
            <a:xfrm rot="-5400000">
              <a:off x="821516" y="3204993"/>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72"/>
            <p:cNvSpPr/>
            <p:nvPr/>
          </p:nvSpPr>
          <p:spPr>
            <a:xfrm rot="-5400000">
              <a:off x="821187" y="3410178"/>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72"/>
            <p:cNvSpPr/>
            <p:nvPr/>
          </p:nvSpPr>
          <p:spPr>
            <a:xfrm rot="-5400000">
              <a:off x="821516" y="2571855"/>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72"/>
            <p:cNvSpPr/>
            <p:nvPr/>
          </p:nvSpPr>
          <p:spPr>
            <a:xfrm rot="-5400000">
              <a:off x="821846" y="2051585"/>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72"/>
            <p:cNvSpPr/>
            <p:nvPr/>
          </p:nvSpPr>
          <p:spPr>
            <a:xfrm rot="-5400000">
              <a:off x="817536" y="1946984"/>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72"/>
            <p:cNvSpPr/>
            <p:nvPr/>
          </p:nvSpPr>
          <p:spPr>
            <a:xfrm rot="-5400000">
              <a:off x="811157" y="1628218"/>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72"/>
            <p:cNvSpPr/>
            <p:nvPr/>
          </p:nvSpPr>
          <p:spPr>
            <a:xfrm rot="-5400000">
              <a:off x="816846" y="1743478"/>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72"/>
            <p:cNvSpPr/>
            <p:nvPr/>
          </p:nvSpPr>
          <p:spPr>
            <a:xfrm rot="-5400000">
              <a:off x="819319" y="2253913"/>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72"/>
            <p:cNvSpPr/>
            <p:nvPr/>
          </p:nvSpPr>
          <p:spPr>
            <a:xfrm rot="-5400000">
              <a:off x="814319" y="2464428"/>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72"/>
            <p:cNvSpPr/>
            <p:nvPr/>
          </p:nvSpPr>
          <p:spPr>
            <a:xfrm rot="-5400000">
              <a:off x="824319" y="1845576"/>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72"/>
            <p:cNvSpPr/>
            <p:nvPr/>
          </p:nvSpPr>
          <p:spPr>
            <a:xfrm rot="-5400000">
              <a:off x="821516" y="2151485"/>
              <a:ext cx="30769"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72"/>
            <p:cNvSpPr/>
            <p:nvPr/>
          </p:nvSpPr>
          <p:spPr>
            <a:xfrm rot="-5400000">
              <a:off x="821187" y="2356670"/>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72"/>
            <p:cNvSpPr/>
            <p:nvPr/>
          </p:nvSpPr>
          <p:spPr>
            <a:xfrm rot="-5400000">
              <a:off x="821516" y="1518348"/>
              <a:ext cx="30768"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72"/>
            <p:cNvSpPr/>
            <p:nvPr/>
          </p:nvSpPr>
          <p:spPr>
            <a:xfrm rot="-5400000">
              <a:off x="821846" y="998077"/>
              <a:ext cx="30109" cy="155886"/>
            </a:xfrm>
            <a:custGeom>
              <a:avLst/>
              <a:gdLst/>
              <a:ahLst/>
              <a:cxnLst/>
              <a:rect l="l" t="t" r="r" b="b"/>
              <a:pathLst>
                <a:path w="274" h="1299" extrusionOk="0">
                  <a:moveTo>
                    <a:pt x="0" y="0"/>
                  </a:moveTo>
                  <a:cubicBezTo>
                    <a:pt x="17" y="40"/>
                    <a:pt x="29" y="86"/>
                    <a:pt x="23" y="131"/>
                  </a:cubicBezTo>
                  <a:cubicBezTo>
                    <a:pt x="29" y="479"/>
                    <a:pt x="29" y="832"/>
                    <a:pt x="23" y="1185"/>
                  </a:cubicBezTo>
                  <a:cubicBezTo>
                    <a:pt x="29" y="1225"/>
                    <a:pt x="17" y="1265"/>
                    <a:pt x="6" y="1299"/>
                  </a:cubicBezTo>
                  <a:lnTo>
                    <a:pt x="274" y="1299"/>
                  </a:lnTo>
                  <a:cubicBezTo>
                    <a:pt x="257" y="1259"/>
                    <a:pt x="251" y="1219"/>
                    <a:pt x="251" y="1174"/>
                  </a:cubicBezTo>
                  <a:cubicBezTo>
                    <a:pt x="239" y="991"/>
                    <a:pt x="251" y="809"/>
                    <a:pt x="251" y="621"/>
                  </a:cubicBezTo>
                  <a:lnTo>
                    <a:pt x="245" y="621"/>
                  </a:lnTo>
                  <a:cubicBezTo>
                    <a:pt x="245" y="445"/>
                    <a:pt x="245" y="268"/>
                    <a:pt x="245" y="92"/>
                  </a:cubicBezTo>
                  <a:cubicBezTo>
                    <a:pt x="239" y="63"/>
                    <a:pt x="245" y="29"/>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72"/>
            <p:cNvSpPr/>
            <p:nvPr/>
          </p:nvSpPr>
          <p:spPr>
            <a:xfrm rot="-5400000">
              <a:off x="817536" y="893476"/>
              <a:ext cx="39450" cy="156607"/>
            </a:xfrm>
            <a:custGeom>
              <a:avLst/>
              <a:gdLst/>
              <a:ahLst/>
              <a:cxnLst/>
              <a:rect l="l" t="t" r="r" b="b"/>
              <a:pathLst>
                <a:path w="359" h="1305" extrusionOk="0">
                  <a:moveTo>
                    <a:pt x="0" y="0"/>
                  </a:moveTo>
                  <a:cubicBezTo>
                    <a:pt x="17" y="35"/>
                    <a:pt x="28" y="69"/>
                    <a:pt x="23" y="109"/>
                  </a:cubicBezTo>
                  <a:cubicBezTo>
                    <a:pt x="17" y="456"/>
                    <a:pt x="91" y="798"/>
                    <a:pt x="74" y="1139"/>
                  </a:cubicBezTo>
                  <a:cubicBezTo>
                    <a:pt x="74" y="1196"/>
                    <a:pt x="63" y="1248"/>
                    <a:pt x="46" y="1305"/>
                  </a:cubicBezTo>
                  <a:lnTo>
                    <a:pt x="359" y="1305"/>
                  </a:lnTo>
                  <a:cubicBezTo>
                    <a:pt x="336" y="1265"/>
                    <a:pt x="325" y="1225"/>
                    <a:pt x="319" y="1185"/>
                  </a:cubicBezTo>
                  <a:cubicBezTo>
                    <a:pt x="302" y="1139"/>
                    <a:pt x="296" y="1094"/>
                    <a:pt x="296" y="1048"/>
                  </a:cubicBezTo>
                  <a:cubicBezTo>
                    <a:pt x="296" y="769"/>
                    <a:pt x="285" y="490"/>
                    <a:pt x="256" y="217"/>
                  </a:cubicBezTo>
                  <a:cubicBezTo>
                    <a:pt x="239" y="97"/>
                    <a:pt x="239" y="4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72"/>
            <p:cNvSpPr/>
            <p:nvPr/>
          </p:nvSpPr>
          <p:spPr>
            <a:xfrm rot="-5400000">
              <a:off x="811157" y="574710"/>
              <a:ext cx="50768" cy="156607"/>
            </a:xfrm>
            <a:custGeom>
              <a:avLst/>
              <a:gdLst/>
              <a:ahLst/>
              <a:cxnLst/>
              <a:rect l="l" t="t" r="r" b="b"/>
              <a:pathLst>
                <a:path w="462" h="1305" extrusionOk="0">
                  <a:moveTo>
                    <a:pt x="0" y="1"/>
                  </a:moveTo>
                  <a:cubicBezTo>
                    <a:pt x="6" y="52"/>
                    <a:pt x="6" y="98"/>
                    <a:pt x="6" y="143"/>
                  </a:cubicBezTo>
                  <a:cubicBezTo>
                    <a:pt x="18" y="473"/>
                    <a:pt x="40" y="804"/>
                    <a:pt x="86" y="1134"/>
                  </a:cubicBezTo>
                  <a:cubicBezTo>
                    <a:pt x="97" y="1237"/>
                    <a:pt x="86" y="1282"/>
                    <a:pt x="35" y="1305"/>
                  </a:cubicBezTo>
                  <a:lnTo>
                    <a:pt x="462" y="1305"/>
                  </a:lnTo>
                  <a:cubicBezTo>
                    <a:pt x="371" y="1288"/>
                    <a:pt x="348" y="1237"/>
                    <a:pt x="331" y="1111"/>
                  </a:cubicBezTo>
                  <a:cubicBezTo>
                    <a:pt x="291" y="827"/>
                    <a:pt x="257" y="542"/>
                    <a:pt x="234" y="257"/>
                  </a:cubicBezTo>
                  <a:cubicBezTo>
                    <a:pt x="228" y="172"/>
                    <a:pt x="223" y="86"/>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72"/>
            <p:cNvSpPr/>
            <p:nvPr/>
          </p:nvSpPr>
          <p:spPr>
            <a:xfrm rot="-5400000">
              <a:off x="816846" y="689970"/>
              <a:ext cx="40109" cy="155886"/>
            </a:xfrm>
            <a:custGeom>
              <a:avLst/>
              <a:gdLst/>
              <a:ahLst/>
              <a:cxnLst/>
              <a:rect l="l" t="t" r="r" b="b"/>
              <a:pathLst>
                <a:path w="365" h="1299" extrusionOk="0">
                  <a:moveTo>
                    <a:pt x="114" y="0"/>
                  </a:moveTo>
                  <a:cubicBezTo>
                    <a:pt x="126" y="376"/>
                    <a:pt x="57" y="752"/>
                    <a:pt x="69" y="1134"/>
                  </a:cubicBezTo>
                  <a:cubicBezTo>
                    <a:pt x="80" y="1196"/>
                    <a:pt x="52" y="1259"/>
                    <a:pt x="0" y="1299"/>
                  </a:cubicBezTo>
                  <a:lnTo>
                    <a:pt x="365" y="1299"/>
                  </a:lnTo>
                  <a:cubicBezTo>
                    <a:pt x="314" y="1270"/>
                    <a:pt x="285" y="1213"/>
                    <a:pt x="302" y="1157"/>
                  </a:cubicBezTo>
                  <a:cubicBezTo>
                    <a:pt x="359" y="775"/>
                    <a:pt x="331" y="388"/>
                    <a:pt x="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72"/>
            <p:cNvSpPr/>
            <p:nvPr/>
          </p:nvSpPr>
          <p:spPr>
            <a:xfrm rot="-5400000">
              <a:off x="819319" y="1200405"/>
              <a:ext cx="35164" cy="155886"/>
            </a:xfrm>
            <a:custGeom>
              <a:avLst/>
              <a:gdLst/>
              <a:ahLst/>
              <a:cxnLst/>
              <a:rect l="l" t="t" r="r" b="b"/>
              <a:pathLst>
                <a:path w="320" h="1299" extrusionOk="0">
                  <a:moveTo>
                    <a:pt x="12" y="0"/>
                  </a:moveTo>
                  <a:cubicBezTo>
                    <a:pt x="0" y="433"/>
                    <a:pt x="74" y="866"/>
                    <a:pt x="57" y="1299"/>
                  </a:cubicBezTo>
                  <a:lnTo>
                    <a:pt x="319" y="1299"/>
                  </a:lnTo>
                  <a:cubicBezTo>
                    <a:pt x="319" y="1225"/>
                    <a:pt x="319" y="1151"/>
                    <a:pt x="314" y="1077"/>
                  </a:cubicBezTo>
                  <a:cubicBezTo>
                    <a:pt x="285" y="718"/>
                    <a:pt x="262" y="359"/>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72"/>
            <p:cNvSpPr/>
            <p:nvPr/>
          </p:nvSpPr>
          <p:spPr>
            <a:xfrm rot="-5400000">
              <a:off x="814319" y="1410920"/>
              <a:ext cx="45164" cy="155886"/>
            </a:xfrm>
            <a:custGeom>
              <a:avLst/>
              <a:gdLst/>
              <a:ahLst/>
              <a:cxnLst/>
              <a:rect l="l" t="t" r="r" b="b"/>
              <a:pathLst>
                <a:path w="411" h="1299" extrusionOk="0">
                  <a:moveTo>
                    <a:pt x="69" y="0"/>
                  </a:moveTo>
                  <a:cubicBezTo>
                    <a:pt x="149" y="23"/>
                    <a:pt x="171" y="80"/>
                    <a:pt x="149" y="223"/>
                  </a:cubicBezTo>
                  <a:cubicBezTo>
                    <a:pt x="120" y="428"/>
                    <a:pt x="120" y="633"/>
                    <a:pt x="109" y="838"/>
                  </a:cubicBezTo>
                  <a:cubicBezTo>
                    <a:pt x="103" y="952"/>
                    <a:pt x="80" y="1071"/>
                    <a:pt x="69" y="1185"/>
                  </a:cubicBezTo>
                  <a:cubicBezTo>
                    <a:pt x="63" y="1231"/>
                    <a:pt x="40" y="1276"/>
                    <a:pt x="1" y="1299"/>
                  </a:cubicBezTo>
                  <a:lnTo>
                    <a:pt x="257" y="1299"/>
                  </a:lnTo>
                  <a:cubicBezTo>
                    <a:pt x="280" y="1202"/>
                    <a:pt x="291" y="1105"/>
                    <a:pt x="291" y="1008"/>
                  </a:cubicBezTo>
                  <a:cubicBezTo>
                    <a:pt x="268" y="724"/>
                    <a:pt x="331" y="439"/>
                    <a:pt x="337" y="154"/>
                  </a:cubicBezTo>
                  <a:cubicBezTo>
                    <a:pt x="325" y="92"/>
                    <a:pt x="354" y="29"/>
                    <a:pt x="4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72"/>
            <p:cNvSpPr/>
            <p:nvPr/>
          </p:nvSpPr>
          <p:spPr>
            <a:xfrm rot="-5400000">
              <a:off x="824319" y="792068"/>
              <a:ext cx="25164" cy="155886"/>
            </a:xfrm>
            <a:custGeom>
              <a:avLst/>
              <a:gdLst/>
              <a:ahLst/>
              <a:cxnLst/>
              <a:rect l="l" t="t" r="r" b="b"/>
              <a:pathLst>
                <a:path w="229" h="1299" extrusionOk="0">
                  <a:moveTo>
                    <a:pt x="0" y="0"/>
                  </a:moveTo>
                  <a:lnTo>
                    <a:pt x="0" y="1299"/>
                  </a:lnTo>
                  <a:lnTo>
                    <a:pt x="228" y="1299"/>
                  </a:lnTo>
                  <a:lnTo>
                    <a:pt x="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72"/>
            <p:cNvSpPr/>
            <p:nvPr/>
          </p:nvSpPr>
          <p:spPr>
            <a:xfrm rot="-5400000">
              <a:off x="821516" y="1097978"/>
              <a:ext cx="30768" cy="155886"/>
            </a:xfrm>
            <a:custGeom>
              <a:avLst/>
              <a:gdLst/>
              <a:ahLst/>
              <a:cxnLst/>
              <a:rect l="l" t="t" r="r" b="b"/>
              <a:pathLst>
                <a:path w="280" h="1299" extrusionOk="0">
                  <a:moveTo>
                    <a:pt x="0" y="0"/>
                  </a:moveTo>
                  <a:cubicBezTo>
                    <a:pt x="23" y="40"/>
                    <a:pt x="29" y="92"/>
                    <a:pt x="23" y="137"/>
                  </a:cubicBezTo>
                  <a:cubicBezTo>
                    <a:pt x="34" y="524"/>
                    <a:pt x="86" y="912"/>
                    <a:pt x="68" y="1299"/>
                  </a:cubicBezTo>
                  <a:lnTo>
                    <a:pt x="279" y="1299"/>
                  </a:lnTo>
                  <a:cubicBezTo>
                    <a:pt x="262" y="1253"/>
                    <a:pt x="256" y="1208"/>
                    <a:pt x="256" y="1162"/>
                  </a:cubicBezTo>
                  <a:cubicBezTo>
                    <a:pt x="262" y="775"/>
                    <a:pt x="245" y="388"/>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72"/>
            <p:cNvSpPr/>
            <p:nvPr/>
          </p:nvSpPr>
          <p:spPr>
            <a:xfrm rot="-5400000">
              <a:off x="821187" y="1303163"/>
              <a:ext cx="31428" cy="155886"/>
            </a:xfrm>
            <a:custGeom>
              <a:avLst/>
              <a:gdLst/>
              <a:ahLst/>
              <a:cxnLst/>
              <a:rect l="l" t="t" r="r" b="b"/>
              <a:pathLst>
                <a:path w="286" h="1299" extrusionOk="0">
                  <a:moveTo>
                    <a:pt x="120" y="0"/>
                  </a:moveTo>
                  <a:cubicBezTo>
                    <a:pt x="81" y="433"/>
                    <a:pt x="41" y="866"/>
                    <a:pt x="1" y="1299"/>
                  </a:cubicBezTo>
                  <a:lnTo>
                    <a:pt x="195" y="1299"/>
                  </a:lnTo>
                  <a:cubicBezTo>
                    <a:pt x="206" y="1259"/>
                    <a:pt x="212" y="1219"/>
                    <a:pt x="212" y="1185"/>
                  </a:cubicBezTo>
                  <a:cubicBezTo>
                    <a:pt x="212" y="786"/>
                    <a:pt x="286" y="393"/>
                    <a:pt x="2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72"/>
            <p:cNvSpPr/>
            <p:nvPr/>
          </p:nvSpPr>
          <p:spPr>
            <a:xfrm rot="-5400000">
              <a:off x="821516" y="464840"/>
              <a:ext cx="30769" cy="155886"/>
            </a:xfrm>
            <a:custGeom>
              <a:avLst/>
              <a:gdLst/>
              <a:ahLst/>
              <a:cxnLst/>
              <a:rect l="l" t="t" r="r" b="b"/>
              <a:pathLst>
                <a:path w="280" h="1299" extrusionOk="0">
                  <a:moveTo>
                    <a:pt x="1" y="0"/>
                  </a:moveTo>
                  <a:lnTo>
                    <a:pt x="18" y="1299"/>
                  </a:lnTo>
                  <a:lnTo>
                    <a:pt x="280" y="1299"/>
                  </a:lnTo>
                  <a:cubicBezTo>
                    <a:pt x="274" y="866"/>
                    <a:pt x="268" y="433"/>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72"/>
          <p:cNvGrpSpPr/>
          <p:nvPr/>
        </p:nvGrpSpPr>
        <p:grpSpPr>
          <a:xfrm>
            <a:off x="373089" y="3565134"/>
            <a:ext cx="1651522" cy="1396588"/>
            <a:chOff x="7342975" y="2937669"/>
            <a:chExt cx="1838088" cy="1554356"/>
          </a:xfrm>
        </p:grpSpPr>
        <p:sp>
          <p:nvSpPr>
            <p:cNvPr id="1478" name="Google Shape;1478;p72"/>
            <p:cNvSpPr/>
            <p:nvPr/>
          </p:nvSpPr>
          <p:spPr>
            <a:xfrm rot="-1053406">
              <a:off x="7477443" y="3147928"/>
              <a:ext cx="1569152" cy="1133838"/>
            </a:xfrm>
            <a:custGeom>
              <a:avLst/>
              <a:gdLst/>
              <a:ahLst/>
              <a:cxnLst/>
              <a:rect l="l" t="t" r="r" b="b"/>
              <a:pathLst>
                <a:path w="12707" h="9182" extrusionOk="0">
                  <a:moveTo>
                    <a:pt x="12706" y="4591"/>
                  </a:moveTo>
                  <a:cubicBezTo>
                    <a:pt x="12706" y="3942"/>
                    <a:pt x="12393" y="3390"/>
                    <a:pt x="11954" y="3156"/>
                  </a:cubicBezTo>
                  <a:lnTo>
                    <a:pt x="11954" y="1584"/>
                  </a:lnTo>
                  <a:cubicBezTo>
                    <a:pt x="11954" y="1294"/>
                    <a:pt x="11721" y="1060"/>
                    <a:pt x="11430" y="1060"/>
                  </a:cubicBezTo>
                  <a:lnTo>
                    <a:pt x="9933" y="1060"/>
                  </a:lnTo>
                  <a:cubicBezTo>
                    <a:pt x="8959" y="400"/>
                    <a:pt x="7712" y="1"/>
                    <a:pt x="6350" y="1"/>
                  </a:cubicBezTo>
                  <a:cubicBezTo>
                    <a:pt x="4995" y="1"/>
                    <a:pt x="3748" y="400"/>
                    <a:pt x="2774" y="1060"/>
                  </a:cubicBezTo>
                  <a:lnTo>
                    <a:pt x="1276" y="1060"/>
                  </a:lnTo>
                  <a:cubicBezTo>
                    <a:pt x="986" y="1060"/>
                    <a:pt x="752" y="1294"/>
                    <a:pt x="752" y="1584"/>
                  </a:cubicBezTo>
                  <a:lnTo>
                    <a:pt x="752" y="3156"/>
                  </a:lnTo>
                  <a:cubicBezTo>
                    <a:pt x="308" y="3390"/>
                    <a:pt x="0" y="3942"/>
                    <a:pt x="0" y="4591"/>
                  </a:cubicBezTo>
                  <a:cubicBezTo>
                    <a:pt x="0" y="5235"/>
                    <a:pt x="308" y="5793"/>
                    <a:pt x="752" y="6026"/>
                  </a:cubicBezTo>
                  <a:lnTo>
                    <a:pt x="752" y="7604"/>
                  </a:lnTo>
                  <a:cubicBezTo>
                    <a:pt x="752" y="7889"/>
                    <a:pt x="986" y="8122"/>
                    <a:pt x="1276" y="8122"/>
                  </a:cubicBezTo>
                  <a:lnTo>
                    <a:pt x="2774" y="8122"/>
                  </a:lnTo>
                  <a:cubicBezTo>
                    <a:pt x="3748" y="8783"/>
                    <a:pt x="4995" y="9182"/>
                    <a:pt x="6350" y="9182"/>
                  </a:cubicBezTo>
                  <a:cubicBezTo>
                    <a:pt x="7712" y="9182"/>
                    <a:pt x="8959" y="8783"/>
                    <a:pt x="9933" y="8122"/>
                  </a:cubicBezTo>
                  <a:lnTo>
                    <a:pt x="11430" y="8122"/>
                  </a:lnTo>
                  <a:cubicBezTo>
                    <a:pt x="11721" y="8122"/>
                    <a:pt x="11949" y="7889"/>
                    <a:pt x="11954" y="7604"/>
                  </a:cubicBezTo>
                  <a:lnTo>
                    <a:pt x="11954" y="6026"/>
                  </a:lnTo>
                  <a:cubicBezTo>
                    <a:pt x="12393" y="5793"/>
                    <a:pt x="12706" y="5241"/>
                    <a:pt x="12706" y="459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500">
                <a:latin typeface="Grand Hotel"/>
                <a:ea typeface="Grand Hotel"/>
                <a:cs typeface="Grand Hotel"/>
                <a:sym typeface="Grand Hotel"/>
              </a:endParaRPr>
            </a:p>
          </p:txBody>
        </p:sp>
        <p:sp>
          <p:nvSpPr>
            <p:cNvPr id="1479" name="Google Shape;1479;p72"/>
            <p:cNvSpPr/>
            <p:nvPr/>
          </p:nvSpPr>
          <p:spPr>
            <a:xfrm rot="-1053417">
              <a:off x="7507898" y="3176722"/>
              <a:ext cx="1508870" cy="1076185"/>
            </a:xfrm>
            <a:custGeom>
              <a:avLst/>
              <a:gdLst/>
              <a:ahLst/>
              <a:cxnLst/>
              <a:rect l="l" t="t" r="r" b="b"/>
              <a:pathLst>
                <a:path w="12314" h="8783" extrusionOk="0">
                  <a:moveTo>
                    <a:pt x="6151" y="63"/>
                  </a:moveTo>
                  <a:cubicBezTo>
                    <a:pt x="7410" y="63"/>
                    <a:pt x="8629" y="416"/>
                    <a:pt x="9586" y="1077"/>
                  </a:cubicBezTo>
                  <a:lnTo>
                    <a:pt x="9637" y="1111"/>
                  </a:lnTo>
                  <a:lnTo>
                    <a:pt x="9654" y="1122"/>
                  </a:lnTo>
                  <a:lnTo>
                    <a:pt x="11231" y="1122"/>
                  </a:lnTo>
                  <a:cubicBezTo>
                    <a:pt x="11380" y="1122"/>
                    <a:pt x="11493" y="1236"/>
                    <a:pt x="11493" y="1384"/>
                  </a:cubicBezTo>
                  <a:lnTo>
                    <a:pt x="11493" y="3116"/>
                  </a:lnTo>
                  <a:lnTo>
                    <a:pt x="11528" y="3133"/>
                  </a:lnTo>
                  <a:lnTo>
                    <a:pt x="11636" y="3184"/>
                  </a:lnTo>
                  <a:cubicBezTo>
                    <a:pt x="12000" y="3378"/>
                    <a:pt x="12251" y="3862"/>
                    <a:pt x="12251" y="4391"/>
                  </a:cubicBezTo>
                  <a:cubicBezTo>
                    <a:pt x="12251" y="4915"/>
                    <a:pt x="12000" y="5405"/>
                    <a:pt x="11636" y="5599"/>
                  </a:cubicBezTo>
                  <a:lnTo>
                    <a:pt x="11528" y="5650"/>
                  </a:lnTo>
                  <a:lnTo>
                    <a:pt x="11493" y="5667"/>
                  </a:lnTo>
                  <a:lnTo>
                    <a:pt x="11493" y="7404"/>
                  </a:lnTo>
                  <a:cubicBezTo>
                    <a:pt x="11493" y="7546"/>
                    <a:pt x="11380" y="7666"/>
                    <a:pt x="11231" y="7666"/>
                  </a:cubicBezTo>
                  <a:lnTo>
                    <a:pt x="9654" y="7666"/>
                  </a:lnTo>
                  <a:lnTo>
                    <a:pt x="9637" y="7677"/>
                  </a:lnTo>
                  <a:lnTo>
                    <a:pt x="9586" y="7712"/>
                  </a:lnTo>
                  <a:cubicBezTo>
                    <a:pt x="8629" y="8361"/>
                    <a:pt x="7404" y="8725"/>
                    <a:pt x="6151" y="8725"/>
                  </a:cubicBezTo>
                  <a:cubicBezTo>
                    <a:pt x="4898" y="8725"/>
                    <a:pt x="3680" y="8361"/>
                    <a:pt x="2723" y="7712"/>
                  </a:cubicBezTo>
                  <a:lnTo>
                    <a:pt x="2672" y="7677"/>
                  </a:lnTo>
                  <a:lnTo>
                    <a:pt x="2655" y="7666"/>
                  </a:lnTo>
                  <a:lnTo>
                    <a:pt x="1077" y="7666"/>
                  </a:lnTo>
                  <a:cubicBezTo>
                    <a:pt x="929" y="7666"/>
                    <a:pt x="809" y="7546"/>
                    <a:pt x="809" y="7404"/>
                  </a:cubicBezTo>
                  <a:lnTo>
                    <a:pt x="809" y="5673"/>
                  </a:lnTo>
                  <a:lnTo>
                    <a:pt x="775" y="5656"/>
                  </a:lnTo>
                  <a:lnTo>
                    <a:pt x="673" y="5599"/>
                  </a:lnTo>
                  <a:cubicBezTo>
                    <a:pt x="302" y="5405"/>
                    <a:pt x="58" y="4921"/>
                    <a:pt x="58" y="4391"/>
                  </a:cubicBezTo>
                  <a:cubicBezTo>
                    <a:pt x="58" y="3867"/>
                    <a:pt x="302" y="3383"/>
                    <a:pt x="673" y="3190"/>
                  </a:cubicBezTo>
                  <a:lnTo>
                    <a:pt x="775" y="3133"/>
                  </a:lnTo>
                  <a:lnTo>
                    <a:pt x="809" y="3116"/>
                  </a:lnTo>
                  <a:lnTo>
                    <a:pt x="809" y="1384"/>
                  </a:lnTo>
                  <a:cubicBezTo>
                    <a:pt x="809" y="1242"/>
                    <a:pt x="929" y="1122"/>
                    <a:pt x="1077" y="1122"/>
                  </a:cubicBezTo>
                  <a:lnTo>
                    <a:pt x="2655" y="1122"/>
                  </a:lnTo>
                  <a:lnTo>
                    <a:pt x="2672" y="1111"/>
                  </a:lnTo>
                  <a:lnTo>
                    <a:pt x="2723" y="1077"/>
                  </a:lnTo>
                  <a:cubicBezTo>
                    <a:pt x="3680" y="422"/>
                    <a:pt x="4898" y="63"/>
                    <a:pt x="6151" y="63"/>
                  </a:cubicBezTo>
                  <a:close/>
                  <a:moveTo>
                    <a:pt x="6151" y="0"/>
                  </a:moveTo>
                  <a:cubicBezTo>
                    <a:pt x="4887" y="0"/>
                    <a:pt x="3657" y="365"/>
                    <a:pt x="2683" y="1025"/>
                  </a:cubicBezTo>
                  <a:lnTo>
                    <a:pt x="2637" y="1060"/>
                  </a:lnTo>
                  <a:lnTo>
                    <a:pt x="1077" y="1060"/>
                  </a:lnTo>
                  <a:cubicBezTo>
                    <a:pt x="895" y="1060"/>
                    <a:pt x="752" y="1208"/>
                    <a:pt x="752" y="1384"/>
                  </a:cubicBezTo>
                  <a:lnTo>
                    <a:pt x="752" y="3081"/>
                  </a:lnTo>
                  <a:lnTo>
                    <a:pt x="650" y="3133"/>
                  </a:lnTo>
                  <a:cubicBezTo>
                    <a:pt x="257" y="3332"/>
                    <a:pt x="1" y="3845"/>
                    <a:pt x="1" y="4391"/>
                  </a:cubicBezTo>
                  <a:cubicBezTo>
                    <a:pt x="1" y="4938"/>
                    <a:pt x="257" y="5445"/>
                    <a:pt x="650" y="5650"/>
                  </a:cubicBezTo>
                  <a:lnTo>
                    <a:pt x="752" y="5701"/>
                  </a:lnTo>
                  <a:lnTo>
                    <a:pt x="752" y="7404"/>
                  </a:lnTo>
                  <a:cubicBezTo>
                    <a:pt x="752" y="7581"/>
                    <a:pt x="900" y="7723"/>
                    <a:pt x="1077" y="7723"/>
                  </a:cubicBezTo>
                  <a:lnTo>
                    <a:pt x="2643" y="7723"/>
                  </a:lnTo>
                  <a:lnTo>
                    <a:pt x="2689" y="7757"/>
                  </a:lnTo>
                  <a:cubicBezTo>
                    <a:pt x="3663" y="8423"/>
                    <a:pt x="4893" y="8782"/>
                    <a:pt x="6157" y="8782"/>
                  </a:cubicBezTo>
                  <a:cubicBezTo>
                    <a:pt x="7421" y="8782"/>
                    <a:pt x="8657" y="8423"/>
                    <a:pt x="9625" y="7757"/>
                  </a:cubicBezTo>
                  <a:lnTo>
                    <a:pt x="9677" y="7723"/>
                  </a:lnTo>
                  <a:lnTo>
                    <a:pt x="11237" y="7723"/>
                  </a:lnTo>
                  <a:cubicBezTo>
                    <a:pt x="11414" y="7723"/>
                    <a:pt x="11562" y="7581"/>
                    <a:pt x="11562" y="7404"/>
                  </a:cubicBezTo>
                  <a:lnTo>
                    <a:pt x="11562" y="5707"/>
                  </a:lnTo>
                  <a:lnTo>
                    <a:pt x="11664" y="5650"/>
                  </a:lnTo>
                  <a:cubicBezTo>
                    <a:pt x="12052" y="5451"/>
                    <a:pt x="12314" y="4938"/>
                    <a:pt x="12314" y="4391"/>
                  </a:cubicBezTo>
                  <a:cubicBezTo>
                    <a:pt x="12314" y="3845"/>
                    <a:pt x="12052" y="3338"/>
                    <a:pt x="11664" y="3133"/>
                  </a:cubicBezTo>
                  <a:lnTo>
                    <a:pt x="11562" y="3081"/>
                  </a:lnTo>
                  <a:lnTo>
                    <a:pt x="11562" y="1384"/>
                  </a:lnTo>
                  <a:cubicBezTo>
                    <a:pt x="11562" y="1208"/>
                    <a:pt x="11414" y="1060"/>
                    <a:pt x="11237" y="1060"/>
                  </a:cubicBezTo>
                  <a:lnTo>
                    <a:pt x="9671" y="1060"/>
                  </a:lnTo>
                  <a:lnTo>
                    <a:pt x="9620" y="1025"/>
                  </a:lnTo>
                  <a:cubicBezTo>
                    <a:pt x="8652" y="365"/>
                    <a:pt x="7421" y="0"/>
                    <a:pt x="6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0" name="Google Shape;1480;p72"/>
          <p:cNvSpPr txBox="1">
            <a:spLocks noGrp="1"/>
          </p:cNvSpPr>
          <p:nvPr>
            <p:ph type="subTitle" idx="4294967295"/>
          </p:nvPr>
        </p:nvSpPr>
        <p:spPr>
          <a:xfrm rot="-1147920">
            <a:off x="695929" y="3965195"/>
            <a:ext cx="1005963" cy="59629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endParaRPr sz="2000" dirty="0">
              <a:solidFill>
                <a:schemeClr val="accent3"/>
              </a:solidFill>
              <a:latin typeface="Grand Hotel"/>
              <a:ea typeface="Grand Hotel"/>
              <a:cs typeface="Grand Hotel"/>
              <a:sym typeface="Grand Hotel"/>
            </a:endParaRPr>
          </a:p>
        </p:txBody>
      </p:sp>
      <p:grpSp>
        <p:nvGrpSpPr>
          <p:cNvPr id="1481" name="Google Shape;1481;p72"/>
          <p:cNvGrpSpPr/>
          <p:nvPr/>
        </p:nvGrpSpPr>
        <p:grpSpPr>
          <a:xfrm rot="-40568">
            <a:off x="2975422" y="303393"/>
            <a:ext cx="3128945" cy="1214480"/>
            <a:chOff x="2975475" y="303600"/>
            <a:chExt cx="3129040" cy="1214517"/>
          </a:xfrm>
        </p:grpSpPr>
        <p:sp>
          <p:nvSpPr>
            <p:cNvPr id="1482" name="Google Shape;1482;p72"/>
            <p:cNvSpPr/>
            <p:nvPr/>
          </p:nvSpPr>
          <p:spPr>
            <a:xfrm>
              <a:off x="2975475" y="340702"/>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2"/>
            <p:cNvSpPr/>
            <p:nvPr/>
          </p:nvSpPr>
          <p:spPr>
            <a:xfrm>
              <a:off x="3039400" y="303600"/>
              <a:ext cx="3065115" cy="1177415"/>
            </a:xfrm>
            <a:custGeom>
              <a:avLst/>
              <a:gdLst/>
              <a:ahLst/>
              <a:cxnLst/>
              <a:rect l="l" t="t" r="r" b="b"/>
              <a:pathLst>
                <a:path w="13697" h="8908" extrusionOk="0">
                  <a:moveTo>
                    <a:pt x="0" y="0"/>
                  </a:moveTo>
                  <a:lnTo>
                    <a:pt x="0" y="8708"/>
                  </a:lnTo>
                  <a:cubicBezTo>
                    <a:pt x="11" y="8702"/>
                    <a:pt x="28" y="8697"/>
                    <a:pt x="40" y="8697"/>
                  </a:cubicBezTo>
                  <a:cubicBezTo>
                    <a:pt x="43" y="8697"/>
                    <a:pt x="46" y="8696"/>
                    <a:pt x="48" y="8696"/>
                  </a:cubicBezTo>
                  <a:cubicBezTo>
                    <a:pt x="159" y="8696"/>
                    <a:pt x="179" y="8908"/>
                    <a:pt x="292" y="8908"/>
                  </a:cubicBezTo>
                  <a:cubicBezTo>
                    <a:pt x="293" y="8908"/>
                    <a:pt x="295" y="8908"/>
                    <a:pt x="296" y="8908"/>
                  </a:cubicBezTo>
                  <a:cubicBezTo>
                    <a:pt x="410" y="8896"/>
                    <a:pt x="404" y="8845"/>
                    <a:pt x="524" y="8833"/>
                  </a:cubicBezTo>
                  <a:cubicBezTo>
                    <a:pt x="644" y="8828"/>
                    <a:pt x="632" y="8720"/>
                    <a:pt x="752" y="8708"/>
                  </a:cubicBezTo>
                  <a:cubicBezTo>
                    <a:pt x="866" y="8697"/>
                    <a:pt x="866" y="8663"/>
                    <a:pt x="980" y="8651"/>
                  </a:cubicBezTo>
                  <a:cubicBezTo>
                    <a:pt x="984" y="8651"/>
                    <a:pt x="989" y="8651"/>
                    <a:pt x="993" y="8651"/>
                  </a:cubicBezTo>
                  <a:cubicBezTo>
                    <a:pt x="1098" y="8651"/>
                    <a:pt x="1114" y="8771"/>
                    <a:pt x="1218" y="8771"/>
                  </a:cubicBezTo>
                  <a:cubicBezTo>
                    <a:pt x="1220" y="8771"/>
                    <a:pt x="1222" y="8771"/>
                    <a:pt x="1224" y="8771"/>
                  </a:cubicBezTo>
                  <a:cubicBezTo>
                    <a:pt x="1344" y="8759"/>
                    <a:pt x="1338" y="8697"/>
                    <a:pt x="1458" y="8691"/>
                  </a:cubicBezTo>
                  <a:cubicBezTo>
                    <a:pt x="1572" y="8685"/>
                    <a:pt x="1572" y="8651"/>
                    <a:pt x="1691" y="8646"/>
                  </a:cubicBezTo>
                  <a:cubicBezTo>
                    <a:pt x="1805" y="8634"/>
                    <a:pt x="1805" y="8617"/>
                    <a:pt x="1925" y="8606"/>
                  </a:cubicBezTo>
                  <a:cubicBezTo>
                    <a:pt x="1927" y="8606"/>
                    <a:pt x="1929" y="8606"/>
                    <a:pt x="1931" y="8606"/>
                  </a:cubicBezTo>
                  <a:cubicBezTo>
                    <a:pt x="2037" y="8606"/>
                    <a:pt x="2052" y="8760"/>
                    <a:pt x="2164" y="8760"/>
                  </a:cubicBezTo>
                  <a:cubicBezTo>
                    <a:pt x="2166" y="8760"/>
                    <a:pt x="2168" y="8760"/>
                    <a:pt x="2170" y="8759"/>
                  </a:cubicBezTo>
                  <a:cubicBezTo>
                    <a:pt x="2289" y="8748"/>
                    <a:pt x="2267" y="8497"/>
                    <a:pt x="2386" y="8486"/>
                  </a:cubicBezTo>
                  <a:cubicBezTo>
                    <a:pt x="2389" y="8486"/>
                    <a:pt x="2391" y="8486"/>
                    <a:pt x="2394" y="8486"/>
                  </a:cubicBezTo>
                  <a:cubicBezTo>
                    <a:pt x="2499" y="8486"/>
                    <a:pt x="2524" y="8714"/>
                    <a:pt x="2629" y="8714"/>
                  </a:cubicBezTo>
                  <a:cubicBezTo>
                    <a:pt x="2632" y="8714"/>
                    <a:pt x="2634" y="8714"/>
                    <a:pt x="2637" y="8714"/>
                  </a:cubicBezTo>
                  <a:cubicBezTo>
                    <a:pt x="2751" y="8708"/>
                    <a:pt x="2734" y="8463"/>
                    <a:pt x="2853" y="8452"/>
                  </a:cubicBezTo>
                  <a:cubicBezTo>
                    <a:pt x="2855" y="8452"/>
                    <a:pt x="2857" y="8452"/>
                    <a:pt x="2859" y="8452"/>
                  </a:cubicBezTo>
                  <a:cubicBezTo>
                    <a:pt x="2964" y="8452"/>
                    <a:pt x="2985" y="8612"/>
                    <a:pt x="3088" y="8612"/>
                  </a:cubicBezTo>
                  <a:cubicBezTo>
                    <a:pt x="3091" y="8612"/>
                    <a:pt x="3095" y="8612"/>
                    <a:pt x="3098" y="8611"/>
                  </a:cubicBezTo>
                  <a:cubicBezTo>
                    <a:pt x="3218" y="8606"/>
                    <a:pt x="3206" y="8469"/>
                    <a:pt x="3320" y="8463"/>
                  </a:cubicBezTo>
                  <a:cubicBezTo>
                    <a:pt x="3364" y="8459"/>
                    <a:pt x="3392" y="8458"/>
                    <a:pt x="3416" y="8458"/>
                  </a:cubicBezTo>
                  <a:cubicBezTo>
                    <a:pt x="3442" y="8458"/>
                    <a:pt x="3462" y="8459"/>
                    <a:pt x="3494" y="8459"/>
                  </a:cubicBezTo>
                  <a:cubicBezTo>
                    <a:pt x="3511" y="8459"/>
                    <a:pt x="3532" y="8459"/>
                    <a:pt x="3559" y="8458"/>
                  </a:cubicBezTo>
                  <a:cubicBezTo>
                    <a:pt x="3673" y="8446"/>
                    <a:pt x="3668" y="8384"/>
                    <a:pt x="3787" y="8378"/>
                  </a:cubicBezTo>
                  <a:cubicBezTo>
                    <a:pt x="3907" y="8366"/>
                    <a:pt x="3901" y="8355"/>
                    <a:pt x="4021" y="8349"/>
                  </a:cubicBezTo>
                  <a:cubicBezTo>
                    <a:pt x="4024" y="8349"/>
                    <a:pt x="4027" y="8349"/>
                    <a:pt x="4031" y="8349"/>
                  </a:cubicBezTo>
                  <a:cubicBezTo>
                    <a:pt x="4140" y="8349"/>
                    <a:pt x="4155" y="8532"/>
                    <a:pt x="4266" y="8532"/>
                  </a:cubicBezTo>
                  <a:cubicBezTo>
                    <a:pt x="4268" y="8532"/>
                    <a:pt x="4270" y="8532"/>
                    <a:pt x="4271" y="8532"/>
                  </a:cubicBezTo>
                  <a:cubicBezTo>
                    <a:pt x="4385" y="8520"/>
                    <a:pt x="4380" y="8452"/>
                    <a:pt x="4499" y="8446"/>
                  </a:cubicBezTo>
                  <a:cubicBezTo>
                    <a:pt x="4619" y="8435"/>
                    <a:pt x="4607" y="8338"/>
                    <a:pt x="4727" y="8332"/>
                  </a:cubicBezTo>
                  <a:cubicBezTo>
                    <a:pt x="4732" y="8332"/>
                    <a:pt x="4737" y="8332"/>
                    <a:pt x="4742" y="8332"/>
                  </a:cubicBezTo>
                  <a:cubicBezTo>
                    <a:pt x="4837" y="8332"/>
                    <a:pt x="4856" y="8430"/>
                    <a:pt x="4956" y="8430"/>
                  </a:cubicBezTo>
                  <a:cubicBezTo>
                    <a:pt x="4961" y="8430"/>
                    <a:pt x="4966" y="8430"/>
                    <a:pt x="4972" y="8429"/>
                  </a:cubicBezTo>
                  <a:cubicBezTo>
                    <a:pt x="5086" y="8423"/>
                    <a:pt x="5080" y="8344"/>
                    <a:pt x="5200" y="8332"/>
                  </a:cubicBezTo>
                  <a:cubicBezTo>
                    <a:pt x="5314" y="8321"/>
                    <a:pt x="5314" y="8292"/>
                    <a:pt x="5428" y="8281"/>
                  </a:cubicBezTo>
                  <a:cubicBezTo>
                    <a:pt x="5431" y="8281"/>
                    <a:pt x="5434" y="8281"/>
                    <a:pt x="5437" y="8281"/>
                  </a:cubicBezTo>
                  <a:cubicBezTo>
                    <a:pt x="5545" y="8281"/>
                    <a:pt x="5566" y="8475"/>
                    <a:pt x="5670" y="8475"/>
                  </a:cubicBezTo>
                  <a:cubicBezTo>
                    <a:pt x="5672" y="8475"/>
                    <a:pt x="5675" y="8475"/>
                    <a:pt x="5678" y="8475"/>
                  </a:cubicBezTo>
                  <a:cubicBezTo>
                    <a:pt x="5798" y="8463"/>
                    <a:pt x="5798" y="8463"/>
                    <a:pt x="5917" y="8452"/>
                  </a:cubicBezTo>
                  <a:cubicBezTo>
                    <a:pt x="6031" y="8446"/>
                    <a:pt x="6020" y="8270"/>
                    <a:pt x="6134" y="8258"/>
                  </a:cubicBezTo>
                  <a:cubicBezTo>
                    <a:pt x="6139" y="8258"/>
                    <a:pt x="6144" y="8257"/>
                    <a:pt x="6149" y="8257"/>
                  </a:cubicBezTo>
                  <a:cubicBezTo>
                    <a:pt x="6249" y="8257"/>
                    <a:pt x="6263" y="8356"/>
                    <a:pt x="6363" y="8356"/>
                  </a:cubicBezTo>
                  <a:cubicBezTo>
                    <a:pt x="6368" y="8356"/>
                    <a:pt x="6373" y="8356"/>
                    <a:pt x="6379" y="8355"/>
                  </a:cubicBezTo>
                  <a:cubicBezTo>
                    <a:pt x="6493" y="8344"/>
                    <a:pt x="6493" y="8281"/>
                    <a:pt x="6606" y="8275"/>
                  </a:cubicBezTo>
                  <a:cubicBezTo>
                    <a:pt x="6726" y="8270"/>
                    <a:pt x="6715" y="8161"/>
                    <a:pt x="6834" y="8156"/>
                  </a:cubicBezTo>
                  <a:cubicBezTo>
                    <a:pt x="6837" y="8155"/>
                    <a:pt x="6840" y="8155"/>
                    <a:pt x="6843" y="8155"/>
                  </a:cubicBezTo>
                  <a:cubicBezTo>
                    <a:pt x="6953" y="8155"/>
                    <a:pt x="6973" y="8355"/>
                    <a:pt x="7080" y="8355"/>
                  </a:cubicBezTo>
                  <a:cubicBezTo>
                    <a:pt x="7082" y="8355"/>
                    <a:pt x="7083" y="8355"/>
                    <a:pt x="7085" y="8355"/>
                  </a:cubicBezTo>
                  <a:cubicBezTo>
                    <a:pt x="7204" y="8344"/>
                    <a:pt x="7193" y="8218"/>
                    <a:pt x="7307" y="8213"/>
                  </a:cubicBezTo>
                  <a:cubicBezTo>
                    <a:pt x="7427" y="8201"/>
                    <a:pt x="7421" y="8116"/>
                    <a:pt x="7535" y="8104"/>
                  </a:cubicBezTo>
                  <a:cubicBezTo>
                    <a:pt x="7654" y="8099"/>
                    <a:pt x="7654" y="8104"/>
                    <a:pt x="7774" y="8093"/>
                  </a:cubicBezTo>
                  <a:cubicBezTo>
                    <a:pt x="7784" y="8092"/>
                    <a:pt x="7794" y="8092"/>
                    <a:pt x="7803" y="8092"/>
                  </a:cubicBezTo>
                  <a:cubicBezTo>
                    <a:pt x="7881" y="8092"/>
                    <a:pt x="7900" y="8129"/>
                    <a:pt x="7979" y="8129"/>
                  </a:cubicBezTo>
                  <a:cubicBezTo>
                    <a:pt x="7987" y="8129"/>
                    <a:pt x="7997" y="8128"/>
                    <a:pt x="8007" y="8127"/>
                  </a:cubicBezTo>
                  <a:cubicBezTo>
                    <a:pt x="8127" y="8122"/>
                    <a:pt x="8127" y="8099"/>
                    <a:pt x="8241" y="8087"/>
                  </a:cubicBezTo>
                  <a:cubicBezTo>
                    <a:pt x="8243" y="8087"/>
                    <a:pt x="8245" y="8087"/>
                    <a:pt x="8247" y="8087"/>
                  </a:cubicBezTo>
                  <a:cubicBezTo>
                    <a:pt x="8359" y="8087"/>
                    <a:pt x="8373" y="8241"/>
                    <a:pt x="8486" y="8241"/>
                  </a:cubicBezTo>
                  <a:cubicBezTo>
                    <a:pt x="8487" y="8241"/>
                    <a:pt x="8489" y="8241"/>
                    <a:pt x="8492" y="8241"/>
                  </a:cubicBezTo>
                  <a:cubicBezTo>
                    <a:pt x="8508" y="8240"/>
                    <a:pt x="8523" y="8239"/>
                    <a:pt x="8535" y="8239"/>
                  </a:cubicBezTo>
                  <a:cubicBezTo>
                    <a:pt x="8597" y="8239"/>
                    <a:pt x="8620" y="8255"/>
                    <a:pt x="8681" y="8255"/>
                  </a:cubicBezTo>
                  <a:cubicBezTo>
                    <a:pt x="8694" y="8255"/>
                    <a:pt x="8708" y="8254"/>
                    <a:pt x="8725" y="8253"/>
                  </a:cubicBezTo>
                  <a:cubicBezTo>
                    <a:pt x="8845" y="8247"/>
                    <a:pt x="8839" y="8201"/>
                    <a:pt x="8959" y="8190"/>
                  </a:cubicBezTo>
                  <a:cubicBezTo>
                    <a:pt x="9072" y="8184"/>
                    <a:pt x="9067" y="8099"/>
                    <a:pt x="9186" y="8087"/>
                  </a:cubicBezTo>
                  <a:cubicBezTo>
                    <a:pt x="9300" y="8076"/>
                    <a:pt x="9289" y="7939"/>
                    <a:pt x="9408" y="7934"/>
                  </a:cubicBezTo>
                  <a:cubicBezTo>
                    <a:pt x="9414" y="7933"/>
                    <a:pt x="9419" y="7933"/>
                    <a:pt x="9424" y="7933"/>
                  </a:cubicBezTo>
                  <a:cubicBezTo>
                    <a:pt x="9526" y="7933"/>
                    <a:pt x="9539" y="8036"/>
                    <a:pt x="9645" y="8036"/>
                  </a:cubicBezTo>
                  <a:cubicBezTo>
                    <a:pt x="9648" y="8036"/>
                    <a:pt x="9651" y="8036"/>
                    <a:pt x="9653" y="8036"/>
                  </a:cubicBezTo>
                  <a:cubicBezTo>
                    <a:pt x="9767" y="8025"/>
                    <a:pt x="9767" y="8002"/>
                    <a:pt x="9881" y="7996"/>
                  </a:cubicBezTo>
                  <a:cubicBezTo>
                    <a:pt x="10001" y="7985"/>
                    <a:pt x="9995" y="7894"/>
                    <a:pt x="10109" y="7882"/>
                  </a:cubicBezTo>
                  <a:cubicBezTo>
                    <a:pt x="10119" y="7881"/>
                    <a:pt x="10128" y="7881"/>
                    <a:pt x="10137" y="7881"/>
                  </a:cubicBezTo>
                  <a:cubicBezTo>
                    <a:pt x="10226" y="7881"/>
                    <a:pt x="10242" y="7928"/>
                    <a:pt x="10334" y="7928"/>
                  </a:cubicBezTo>
                  <a:cubicBezTo>
                    <a:pt x="10338" y="7928"/>
                    <a:pt x="10343" y="7928"/>
                    <a:pt x="10348" y="7928"/>
                  </a:cubicBezTo>
                  <a:cubicBezTo>
                    <a:pt x="10468" y="7917"/>
                    <a:pt x="10462" y="7871"/>
                    <a:pt x="10582" y="7854"/>
                  </a:cubicBezTo>
                  <a:cubicBezTo>
                    <a:pt x="10592" y="7853"/>
                    <a:pt x="10602" y="7852"/>
                    <a:pt x="10610" y="7852"/>
                  </a:cubicBezTo>
                  <a:cubicBezTo>
                    <a:pt x="10689" y="7852"/>
                    <a:pt x="10708" y="7890"/>
                    <a:pt x="10786" y="7890"/>
                  </a:cubicBezTo>
                  <a:cubicBezTo>
                    <a:pt x="10795" y="7890"/>
                    <a:pt x="10805" y="7889"/>
                    <a:pt x="10815" y="7888"/>
                  </a:cubicBezTo>
                  <a:cubicBezTo>
                    <a:pt x="10829" y="7887"/>
                    <a:pt x="10841" y="7887"/>
                    <a:pt x="10851" y="7887"/>
                  </a:cubicBezTo>
                  <a:cubicBezTo>
                    <a:pt x="10925" y="7887"/>
                    <a:pt x="10944" y="7900"/>
                    <a:pt x="11018" y="7900"/>
                  </a:cubicBezTo>
                  <a:cubicBezTo>
                    <a:pt x="11029" y="7900"/>
                    <a:pt x="11041" y="7900"/>
                    <a:pt x="11054" y="7899"/>
                  </a:cubicBezTo>
                  <a:cubicBezTo>
                    <a:pt x="11174" y="7888"/>
                    <a:pt x="11163" y="7820"/>
                    <a:pt x="11282" y="7808"/>
                  </a:cubicBezTo>
                  <a:cubicBezTo>
                    <a:pt x="11284" y="7808"/>
                    <a:pt x="11285" y="7808"/>
                    <a:pt x="11286" y="7808"/>
                  </a:cubicBezTo>
                  <a:cubicBezTo>
                    <a:pt x="11399" y="7808"/>
                    <a:pt x="11419" y="8025"/>
                    <a:pt x="11525" y="8025"/>
                  </a:cubicBezTo>
                  <a:cubicBezTo>
                    <a:pt x="11527" y="8025"/>
                    <a:pt x="11530" y="8025"/>
                    <a:pt x="11533" y="8025"/>
                  </a:cubicBezTo>
                  <a:cubicBezTo>
                    <a:pt x="11652" y="8013"/>
                    <a:pt x="11641" y="7899"/>
                    <a:pt x="11761" y="7888"/>
                  </a:cubicBezTo>
                  <a:cubicBezTo>
                    <a:pt x="11775" y="7887"/>
                    <a:pt x="11788" y="7886"/>
                    <a:pt x="11799" y="7886"/>
                  </a:cubicBezTo>
                  <a:cubicBezTo>
                    <a:pt x="11866" y="7886"/>
                    <a:pt x="11888" y="7907"/>
                    <a:pt x="11955" y="7907"/>
                  </a:cubicBezTo>
                  <a:cubicBezTo>
                    <a:pt x="11967" y="7907"/>
                    <a:pt x="11980" y="7907"/>
                    <a:pt x="11994" y="7905"/>
                  </a:cubicBezTo>
                  <a:cubicBezTo>
                    <a:pt x="12114" y="7899"/>
                    <a:pt x="12102" y="7797"/>
                    <a:pt x="12222" y="7786"/>
                  </a:cubicBezTo>
                  <a:cubicBezTo>
                    <a:pt x="12231" y="7785"/>
                    <a:pt x="12240" y="7784"/>
                    <a:pt x="12248" y="7784"/>
                  </a:cubicBezTo>
                  <a:cubicBezTo>
                    <a:pt x="12333" y="7784"/>
                    <a:pt x="12350" y="7831"/>
                    <a:pt x="12446" y="7831"/>
                  </a:cubicBezTo>
                  <a:cubicBezTo>
                    <a:pt x="12451" y="7831"/>
                    <a:pt x="12456" y="7831"/>
                    <a:pt x="12461" y="7831"/>
                  </a:cubicBezTo>
                  <a:cubicBezTo>
                    <a:pt x="12476" y="7830"/>
                    <a:pt x="12490" y="7829"/>
                    <a:pt x="12501" y="7829"/>
                  </a:cubicBezTo>
                  <a:cubicBezTo>
                    <a:pt x="12571" y="7829"/>
                    <a:pt x="12590" y="7850"/>
                    <a:pt x="12656" y="7850"/>
                  </a:cubicBezTo>
                  <a:cubicBezTo>
                    <a:pt x="12667" y="7850"/>
                    <a:pt x="12680" y="7850"/>
                    <a:pt x="12695" y="7848"/>
                  </a:cubicBezTo>
                  <a:cubicBezTo>
                    <a:pt x="12814" y="7837"/>
                    <a:pt x="12808" y="7786"/>
                    <a:pt x="12928" y="7774"/>
                  </a:cubicBezTo>
                  <a:cubicBezTo>
                    <a:pt x="13042" y="7768"/>
                    <a:pt x="13036" y="7660"/>
                    <a:pt x="13150" y="7655"/>
                  </a:cubicBezTo>
                  <a:cubicBezTo>
                    <a:pt x="13153" y="7654"/>
                    <a:pt x="13156" y="7654"/>
                    <a:pt x="13159" y="7654"/>
                  </a:cubicBezTo>
                  <a:cubicBezTo>
                    <a:pt x="13268" y="7654"/>
                    <a:pt x="13289" y="7860"/>
                    <a:pt x="13398" y="7860"/>
                  </a:cubicBezTo>
                  <a:cubicBezTo>
                    <a:pt x="13401" y="7860"/>
                    <a:pt x="13404" y="7860"/>
                    <a:pt x="13406" y="7860"/>
                  </a:cubicBezTo>
                  <a:cubicBezTo>
                    <a:pt x="13520" y="7854"/>
                    <a:pt x="13515" y="7751"/>
                    <a:pt x="13629" y="7746"/>
                  </a:cubicBezTo>
                  <a:cubicBezTo>
                    <a:pt x="13635" y="7744"/>
                    <a:pt x="13642" y="7743"/>
                    <a:pt x="13649" y="7743"/>
                  </a:cubicBezTo>
                  <a:cubicBezTo>
                    <a:pt x="13665" y="7743"/>
                    <a:pt x="13681" y="7747"/>
                    <a:pt x="13697" y="7751"/>
                  </a:cubicBezTo>
                  <a:lnTo>
                    <a:pt x="13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4" name="Google Shape;1484;p72"/>
          <p:cNvSpPr txBox="1">
            <a:spLocks noGrp="1"/>
          </p:cNvSpPr>
          <p:nvPr>
            <p:ph type="body" idx="1"/>
          </p:nvPr>
        </p:nvSpPr>
        <p:spPr>
          <a:xfrm>
            <a:off x="1237357" y="1611675"/>
            <a:ext cx="6174096" cy="2945667"/>
          </a:xfrm>
          <a:prstGeom prst="rect">
            <a:avLst/>
          </a:prstGeom>
        </p:spPr>
        <p:txBody>
          <a:bodyPr spcFirstLastPara="1" wrap="square" lIns="91425" tIns="91425" rIns="91425" bIns="91425" anchor="t" anchorCtr="0">
            <a:noAutofit/>
          </a:bodyPr>
          <a:lstStyle/>
          <a:p>
            <a:pPr algn="just"/>
            <a:r>
              <a:rPr lang="id-ID" sz="2000" b="1" dirty="0"/>
              <a:t>Konflik berasal dari kata kerja Latin </a:t>
            </a:r>
            <a:r>
              <a:rPr lang="id-ID" sz="2000" b="1" i="1" dirty="0"/>
              <a:t>configere</a:t>
            </a:r>
            <a:r>
              <a:rPr lang="id-ID" sz="2000" b="1" dirty="0"/>
              <a:t> yang berarti saling memukul.</a:t>
            </a:r>
          </a:p>
          <a:p>
            <a:pPr algn="just"/>
            <a:r>
              <a:rPr lang="id-ID" sz="2000" b="1" dirty="0"/>
              <a:t> Secara Sosiologis, konflik diartikan sebagai suatu proses sosial antara dua orang atau lebih (kelompok) di mana salah satu pihakberusaha  menyingkirkan pihak lain dengan menghancurkannya atau membuatnya tidak berdaya</a:t>
            </a:r>
            <a:r>
              <a:rPr lang="id-ID" b="1" dirty="0"/>
              <a:t>. </a:t>
            </a:r>
            <a:endParaRPr lang="en-GB" b="1" dirty="0"/>
          </a:p>
          <a:p>
            <a:pPr marL="0" lvl="0" indent="0" algn="l" rtl="0">
              <a:spcBef>
                <a:spcPts val="0"/>
              </a:spcBef>
              <a:spcAft>
                <a:spcPts val="0"/>
              </a:spcAft>
              <a:buClr>
                <a:srgbClr val="273D40"/>
              </a:buClr>
              <a:buSzPts val="600"/>
              <a:buFont typeface="Arial"/>
              <a:buNone/>
            </a:pPr>
            <a:endParaRPr dirty="0"/>
          </a:p>
        </p:txBody>
      </p:sp>
      <p:sp>
        <p:nvSpPr>
          <p:cNvPr id="1485" name="Google Shape;1485;p72"/>
          <p:cNvSpPr txBox="1">
            <a:spLocks noGrp="1"/>
          </p:cNvSpPr>
          <p:nvPr>
            <p:ph type="title"/>
          </p:nvPr>
        </p:nvSpPr>
        <p:spPr>
          <a:xfrm>
            <a:off x="2998925" y="437974"/>
            <a:ext cx="3146100" cy="69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a:t>
            </a:r>
            <a:r>
              <a:rPr lang="id-ID" dirty="0"/>
              <a:t>Pengeertian</a:t>
            </a:r>
            <a:endParaRPr dirty="0"/>
          </a:p>
        </p:txBody>
      </p:sp>
      <p:grpSp>
        <p:nvGrpSpPr>
          <p:cNvPr id="1486" name="Google Shape;1486;p72"/>
          <p:cNvGrpSpPr/>
          <p:nvPr/>
        </p:nvGrpSpPr>
        <p:grpSpPr>
          <a:xfrm>
            <a:off x="4194830" y="224917"/>
            <a:ext cx="754247" cy="310725"/>
            <a:chOff x="-2417150" y="1571850"/>
            <a:chExt cx="1347351" cy="310725"/>
          </a:xfrm>
        </p:grpSpPr>
        <p:sp>
          <p:nvSpPr>
            <p:cNvPr id="1487" name="Google Shape;1487;p72"/>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72"/>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72"/>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72"/>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72"/>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81"/>
                                        </p:tgtEl>
                                        <p:attrNameLst>
                                          <p:attrName>style.visibility</p:attrName>
                                        </p:attrNameLst>
                                      </p:cBhvr>
                                      <p:to>
                                        <p:strVal val="visible"/>
                                      </p:to>
                                    </p:set>
                                    <p:anim calcmode="lin" valueType="num">
                                      <p:cBhvr additive="base">
                                        <p:cTn id="7" dur="1000"/>
                                        <p:tgtEl>
                                          <p:spTgt spid="148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485"/>
                                        </p:tgtEl>
                                        <p:attrNameLst>
                                          <p:attrName>style.visibility</p:attrName>
                                        </p:attrNameLst>
                                      </p:cBhvr>
                                      <p:to>
                                        <p:strVal val="visible"/>
                                      </p:to>
                                    </p:set>
                                    <p:animEffect transition="in" filter="fade">
                                      <p:cBhvr>
                                        <p:cTn id="10" dur="1000"/>
                                        <p:tgtEl>
                                          <p:spTgt spid="1485"/>
                                        </p:tgtEl>
                                      </p:cBhvr>
                                    </p:animEffect>
                                  </p:childTnLst>
                                </p:cTn>
                              </p:par>
                              <p:par>
                                <p:cTn id="11" presetID="10" presetClass="entr" presetSubtype="0" fill="hold" nodeType="withEffect">
                                  <p:stCondLst>
                                    <p:cond delay="0"/>
                                  </p:stCondLst>
                                  <p:childTnLst>
                                    <p:set>
                                      <p:cBhvr>
                                        <p:cTn id="12" dur="1" fill="hold">
                                          <p:stCondLst>
                                            <p:cond delay="0"/>
                                          </p:stCondLst>
                                        </p:cTn>
                                        <p:tgtEl>
                                          <p:spTgt spid="1486"/>
                                        </p:tgtEl>
                                        <p:attrNameLst>
                                          <p:attrName>style.visibility</p:attrName>
                                        </p:attrNameLst>
                                      </p:cBhvr>
                                      <p:to>
                                        <p:strVal val="visible"/>
                                      </p:to>
                                    </p:set>
                                    <p:animEffect transition="in" filter="fade">
                                      <p:cBhvr>
                                        <p:cTn id="13" dur="1000"/>
                                        <p:tgtEl>
                                          <p:spTgt spid="14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84"/>
                                        </p:tgtEl>
                                        <p:attrNameLst>
                                          <p:attrName>style.visibility</p:attrName>
                                        </p:attrNameLst>
                                      </p:cBhvr>
                                      <p:to>
                                        <p:strVal val="visible"/>
                                      </p:to>
                                    </p:set>
                                    <p:animEffect transition="in" filter="fade">
                                      <p:cBhvr>
                                        <p:cTn id="18" dur="1000"/>
                                        <p:tgtEl>
                                          <p:spTgt spid="148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77"/>
                                        </p:tgtEl>
                                        <p:attrNameLst>
                                          <p:attrName>style.visibility</p:attrName>
                                        </p:attrNameLst>
                                      </p:cBhvr>
                                      <p:to>
                                        <p:strVal val="visible"/>
                                      </p:to>
                                    </p:set>
                                    <p:anim calcmode="lin" valueType="num">
                                      <p:cBhvr additive="base">
                                        <p:cTn id="23" dur="1000"/>
                                        <p:tgtEl>
                                          <p:spTgt spid="1477"/>
                                        </p:tgtEl>
                                        <p:attrNameLst>
                                          <p:attrName>ppt_x</p:attrName>
                                        </p:attrNameLst>
                                      </p:cBhvr>
                                      <p:tavLst>
                                        <p:tav tm="0">
                                          <p:val>
                                            <p:strVal val="#ppt_x-1"/>
                                          </p:val>
                                        </p:tav>
                                        <p:tav tm="100000">
                                          <p:val>
                                            <p:strVal val="#ppt_x"/>
                                          </p:val>
                                        </p:tav>
                                      </p:tavLst>
                                    </p:anim>
                                  </p:childTnLst>
                                </p:cTn>
                              </p:par>
                              <p:par>
                                <p:cTn id="24" presetID="10" presetClass="entr" presetSubtype="0" fill="hold" nodeType="withEffect">
                                  <p:stCondLst>
                                    <p:cond delay="0"/>
                                  </p:stCondLst>
                                  <p:childTnLst>
                                    <p:set>
                                      <p:cBhvr>
                                        <p:cTn id="25" dur="1" fill="hold">
                                          <p:stCondLst>
                                            <p:cond delay="0"/>
                                          </p:stCondLst>
                                        </p:cTn>
                                        <p:tgtEl>
                                          <p:spTgt spid="1480"/>
                                        </p:tgtEl>
                                        <p:attrNameLst>
                                          <p:attrName>style.visibility</p:attrName>
                                        </p:attrNameLst>
                                      </p:cBhvr>
                                      <p:to>
                                        <p:strVal val="visible"/>
                                      </p:to>
                                    </p:set>
                                    <p:animEffect transition="in" filter="fade">
                                      <p:cBhvr>
                                        <p:cTn id="26" dur="1000"/>
                                        <p:tgtEl>
                                          <p:spTgt spid="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65"/>
          <p:cNvSpPr txBox="1">
            <a:spLocks noGrp="1"/>
          </p:cNvSpPr>
          <p:nvPr>
            <p:ph type="title"/>
          </p:nvPr>
        </p:nvSpPr>
        <p:spPr>
          <a:xfrm>
            <a:off x="2533446" y="1820199"/>
            <a:ext cx="4076958" cy="953700"/>
          </a:xfrm>
          <a:prstGeom prst="rect">
            <a:avLst/>
          </a:prstGeom>
        </p:spPr>
        <p:txBody>
          <a:bodyPr spcFirstLastPara="1" wrap="square" lIns="91425" tIns="91425" rIns="91425" bIns="91425" anchor="t" anchorCtr="0">
            <a:noAutofit/>
          </a:bodyPr>
          <a:lstStyle/>
          <a:p>
            <a:pPr lvl="0"/>
            <a:r>
              <a:rPr lang="id-ID" sz="4000" b="1" dirty="0"/>
              <a:t>Definisi Konflik Menurut Para Tokoh</a:t>
            </a:r>
            <a:endParaRPr sz="4000" b="1" dirty="0"/>
          </a:p>
        </p:txBody>
      </p:sp>
      <p:sp>
        <p:nvSpPr>
          <p:cNvPr id="1020" name="Google Shape;1020;p65"/>
          <p:cNvSpPr txBox="1">
            <a:spLocks noGrp="1"/>
          </p:cNvSpPr>
          <p:nvPr>
            <p:ph type="subTitle" idx="1"/>
          </p:nvPr>
        </p:nvSpPr>
        <p:spPr>
          <a:xfrm>
            <a:off x="3348975" y="3414352"/>
            <a:ext cx="2445900" cy="106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1021" name="Google Shape;1021;p65"/>
          <p:cNvGrpSpPr/>
          <p:nvPr/>
        </p:nvGrpSpPr>
        <p:grpSpPr>
          <a:xfrm>
            <a:off x="5264363" y="278234"/>
            <a:ext cx="1888999" cy="901512"/>
            <a:chOff x="150354" y="3784874"/>
            <a:chExt cx="1888999" cy="901512"/>
          </a:xfrm>
        </p:grpSpPr>
        <p:sp>
          <p:nvSpPr>
            <p:cNvPr id="1022" name="Google Shape;1022;p65"/>
            <p:cNvSpPr/>
            <p:nvPr/>
          </p:nvSpPr>
          <p:spPr>
            <a:xfrm rot="-9899938">
              <a:off x="176103" y="4015169"/>
              <a:ext cx="1837501" cy="440923"/>
            </a:xfrm>
            <a:custGeom>
              <a:avLst/>
              <a:gdLst/>
              <a:ahLst/>
              <a:cxnLst/>
              <a:rect l="l" t="t" r="r" b="b"/>
              <a:pathLst>
                <a:path w="10873" h="2609" extrusionOk="0">
                  <a:moveTo>
                    <a:pt x="9079" y="0"/>
                  </a:moveTo>
                  <a:lnTo>
                    <a:pt x="9016" y="6"/>
                  </a:lnTo>
                  <a:lnTo>
                    <a:pt x="8224" y="12"/>
                  </a:lnTo>
                  <a:lnTo>
                    <a:pt x="8162" y="12"/>
                  </a:lnTo>
                  <a:lnTo>
                    <a:pt x="7199" y="23"/>
                  </a:lnTo>
                  <a:lnTo>
                    <a:pt x="7131" y="23"/>
                  </a:lnTo>
                  <a:lnTo>
                    <a:pt x="6442" y="29"/>
                  </a:lnTo>
                  <a:lnTo>
                    <a:pt x="6379" y="29"/>
                  </a:lnTo>
                  <a:lnTo>
                    <a:pt x="5553" y="40"/>
                  </a:lnTo>
                  <a:lnTo>
                    <a:pt x="5491" y="40"/>
                  </a:lnTo>
                  <a:lnTo>
                    <a:pt x="4682" y="46"/>
                  </a:lnTo>
                  <a:lnTo>
                    <a:pt x="4619" y="46"/>
                  </a:lnTo>
                  <a:lnTo>
                    <a:pt x="3953" y="57"/>
                  </a:lnTo>
                  <a:lnTo>
                    <a:pt x="3896" y="57"/>
                  </a:lnTo>
                  <a:lnTo>
                    <a:pt x="2934" y="63"/>
                  </a:lnTo>
                  <a:lnTo>
                    <a:pt x="2865" y="63"/>
                  </a:lnTo>
                  <a:lnTo>
                    <a:pt x="1960" y="74"/>
                  </a:lnTo>
                  <a:lnTo>
                    <a:pt x="1897" y="74"/>
                  </a:lnTo>
                  <a:lnTo>
                    <a:pt x="1060" y="86"/>
                  </a:lnTo>
                  <a:lnTo>
                    <a:pt x="986" y="86"/>
                  </a:lnTo>
                  <a:lnTo>
                    <a:pt x="428" y="92"/>
                  </a:lnTo>
                  <a:lnTo>
                    <a:pt x="257" y="92"/>
                  </a:lnTo>
                  <a:lnTo>
                    <a:pt x="257" y="410"/>
                  </a:lnTo>
                  <a:lnTo>
                    <a:pt x="257" y="507"/>
                  </a:lnTo>
                  <a:lnTo>
                    <a:pt x="120" y="690"/>
                  </a:lnTo>
                  <a:lnTo>
                    <a:pt x="331" y="1105"/>
                  </a:lnTo>
                  <a:lnTo>
                    <a:pt x="371" y="1191"/>
                  </a:lnTo>
                  <a:lnTo>
                    <a:pt x="325" y="1231"/>
                  </a:lnTo>
                  <a:lnTo>
                    <a:pt x="206" y="1327"/>
                  </a:lnTo>
                  <a:lnTo>
                    <a:pt x="137" y="1390"/>
                  </a:lnTo>
                  <a:lnTo>
                    <a:pt x="1" y="1504"/>
                  </a:lnTo>
                  <a:lnTo>
                    <a:pt x="217" y="1874"/>
                  </a:lnTo>
                  <a:lnTo>
                    <a:pt x="1" y="2165"/>
                  </a:lnTo>
                  <a:lnTo>
                    <a:pt x="160" y="2239"/>
                  </a:lnTo>
                  <a:lnTo>
                    <a:pt x="354" y="2324"/>
                  </a:lnTo>
                  <a:lnTo>
                    <a:pt x="377" y="2335"/>
                  </a:lnTo>
                  <a:lnTo>
                    <a:pt x="348" y="2358"/>
                  </a:lnTo>
                  <a:lnTo>
                    <a:pt x="280" y="2432"/>
                  </a:lnTo>
                  <a:lnTo>
                    <a:pt x="120" y="2609"/>
                  </a:lnTo>
                  <a:lnTo>
                    <a:pt x="9574" y="2609"/>
                  </a:lnTo>
                  <a:lnTo>
                    <a:pt x="9859" y="2318"/>
                  </a:lnTo>
                  <a:lnTo>
                    <a:pt x="9944" y="2239"/>
                  </a:lnTo>
                  <a:lnTo>
                    <a:pt x="10434" y="1743"/>
                  </a:lnTo>
                  <a:lnTo>
                    <a:pt x="10508" y="1669"/>
                  </a:lnTo>
                  <a:lnTo>
                    <a:pt x="10782" y="1390"/>
                  </a:lnTo>
                  <a:lnTo>
                    <a:pt x="10850" y="1327"/>
                  </a:lnTo>
                  <a:lnTo>
                    <a:pt x="10873" y="1299"/>
                  </a:lnTo>
                  <a:lnTo>
                    <a:pt x="10491" y="974"/>
                  </a:lnTo>
                  <a:lnTo>
                    <a:pt x="10423" y="917"/>
                  </a:lnTo>
                  <a:lnTo>
                    <a:pt x="9910" y="479"/>
                  </a:lnTo>
                  <a:lnTo>
                    <a:pt x="9825" y="410"/>
                  </a:lnTo>
                  <a:lnTo>
                    <a:pt x="93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rot="-9899938">
              <a:off x="180449" y="4011679"/>
              <a:ext cx="1810462" cy="441937"/>
            </a:xfrm>
            <a:custGeom>
              <a:avLst/>
              <a:gdLst/>
              <a:ahLst/>
              <a:cxnLst/>
              <a:rect l="l" t="t" r="r" b="b"/>
              <a:pathLst>
                <a:path w="10713" h="2615" extrusionOk="0">
                  <a:moveTo>
                    <a:pt x="6334" y="371"/>
                  </a:moveTo>
                  <a:cubicBezTo>
                    <a:pt x="6556" y="376"/>
                    <a:pt x="6778" y="376"/>
                    <a:pt x="7005" y="382"/>
                  </a:cubicBezTo>
                  <a:lnTo>
                    <a:pt x="7028" y="1322"/>
                  </a:lnTo>
                  <a:lnTo>
                    <a:pt x="6368" y="1322"/>
                  </a:lnTo>
                  <a:cubicBezTo>
                    <a:pt x="6368" y="1071"/>
                    <a:pt x="6362" y="826"/>
                    <a:pt x="6345" y="576"/>
                  </a:cubicBezTo>
                  <a:cubicBezTo>
                    <a:pt x="6345" y="509"/>
                    <a:pt x="6339" y="442"/>
                    <a:pt x="6334" y="371"/>
                  </a:cubicBezTo>
                  <a:close/>
                  <a:moveTo>
                    <a:pt x="855" y="445"/>
                  </a:moveTo>
                  <a:lnTo>
                    <a:pt x="860" y="1327"/>
                  </a:lnTo>
                  <a:lnTo>
                    <a:pt x="245" y="1327"/>
                  </a:lnTo>
                  <a:cubicBezTo>
                    <a:pt x="257" y="1037"/>
                    <a:pt x="268" y="752"/>
                    <a:pt x="274" y="467"/>
                  </a:cubicBezTo>
                  <a:cubicBezTo>
                    <a:pt x="467" y="456"/>
                    <a:pt x="661" y="450"/>
                    <a:pt x="855" y="445"/>
                  </a:cubicBezTo>
                  <a:close/>
                  <a:moveTo>
                    <a:pt x="1760" y="410"/>
                  </a:moveTo>
                  <a:cubicBezTo>
                    <a:pt x="1760" y="712"/>
                    <a:pt x="1760" y="1020"/>
                    <a:pt x="1760" y="1327"/>
                  </a:cubicBezTo>
                  <a:lnTo>
                    <a:pt x="940" y="1327"/>
                  </a:lnTo>
                  <a:cubicBezTo>
                    <a:pt x="934" y="1043"/>
                    <a:pt x="929" y="764"/>
                    <a:pt x="923" y="479"/>
                  </a:cubicBezTo>
                  <a:lnTo>
                    <a:pt x="923" y="439"/>
                  </a:lnTo>
                  <a:cubicBezTo>
                    <a:pt x="1202" y="428"/>
                    <a:pt x="1481" y="416"/>
                    <a:pt x="1760" y="410"/>
                  </a:cubicBezTo>
                  <a:close/>
                  <a:moveTo>
                    <a:pt x="2734" y="382"/>
                  </a:moveTo>
                  <a:cubicBezTo>
                    <a:pt x="2740" y="701"/>
                    <a:pt x="2745" y="1014"/>
                    <a:pt x="2751" y="1327"/>
                  </a:cubicBezTo>
                  <a:lnTo>
                    <a:pt x="1823" y="1327"/>
                  </a:lnTo>
                  <a:cubicBezTo>
                    <a:pt x="1823" y="1022"/>
                    <a:pt x="1823" y="716"/>
                    <a:pt x="1823" y="410"/>
                  </a:cubicBezTo>
                  <a:cubicBezTo>
                    <a:pt x="2130" y="399"/>
                    <a:pt x="2432" y="388"/>
                    <a:pt x="2734" y="382"/>
                  </a:cubicBezTo>
                  <a:close/>
                  <a:moveTo>
                    <a:pt x="3753" y="365"/>
                  </a:moveTo>
                  <a:lnTo>
                    <a:pt x="3736" y="1327"/>
                  </a:lnTo>
                  <a:lnTo>
                    <a:pt x="2819" y="1327"/>
                  </a:lnTo>
                  <a:lnTo>
                    <a:pt x="2802" y="382"/>
                  </a:lnTo>
                  <a:cubicBezTo>
                    <a:pt x="3116" y="376"/>
                    <a:pt x="3429" y="371"/>
                    <a:pt x="3742" y="365"/>
                  </a:cubicBezTo>
                  <a:close/>
                  <a:moveTo>
                    <a:pt x="4471" y="359"/>
                  </a:moveTo>
                  <a:lnTo>
                    <a:pt x="4460" y="1327"/>
                  </a:lnTo>
                  <a:lnTo>
                    <a:pt x="3805" y="1327"/>
                  </a:lnTo>
                  <a:lnTo>
                    <a:pt x="3810" y="570"/>
                  </a:lnTo>
                  <a:lnTo>
                    <a:pt x="3810" y="365"/>
                  </a:lnTo>
                  <a:cubicBezTo>
                    <a:pt x="4033" y="365"/>
                    <a:pt x="4255" y="365"/>
                    <a:pt x="4471" y="359"/>
                  </a:cubicBezTo>
                  <a:close/>
                  <a:moveTo>
                    <a:pt x="5348" y="359"/>
                  </a:moveTo>
                  <a:cubicBezTo>
                    <a:pt x="5354" y="678"/>
                    <a:pt x="5354" y="1003"/>
                    <a:pt x="5354" y="1322"/>
                  </a:cubicBezTo>
                  <a:lnTo>
                    <a:pt x="5348" y="1327"/>
                  </a:lnTo>
                  <a:lnTo>
                    <a:pt x="4528" y="1327"/>
                  </a:lnTo>
                  <a:cubicBezTo>
                    <a:pt x="4528" y="1037"/>
                    <a:pt x="4534" y="746"/>
                    <a:pt x="4539" y="450"/>
                  </a:cubicBezTo>
                  <a:lnTo>
                    <a:pt x="4539" y="359"/>
                  </a:lnTo>
                  <a:close/>
                  <a:moveTo>
                    <a:pt x="7074" y="382"/>
                  </a:moveTo>
                  <a:cubicBezTo>
                    <a:pt x="7381" y="393"/>
                    <a:pt x="7689" y="399"/>
                    <a:pt x="7996" y="410"/>
                  </a:cubicBezTo>
                  <a:lnTo>
                    <a:pt x="7928" y="1327"/>
                  </a:lnTo>
                  <a:lnTo>
                    <a:pt x="7097" y="1327"/>
                  </a:lnTo>
                  <a:lnTo>
                    <a:pt x="7074" y="382"/>
                  </a:lnTo>
                  <a:close/>
                  <a:moveTo>
                    <a:pt x="8059" y="410"/>
                  </a:moveTo>
                  <a:lnTo>
                    <a:pt x="8218" y="416"/>
                  </a:lnTo>
                  <a:cubicBezTo>
                    <a:pt x="8441" y="422"/>
                    <a:pt x="8657" y="433"/>
                    <a:pt x="8879" y="439"/>
                  </a:cubicBezTo>
                  <a:lnTo>
                    <a:pt x="8879" y="1327"/>
                  </a:lnTo>
                  <a:lnTo>
                    <a:pt x="7991" y="1327"/>
                  </a:lnTo>
                  <a:lnTo>
                    <a:pt x="8059" y="410"/>
                  </a:lnTo>
                  <a:close/>
                  <a:moveTo>
                    <a:pt x="8947" y="445"/>
                  </a:moveTo>
                  <a:cubicBezTo>
                    <a:pt x="9192" y="456"/>
                    <a:pt x="9443" y="467"/>
                    <a:pt x="9688" y="479"/>
                  </a:cubicBezTo>
                  <a:cubicBezTo>
                    <a:pt x="9694" y="764"/>
                    <a:pt x="9699" y="1048"/>
                    <a:pt x="9705" y="1327"/>
                  </a:cubicBezTo>
                  <a:lnTo>
                    <a:pt x="8947" y="1327"/>
                  </a:lnTo>
                  <a:lnTo>
                    <a:pt x="8947" y="445"/>
                  </a:lnTo>
                  <a:close/>
                  <a:moveTo>
                    <a:pt x="5422" y="365"/>
                  </a:moveTo>
                  <a:cubicBezTo>
                    <a:pt x="5707" y="365"/>
                    <a:pt x="5992" y="371"/>
                    <a:pt x="6276" y="376"/>
                  </a:cubicBezTo>
                  <a:cubicBezTo>
                    <a:pt x="6299" y="690"/>
                    <a:pt x="6311" y="1008"/>
                    <a:pt x="6311" y="1333"/>
                  </a:cubicBezTo>
                  <a:lnTo>
                    <a:pt x="5422" y="1327"/>
                  </a:lnTo>
                  <a:lnTo>
                    <a:pt x="5422" y="405"/>
                  </a:lnTo>
                  <a:lnTo>
                    <a:pt x="5422" y="365"/>
                  </a:lnTo>
                  <a:close/>
                  <a:moveTo>
                    <a:pt x="860" y="1390"/>
                  </a:moveTo>
                  <a:cubicBezTo>
                    <a:pt x="866" y="1675"/>
                    <a:pt x="866" y="1960"/>
                    <a:pt x="872" y="2239"/>
                  </a:cubicBezTo>
                  <a:lnTo>
                    <a:pt x="217" y="2239"/>
                  </a:lnTo>
                  <a:lnTo>
                    <a:pt x="234" y="1680"/>
                  </a:lnTo>
                  <a:cubicBezTo>
                    <a:pt x="234" y="1584"/>
                    <a:pt x="240" y="1487"/>
                    <a:pt x="245" y="1390"/>
                  </a:cubicBezTo>
                  <a:close/>
                  <a:moveTo>
                    <a:pt x="1754" y="1390"/>
                  </a:moveTo>
                  <a:cubicBezTo>
                    <a:pt x="1754" y="1675"/>
                    <a:pt x="1749" y="1954"/>
                    <a:pt x="1749" y="2239"/>
                  </a:cubicBezTo>
                  <a:lnTo>
                    <a:pt x="951" y="2239"/>
                  </a:lnTo>
                  <a:cubicBezTo>
                    <a:pt x="946" y="1954"/>
                    <a:pt x="940" y="1675"/>
                    <a:pt x="940" y="1390"/>
                  </a:cubicBezTo>
                  <a:close/>
                  <a:moveTo>
                    <a:pt x="2745" y="1390"/>
                  </a:moveTo>
                  <a:lnTo>
                    <a:pt x="2757" y="2239"/>
                  </a:lnTo>
                  <a:lnTo>
                    <a:pt x="1823" y="2239"/>
                  </a:lnTo>
                  <a:lnTo>
                    <a:pt x="1823" y="1777"/>
                  </a:lnTo>
                  <a:lnTo>
                    <a:pt x="1823" y="1390"/>
                  </a:lnTo>
                  <a:close/>
                  <a:moveTo>
                    <a:pt x="3736" y="1396"/>
                  </a:moveTo>
                  <a:lnTo>
                    <a:pt x="3725" y="2239"/>
                  </a:lnTo>
                  <a:lnTo>
                    <a:pt x="2837" y="2239"/>
                  </a:lnTo>
                  <a:cubicBezTo>
                    <a:pt x="2831" y="2062"/>
                    <a:pt x="2831" y="1885"/>
                    <a:pt x="2825" y="1703"/>
                  </a:cubicBezTo>
                  <a:cubicBezTo>
                    <a:pt x="2825" y="1601"/>
                    <a:pt x="2825" y="1498"/>
                    <a:pt x="2819" y="1396"/>
                  </a:cubicBezTo>
                  <a:close/>
                  <a:moveTo>
                    <a:pt x="4460" y="1396"/>
                  </a:moveTo>
                  <a:cubicBezTo>
                    <a:pt x="4454" y="1675"/>
                    <a:pt x="4448" y="1954"/>
                    <a:pt x="4443" y="2239"/>
                  </a:cubicBezTo>
                  <a:lnTo>
                    <a:pt x="3793" y="2239"/>
                  </a:lnTo>
                  <a:cubicBezTo>
                    <a:pt x="3793" y="2096"/>
                    <a:pt x="3793" y="1948"/>
                    <a:pt x="3799" y="1806"/>
                  </a:cubicBezTo>
                  <a:lnTo>
                    <a:pt x="3805" y="1396"/>
                  </a:lnTo>
                  <a:close/>
                  <a:moveTo>
                    <a:pt x="5354" y="1390"/>
                  </a:moveTo>
                  <a:cubicBezTo>
                    <a:pt x="5354" y="1680"/>
                    <a:pt x="5348" y="1954"/>
                    <a:pt x="5348" y="2239"/>
                  </a:cubicBezTo>
                  <a:lnTo>
                    <a:pt x="4517" y="2239"/>
                  </a:lnTo>
                  <a:lnTo>
                    <a:pt x="4522" y="1749"/>
                  </a:lnTo>
                  <a:cubicBezTo>
                    <a:pt x="4522" y="1629"/>
                    <a:pt x="4522" y="1515"/>
                    <a:pt x="4528" y="1390"/>
                  </a:cubicBezTo>
                  <a:close/>
                  <a:moveTo>
                    <a:pt x="6305" y="1396"/>
                  </a:moveTo>
                  <a:cubicBezTo>
                    <a:pt x="6299" y="1658"/>
                    <a:pt x="6288" y="1925"/>
                    <a:pt x="6271" y="2193"/>
                  </a:cubicBezTo>
                  <a:lnTo>
                    <a:pt x="6271" y="2199"/>
                  </a:lnTo>
                  <a:lnTo>
                    <a:pt x="6265" y="2239"/>
                  </a:lnTo>
                  <a:lnTo>
                    <a:pt x="5422" y="2239"/>
                  </a:lnTo>
                  <a:lnTo>
                    <a:pt x="5422" y="1800"/>
                  </a:lnTo>
                  <a:lnTo>
                    <a:pt x="5422" y="1396"/>
                  </a:lnTo>
                  <a:close/>
                  <a:moveTo>
                    <a:pt x="7028" y="1396"/>
                  </a:moveTo>
                  <a:cubicBezTo>
                    <a:pt x="7034" y="1675"/>
                    <a:pt x="7040" y="1960"/>
                    <a:pt x="7045" y="2239"/>
                  </a:cubicBezTo>
                  <a:lnTo>
                    <a:pt x="6339" y="2239"/>
                  </a:lnTo>
                  <a:cubicBezTo>
                    <a:pt x="6362" y="1960"/>
                    <a:pt x="6373" y="1680"/>
                    <a:pt x="6373" y="1396"/>
                  </a:cubicBezTo>
                  <a:close/>
                  <a:moveTo>
                    <a:pt x="7922" y="1396"/>
                  </a:moveTo>
                  <a:cubicBezTo>
                    <a:pt x="7905" y="1601"/>
                    <a:pt x="7894" y="1811"/>
                    <a:pt x="7882" y="2022"/>
                  </a:cubicBezTo>
                  <a:lnTo>
                    <a:pt x="7877" y="2022"/>
                  </a:lnTo>
                  <a:cubicBezTo>
                    <a:pt x="7871" y="2096"/>
                    <a:pt x="7865" y="2165"/>
                    <a:pt x="7860" y="2239"/>
                  </a:cubicBezTo>
                  <a:lnTo>
                    <a:pt x="7119" y="2239"/>
                  </a:lnTo>
                  <a:cubicBezTo>
                    <a:pt x="7114" y="2034"/>
                    <a:pt x="7108" y="1829"/>
                    <a:pt x="7102" y="1624"/>
                  </a:cubicBezTo>
                  <a:lnTo>
                    <a:pt x="7097" y="1396"/>
                  </a:lnTo>
                  <a:close/>
                  <a:moveTo>
                    <a:pt x="8879" y="1396"/>
                  </a:moveTo>
                  <a:lnTo>
                    <a:pt x="8879" y="2239"/>
                  </a:lnTo>
                  <a:lnTo>
                    <a:pt x="7934" y="2239"/>
                  </a:lnTo>
                  <a:cubicBezTo>
                    <a:pt x="7951" y="1994"/>
                    <a:pt x="7968" y="1749"/>
                    <a:pt x="7985" y="1504"/>
                  </a:cubicBezTo>
                  <a:cubicBezTo>
                    <a:pt x="7985" y="1470"/>
                    <a:pt x="7991" y="1436"/>
                    <a:pt x="7991" y="1396"/>
                  </a:cubicBezTo>
                  <a:close/>
                  <a:moveTo>
                    <a:pt x="9711" y="1396"/>
                  </a:moveTo>
                  <a:lnTo>
                    <a:pt x="9722" y="2199"/>
                  </a:lnTo>
                  <a:lnTo>
                    <a:pt x="9722" y="2239"/>
                  </a:lnTo>
                  <a:lnTo>
                    <a:pt x="8959" y="2239"/>
                  </a:lnTo>
                  <a:cubicBezTo>
                    <a:pt x="8959" y="2079"/>
                    <a:pt x="8959" y="1920"/>
                    <a:pt x="8953" y="1760"/>
                  </a:cubicBezTo>
                  <a:lnTo>
                    <a:pt x="8953" y="1396"/>
                  </a:lnTo>
                  <a:close/>
                  <a:moveTo>
                    <a:pt x="217" y="2358"/>
                  </a:moveTo>
                  <a:lnTo>
                    <a:pt x="143" y="2432"/>
                  </a:lnTo>
                  <a:cubicBezTo>
                    <a:pt x="143" y="2489"/>
                    <a:pt x="137" y="2546"/>
                    <a:pt x="137" y="2609"/>
                  </a:cubicBezTo>
                  <a:lnTo>
                    <a:pt x="211" y="2609"/>
                  </a:lnTo>
                  <a:cubicBezTo>
                    <a:pt x="211" y="2523"/>
                    <a:pt x="211" y="2444"/>
                    <a:pt x="217" y="2358"/>
                  </a:cubicBezTo>
                  <a:close/>
                  <a:moveTo>
                    <a:pt x="8879" y="0"/>
                  </a:moveTo>
                  <a:lnTo>
                    <a:pt x="8879" y="376"/>
                  </a:lnTo>
                  <a:cubicBezTo>
                    <a:pt x="8606" y="365"/>
                    <a:pt x="8332" y="353"/>
                    <a:pt x="8065" y="342"/>
                  </a:cubicBezTo>
                  <a:cubicBezTo>
                    <a:pt x="8065" y="319"/>
                    <a:pt x="8065" y="302"/>
                    <a:pt x="8070" y="279"/>
                  </a:cubicBezTo>
                  <a:cubicBezTo>
                    <a:pt x="8076" y="188"/>
                    <a:pt x="8082" y="97"/>
                    <a:pt x="8087" y="12"/>
                  </a:cubicBezTo>
                  <a:lnTo>
                    <a:pt x="8025" y="12"/>
                  </a:lnTo>
                  <a:cubicBezTo>
                    <a:pt x="8013" y="120"/>
                    <a:pt x="8008" y="228"/>
                    <a:pt x="7996" y="342"/>
                  </a:cubicBezTo>
                  <a:cubicBezTo>
                    <a:pt x="7689" y="331"/>
                    <a:pt x="7376" y="319"/>
                    <a:pt x="7068" y="314"/>
                  </a:cubicBezTo>
                  <a:cubicBezTo>
                    <a:pt x="7068" y="274"/>
                    <a:pt x="7068" y="234"/>
                    <a:pt x="7062" y="194"/>
                  </a:cubicBezTo>
                  <a:lnTo>
                    <a:pt x="7057" y="17"/>
                  </a:lnTo>
                  <a:lnTo>
                    <a:pt x="6994" y="17"/>
                  </a:lnTo>
                  <a:cubicBezTo>
                    <a:pt x="6994" y="120"/>
                    <a:pt x="7000" y="217"/>
                    <a:pt x="7000" y="314"/>
                  </a:cubicBezTo>
                  <a:cubicBezTo>
                    <a:pt x="6778" y="308"/>
                    <a:pt x="6550" y="302"/>
                    <a:pt x="6328" y="297"/>
                  </a:cubicBezTo>
                  <a:cubicBezTo>
                    <a:pt x="6322" y="205"/>
                    <a:pt x="6311" y="120"/>
                    <a:pt x="6305" y="29"/>
                  </a:cubicBezTo>
                  <a:lnTo>
                    <a:pt x="6242" y="29"/>
                  </a:lnTo>
                  <a:cubicBezTo>
                    <a:pt x="6254" y="114"/>
                    <a:pt x="6259" y="205"/>
                    <a:pt x="6265" y="297"/>
                  </a:cubicBezTo>
                  <a:cubicBezTo>
                    <a:pt x="5980" y="291"/>
                    <a:pt x="5701" y="291"/>
                    <a:pt x="5422" y="291"/>
                  </a:cubicBezTo>
                  <a:lnTo>
                    <a:pt x="5422" y="40"/>
                  </a:lnTo>
                  <a:lnTo>
                    <a:pt x="5354" y="40"/>
                  </a:lnTo>
                  <a:lnTo>
                    <a:pt x="5354" y="297"/>
                  </a:lnTo>
                  <a:lnTo>
                    <a:pt x="4545" y="297"/>
                  </a:lnTo>
                  <a:cubicBezTo>
                    <a:pt x="4545" y="211"/>
                    <a:pt x="4545" y="131"/>
                    <a:pt x="4545" y="46"/>
                  </a:cubicBezTo>
                  <a:lnTo>
                    <a:pt x="4482" y="46"/>
                  </a:lnTo>
                  <a:lnTo>
                    <a:pt x="4482" y="297"/>
                  </a:lnTo>
                  <a:lnTo>
                    <a:pt x="3822" y="297"/>
                  </a:lnTo>
                  <a:lnTo>
                    <a:pt x="3822" y="57"/>
                  </a:lnTo>
                  <a:lnTo>
                    <a:pt x="3759" y="57"/>
                  </a:lnTo>
                  <a:cubicBezTo>
                    <a:pt x="3759" y="137"/>
                    <a:pt x="3759" y="217"/>
                    <a:pt x="3753" y="297"/>
                  </a:cubicBezTo>
                  <a:cubicBezTo>
                    <a:pt x="3435" y="302"/>
                    <a:pt x="3116" y="308"/>
                    <a:pt x="2802" y="314"/>
                  </a:cubicBezTo>
                  <a:lnTo>
                    <a:pt x="2797" y="63"/>
                  </a:lnTo>
                  <a:lnTo>
                    <a:pt x="2734" y="63"/>
                  </a:lnTo>
                  <a:lnTo>
                    <a:pt x="2734" y="314"/>
                  </a:lnTo>
                  <a:cubicBezTo>
                    <a:pt x="2426" y="319"/>
                    <a:pt x="2125" y="331"/>
                    <a:pt x="1823" y="342"/>
                  </a:cubicBezTo>
                  <a:lnTo>
                    <a:pt x="1823" y="314"/>
                  </a:lnTo>
                  <a:lnTo>
                    <a:pt x="1823" y="74"/>
                  </a:lnTo>
                  <a:lnTo>
                    <a:pt x="1760" y="74"/>
                  </a:lnTo>
                  <a:lnTo>
                    <a:pt x="1760" y="342"/>
                  </a:lnTo>
                  <a:cubicBezTo>
                    <a:pt x="1481" y="353"/>
                    <a:pt x="1202" y="359"/>
                    <a:pt x="923" y="371"/>
                  </a:cubicBezTo>
                  <a:cubicBezTo>
                    <a:pt x="923" y="279"/>
                    <a:pt x="923" y="177"/>
                    <a:pt x="917" y="80"/>
                  </a:cubicBezTo>
                  <a:lnTo>
                    <a:pt x="849" y="80"/>
                  </a:lnTo>
                  <a:lnTo>
                    <a:pt x="849" y="376"/>
                  </a:lnTo>
                  <a:lnTo>
                    <a:pt x="274" y="399"/>
                  </a:lnTo>
                  <a:lnTo>
                    <a:pt x="274" y="359"/>
                  </a:lnTo>
                  <a:cubicBezTo>
                    <a:pt x="274" y="268"/>
                    <a:pt x="279" y="177"/>
                    <a:pt x="279" y="86"/>
                  </a:cubicBezTo>
                  <a:lnTo>
                    <a:pt x="222" y="86"/>
                  </a:lnTo>
                  <a:cubicBezTo>
                    <a:pt x="217" y="194"/>
                    <a:pt x="211" y="302"/>
                    <a:pt x="211" y="405"/>
                  </a:cubicBezTo>
                  <a:lnTo>
                    <a:pt x="114" y="410"/>
                  </a:lnTo>
                  <a:lnTo>
                    <a:pt x="114" y="473"/>
                  </a:lnTo>
                  <a:lnTo>
                    <a:pt x="205" y="467"/>
                  </a:lnTo>
                  <a:lnTo>
                    <a:pt x="194" y="1111"/>
                  </a:lnTo>
                  <a:lnTo>
                    <a:pt x="188" y="1236"/>
                  </a:lnTo>
                  <a:cubicBezTo>
                    <a:pt x="188" y="1265"/>
                    <a:pt x="188" y="1299"/>
                    <a:pt x="183" y="1333"/>
                  </a:cubicBezTo>
                  <a:lnTo>
                    <a:pt x="69" y="1333"/>
                  </a:lnTo>
                  <a:lnTo>
                    <a:pt x="0" y="1390"/>
                  </a:lnTo>
                  <a:lnTo>
                    <a:pt x="183" y="1390"/>
                  </a:lnTo>
                  <a:cubicBezTo>
                    <a:pt x="171" y="1675"/>
                    <a:pt x="160" y="1960"/>
                    <a:pt x="154" y="2244"/>
                  </a:cubicBezTo>
                  <a:lnTo>
                    <a:pt x="29" y="2244"/>
                  </a:lnTo>
                  <a:lnTo>
                    <a:pt x="217" y="2324"/>
                  </a:lnTo>
                  <a:cubicBezTo>
                    <a:pt x="217" y="2318"/>
                    <a:pt x="217" y="2313"/>
                    <a:pt x="217" y="2307"/>
                  </a:cubicBezTo>
                  <a:lnTo>
                    <a:pt x="872" y="2307"/>
                  </a:lnTo>
                  <a:lnTo>
                    <a:pt x="872" y="2438"/>
                  </a:lnTo>
                  <a:lnTo>
                    <a:pt x="872" y="2609"/>
                  </a:lnTo>
                  <a:lnTo>
                    <a:pt x="951" y="2609"/>
                  </a:lnTo>
                  <a:lnTo>
                    <a:pt x="951" y="2307"/>
                  </a:lnTo>
                  <a:lnTo>
                    <a:pt x="1749" y="2307"/>
                  </a:lnTo>
                  <a:lnTo>
                    <a:pt x="1749" y="2409"/>
                  </a:lnTo>
                  <a:lnTo>
                    <a:pt x="1749" y="2609"/>
                  </a:lnTo>
                  <a:lnTo>
                    <a:pt x="1823" y="2609"/>
                  </a:lnTo>
                  <a:lnTo>
                    <a:pt x="1823" y="2512"/>
                  </a:lnTo>
                  <a:lnTo>
                    <a:pt x="1823" y="2307"/>
                  </a:lnTo>
                  <a:lnTo>
                    <a:pt x="2762" y="2307"/>
                  </a:lnTo>
                  <a:lnTo>
                    <a:pt x="2762" y="2609"/>
                  </a:lnTo>
                  <a:lnTo>
                    <a:pt x="2842" y="2609"/>
                  </a:lnTo>
                  <a:cubicBezTo>
                    <a:pt x="2842" y="2523"/>
                    <a:pt x="2837" y="2444"/>
                    <a:pt x="2837" y="2358"/>
                  </a:cubicBezTo>
                  <a:lnTo>
                    <a:pt x="2837" y="2307"/>
                  </a:lnTo>
                  <a:lnTo>
                    <a:pt x="3725" y="2307"/>
                  </a:lnTo>
                  <a:lnTo>
                    <a:pt x="3725" y="2352"/>
                  </a:lnTo>
                  <a:lnTo>
                    <a:pt x="3719" y="2609"/>
                  </a:lnTo>
                  <a:lnTo>
                    <a:pt x="3788" y="2609"/>
                  </a:lnTo>
                  <a:lnTo>
                    <a:pt x="3788" y="2307"/>
                  </a:lnTo>
                  <a:lnTo>
                    <a:pt x="4437" y="2307"/>
                  </a:lnTo>
                  <a:lnTo>
                    <a:pt x="4437" y="2313"/>
                  </a:lnTo>
                  <a:cubicBezTo>
                    <a:pt x="4437" y="2409"/>
                    <a:pt x="4437" y="2512"/>
                    <a:pt x="4431" y="2609"/>
                  </a:cubicBezTo>
                  <a:lnTo>
                    <a:pt x="4511" y="2609"/>
                  </a:lnTo>
                  <a:lnTo>
                    <a:pt x="4511" y="2398"/>
                  </a:lnTo>
                  <a:lnTo>
                    <a:pt x="4511" y="2307"/>
                  </a:lnTo>
                  <a:lnTo>
                    <a:pt x="5348" y="2307"/>
                  </a:lnTo>
                  <a:lnTo>
                    <a:pt x="5348" y="2409"/>
                  </a:lnTo>
                  <a:lnTo>
                    <a:pt x="5348" y="2609"/>
                  </a:lnTo>
                  <a:lnTo>
                    <a:pt x="5416" y="2609"/>
                  </a:lnTo>
                  <a:lnTo>
                    <a:pt x="5416" y="2506"/>
                  </a:lnTo>
                  <a:lnTo>
                    <a:pt x="5416" y="2307"/>
                  </a:lnTo>
                  <a:lnTo>
                    <a:pt x="6254" y="2307"/>
                  </a:lnTo>
                  <a:cubicBezTo>
                    <a:pt x="6248" y="2409"/>
                    <a:pt x="6237" y="2512"/>
                    <a:pt x="6225" y="2609"/>
                  </a:cubicBezTo>
                  <a:lnTo>
                    <a:pt x="6299" y="2609"/>
                  </a:lnTo>
                  <a:cubicBezTo>
                    <a:pt x="6311" y="2512"/>
                    <a:pt x="6316" y="2409"/>
                    <a:pt x="6328" y="2307"/>
                  </a:cubicBezTo>
                  <a:lnTo>
                    <a:pt x="7045" y="2307"/>
                  </a:lnTo>
                  <a:cubicBezTo>
                    <a:pt x="7045" y="2409"/>
                    <a:pt x="7045" y="2512"/>
                    <a:pt x="7051" y="2609"/>
                  </a:cubicBezTo>
                  <a:lnTo>
                    <a:pt x="7119" y="2609"/>
                  </a:lnTo>
                  <a:cubicBezTo>
                    <a:pt x="7119" y="2512"/>
                    <a:pt x="7119" y="2409"/>
                    <a:pt x="7114" y="2307"/>
                  </a:cubicBezTo>
                  <a:lnTo>
                    <a:pt x="7848" y="2307"/>
                  </a:lnTo>
                  <a:cubicBezTo>
                    <a:pt x="7837" y="2409"/>
                    <a:pt x="7831" y="2512"/>
                    <a:pt x="7825" y="2609"/>
                  </a:cubicBezTo>
                  <a:lnTo>
                    <a:pt x="7900" y="2609"/>
                  </a:lnTo>
                  <a:cubicBezTo>
                    <a:pt x="7905" y="2512"/>
                    <a:pt x="7911" y="2409"/>
                    <a:pt x="7922" y="2307"/>
                  </a:cubicBezTo>
                  <a:lnTo>
                    <a:pt x="8873" y="2307"/>
                  </a:lnTo>
                  <a:lnTo>
                    <a:pt x="8873" y="2421"/>
                  </a:lnTo>
                  <a:lnTo>
                    <a:pt x="8873" y="2614"/>
                  </a:lnTo>
                  <a:lnTo>
                    <a:pt x="8953" y="2614"/>
                  </a:lnTo>
                  <a:lnTo>
                    <a:pt x="8953" y="2307"/>
                  </a:lnTo>
                  <a:lnTo>
                    <a:pt x="9716" y="2307"/>
                  </a:lnTo>
                  <a:lnTo>
                    <a:pt x="9716" y="2324"/>
                  </a:lnTo>
                  <a:lnTo>
                    <a:pt x="9802" y="2239"/>
                  </a:lnTo>
                  <a:lnTo>
                    <a:pt x="9790" y="2239"/>
                  </a:lnTo>
                  <a:cubicBezTo>
                    <a:pt x="9785" y="2045"/>
                    <a:pt x="9779" y="1851"/>
                    <a:pt x="9773" y="1652"/>
                  </a:cubicBezTo>
                  <a:cubicBezTo>
                    <a:pt x="9773" y="1567"/>
                    <a:pt x="9768" y="1481"/>
                    <a:pt x="9768" y="1396"/>
                  </a:cubicBezTo>
                  <a:lnTo>
                    <a:pt x="10286" y="1396"/>
                  </a:lnTo>
                  <a:cubicBezTo>
                    <a:pt x="10286" y="1510"/>
                    <a:pt x="10286" y="1629"/>
                    <a:pt x="10292" y="1743"/>
                  </a:cubicBezTo>
                  <a:lnTo>
                    <a:pt x="10366" y="1675"/>
                  </a:lnTo>
                  <a:cubicBezTo>
                    <a:pt x="10366" y="1578"/>
                    <a:pt x="10360" y="1487"/>
                    <a:pt x="10360" y="1396"/>
                  </a:cubicBezTo>
                  <a:lnTo>
                    <a:pt x="10645" y="1396"/>
                  </a:lnTo>
                  <a:lnTo>
                    <a:pt x="10713" y="1327"/>
                  </a:lnTo>
                  <a:lnTo>
                    <a:pt x="10360" y="1327"/>
                  </a:lnTo>
                  <a:cubicBezTo>
                    <a:pt x="10360" y="1208"/>
                    <a:pt x="10360" y="1094"/>
                    <a:pt x="10354" y="974"/>
                  </a:cubicBezTo>
                  <a:lnTo>
                    <a:pt x="10286" y="917"/>
                  </a:lnTo>
                  <a:lnTo>
                    <a:pt x="10286" y="917"/>
                  </a:lnTo>
                  <a:cubicBezTo>
                    <a:pt x="10286" y="1054"/>
                    <a:pt x="10286" y="1191"/>
                    <a:pt x="10292" y="1327"/>
                  </a:cubicBezTo>
                  <a:lnTo>
                    <a:pt x="9768" y="1327"/>
                  </a:lnTo>
                  <a:cubicBezTo>
                    <a:pt x="9762" y="1043"/>
                    <a:pt x="9756" y="764"/>
                    <a:pt x="9750" y="479"/>
                  </a:cubicBezTo>
                  <a:lnTo>
                    <a:pt x="9768" y="479"/>
                  </a:lnTo>
                  <a:lnTo>
                    <a:pt x="9682" y="410"/>
                  </a:lnTo>
                  <a:cubicBezTo>
                    <a:pt x="9437" y="399"/>
                    <a:pt x="9187" y="388"/>
                    <a:pt x="8942" y="376"/>
                  </a:cubicBezTo>
                  <a:lnTo>
                    <a:pt x="8942" y="279"/>
                  </a:lnTo>
                  <a:lnTo>
                    <a:pt x="894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65"/>
          <p:cNvSpPr/>
          <p:nvPr/>
        </p:nvSpPr>
        <p:spPr>
          <a:xfrm rot="-5399939">
            <a:off x="2559573" y="3186454"/>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9"/>
                                        </p:tgtEl>
                                        <p:attrNameLst>
                                          <p:attrName>style.visibility</p:attrName>
                                        </p:attrNameLst>
                                      </p:cBhvr>
                                      <p:to>
                                        <p:strVal val="visible"/>
                                      </p:to>
                                    </p:set>
                                    <p:anim calcmode="lin" valueType="num">
                                      <p:cBhvr additive="base">
                                        <p:cTn id="7" dur="1000"/>
                                        <p:tgtEl>
                                          <p:spTgt spid="1019"/>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Effect transition="in" filter="fade">
                                      <p:cBhvr>
                                        <p:cTn id="10" dur="1000"/>
                                        <p:tgtEl>
                                          <p:spTgt spid="10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1"/>
                                        </p:tgtEl>
                                        <p:attrNameLst>
                                          <p:attrName>style.visibility</p:attrName>
                                        </p:attrNameLst>
                                      </p:cBhvr>
                                      <p:to>
                                        <p:strVal val="visible"/>
                                      </p:to>
                                    </p:set>
                                    <p:animEffect transition="in" filter="fade">
                                      <p:cBhvr>
                                        <p:cTn id="15" dur="1000"/>
                                        <p:tgtEl>
                                          <p:spTgt spid="10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
                                        </p:tgtEl>
                                        <p:attrNameLst>
                                          <p:attrName>style.visibility</p:attrName>
                                        </p:attrNameLst>
                                      </p:cBhvr>
                                      <p:to>
                                        <p:strVal val="visible"/>
                                      </p:to>
                                    </p:set>
                                    <p:animEffect transition="in" filter="fade">
                                      <p:cBhvr>
                                        <p:cTn id="20" dur="10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grpSp>
        <p:nvGrpSpPr>
          <p:cNvPr id="991" name="Google Shape;991;p64"/>
          <p:cNvGrpSpPr/>
          <p:nvPr/>
        </p:nvGrpSpPr>
        <p:grpSpPr>
          <a:xfrm rot="139264">
            <a:off x="889545" y="1444336"/>
            <a:ext cx="3613478" cy="2294842"/>
            <a:chOff x="889612" y="1444225"/>
            <a:chExt cx="3613404" cy="2294795"/>
          </a:xfrm>
        </p:grpSpPr>
        <p:sp>
          <p:nvSpPr>
            <p:cNvPr id="992" name="Google Shape;992;p64"/>
            <p:cNvSpPr/>
            <p:nvPr/>
          </p:nvSpPr>
          <p:spPr>
            <a:xfrm>
              <a:off x="889612" y="1483962"/>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4"/>
            <p:cNvSpPr/>
            <p:nvPr/>
          </p:nvSpPr>
          <p:spPr>
            <a:xfrm>
              <a:off x="945200" y="1444225"/>
              <a:ext cx="3557816" cy="2255058"/>
            </a:xfrm>
            <a:custGeom>
              <a:avLst/>
              <a:gdLst/>
              <a:ahLst/>
              <a:cxnLst/>
              <a:rect l="l" t="t" r="r" b="b"/>
              <a:pathLst>
                <a:path w="13754" h="8259" extrusionOk="0">
                  <a:moveTo>
                    <a:pt x="0" y="0"/>
                  </a:moveTo>
                  <a:lnTo>
                    <a:pt x="0" y="268"/>
                  </a:lnTo>
                  <a:lnTo>
                    <a:pt x="501" y="268"/>
                  </a:lnTo>
                  <a:cubicBezTo>
                    <a:pt x="532" y="156"/>
                    <a:pt x="621" y="105"/>
                    <a:pt x="710" y="105"/>
                  </a:cubicBezTo>
                  <a:cubicBezTo>
                    <a:pt x="822" y="105"/>
                    <a:pt x="934" y="185"/>
                    <a:pt x="934" y="330"/>
                  </a:cubicBezTo>
                  <a:cubicBezTo>
                    <a:pt x="934" y="472"/>
                    <a:pt x="823" y="551"/>
                    <a:pt x="712" y="551"/>
                  </a:cubicBezTo>
                  <a:cubicBezTo>
                    <a:pt x="622" y="551"/>
                    <a:pt x="532" y="499"/>
                    <a:pt x="501" y="387"/>
                  </a:cubicBezTo>
                  <a:lnTo>
                    <a:pt x="0" y="387"/>
                  </a:lnTo>
                  <a:lnTo>
                    <a:pt x="0" y="1020"/>
                  </a:lnTo>
                  <a:lnTo>
                    <a:pt x="501" y="1020"/>
                  </a:lnTo>
                  <a:cubicBezTo>
                    <a:pt x="532" y="911"/>
                    <a:pt x="620" y="861"/>
                    <a:pt x="710" y="861"/>
                  </a:cubicBezTo>
                  <a:cubicBezTo>
                    <a:pt x="821" y="861"/>
                    <a:pt x="934" y="940"/>
                    <a:pt x="934" y="1082"/>
                  </a:cubicBezTo>
                  <a:cubicBezTo>
                    <a:pt x="934" y="1224"/>
                    <a:pt x="823" y="1303"/>
                    <a:pt x="712" y="1303"/>
                  </a:cubicBezTo>
                  <a:cubicBezTo>
                    <a:pt x="622" y="1303"/>
                    <a:pt x="532" y="1251"/>
                    <a:pt x="501" y="1139"/>
                  </a:cubicBezTo>
                  <a:lnTo>
                    <a:pt x="0" y="1139"/>
                  </a:lnTo>
                  <a:lnTo>
                    <a:pt x="0" y="1777"/>
                  </a:lnTo>
                  <a:lnTo>
                    <a:pt x="501" y="1777"/>
                  </a:lnTo>
                  <a:cubicBezTo>
                    <a:pt x="532" y="1665"/>
                    <a:pt x="622" y="1613"/>
                    <a:pt x="712" y="1613"/>
                  </a:cubicBezTo>
                  <a:cubicBezTo>
                    <a:pt x="823" y="1613"/>
                    <a:pt x="934" y="1692"/>
                    <a:pt x="934" y="1834"/>
                  </a:cubicBezTo>
                  <a:cubicBezTo>
                    <a:pt x="934" y="1979"/>
                    <a:pt x="822" y="2060"/>
                    <a:pt x="710" y="2060"/>
                  </a:cubicBezTo>
                  <a:cubicBezTo>
                    <a:pt x="621" y="2060"/>
                    <a:pt x="532" y="2008"/>
                    <a:pt x="501" y="1897"/>
                  </a:cubicBezTo>
                  <a:lnTo>
                    <a:pt x="0" y="1897"/>
                  </a:lnTo>
                  <a:lnTo>
                    <a:pt x="0" y="2529"/>
                  </a:lnTo>
                  <a:lnTo>
                    <a:pt x="501" y="2529"/>
                  </a:lnTo>
                  <a:cubicBezTo>
                    <a:pt x="532" y="2417"/>
                    <a:pt x="622" y="2365"/>
                    <a:pt x="712" y="2365"/>
                  </a:cubicBezTo>
                  <a:cubicBezTo>
                    <a:pt x="823" y="2365"/>
                    <a:pt x="934" y="2444"/>
                    <a:pt x="934" y="2586"/>
                  </a:cubicBezTo>
                  <a:cubicBezTo>
                    <a:pt x="934" y="2731"/>
                    <a:pt x="822" y="2812"/>
                    <a:pt x="710" y="2812"/>
                  </a:cubicBezTo>
                  <a:cubicBezTo>
                    <a:pt x="621" y="2812"/>
                    <a:pt x="532" y="2760"/>
                    <a:pt x="501" y="2648"/>
                  </a:cubicBezTo>
                  <a:lnTo>
                    <a:pt x="0" y="2648"/>
                  </a:lnTo>
                  <a:lnTo>
                    <a:pt x="0" y="3286"/>
                  </a:lnTo>
                  <a:lnTo>
                    <a:pt x="501" y="3286"/>
                  </a:lnTo>
                  <a:cubicBezTo>
                    <a:pt x="532" y="3174"/>
                    <a:pt x="623" y="3123"/>
                    <a:pt x="714" y="3123"/>
                  </a:cubicBezTo>
                  <a:cubicBezTo>
                    <a:pt x="827" y="3123"/>
                    <a:pt x="940" y="3202"/>
                    <a:pt x="940" y="3343"/>
                  </a:cubicBezTo>
                  <a:cubicBezTo>
                    <a:pt x="940" y="3489"/>
                    <a:pt x="826" y="3569"/>
                    <a:pt x="713" y="3569"/>
                  </a:cubicBezTo>
                  <a:cubicBezTo>
                    <a:pt x="622" y="3569"/>
                    <a:pt x="532" y="3517"/>
                    <a:pt x="501" y="3406"/>
                  </a:cubicBezTo>
                  <a:lnTo>
                    <a:pt x="0" y="3406"/>
                  </a:lnTo>
                  <a:lnTo>
                    <a:pt x="0" y="4038"/>
                  </a:lnTo>
                  <a:lnTo>
                    <a:pt x="501" y="4038"/>
                  </a:lnTo>
                  <a:cubicBezTo>
                    <a:pt x="532" y="3926"/>
                    <a:pt x="622" y="3874"/>
                    <a:pt x="712" y="3874"/>
                  </a:cubicBezTo>
                  <a:cubicBezTo>
                    <a:pt x="823" y="3874"/>
                    <a:pt x="934" y="3953"/>
                    <a:pt x="934" y="4095"/>
                  </a:cubicBezTo>
                  <a:cubicBezTo>
                    <a:pt x="934" y="4240"/>
                    <a:pt x="822" y="4321"/>
                    <a:pt x="710" y="4321"/>
                  </a:cubicBezTo>
                  <a:cubicBezTo>
                    <a:pt x="621" y="4321"/>
                    <a:pt x="532" y="4269"/>
                    <a:pt x="501" y="4158"/>
                  </a:cubicBezTo>
                  <a:lnTo>
                    <a:pt x="0" y="4158"/>
                  </a:lnTo>
                  <a:lnTo>
                    <a:pt x="0" y="4790"/>
                  </a:lnTo>
                  <a:lnTo>
                    <a:pt x="501" y="4790"/>
                  </a:lnTo>
                  <a:cubicBezTo>
                    <a:pt x="532" y="4678"/>
                    <a:pt x="621" y="4627"/>
                    <a:pt x="710" y="4627"/>
                  </a:cubicBezTo>
                  <a:cubicBezTo>
                    <a:pt x="822" y="4627"/>
                    <a:pt x="934" y="4707"/>
                    <a:pt x="934" y="4852"/>
                  </a:cubicBezTo>
                  <a:cubicBezTo>
                    <a:pt x="934" y="4994"/>
                    <a:pt x="823" y="5073"/>
                    <a:pt x="712" y="5073"/>
                  </a:cubicBezTo>
                  <a:cubicBezTo>
                    <a:pt x="622" y="5073"/>
                    <a:pt x="532" y="5021"/>
                    <a:pt x="501" y="4909"/>
                  </a:cubicBezTo>
                  <a:lnTo>
                    <a:pt x="0" y="4909"/>
                  </a:lnTo>
                  <a:lnTo>
                    <a:pt x="0" y="5542"/>
                  </a:lnTo>
                  <a:lnTo>
                    <a:pt x="501" y="5542"/>
                  </a:lnTo>
                  <a:cubicBezTo>
                    <a:pt x="532" y="5433"/>
                    <a:pt x="620" y="5383"/>
                    <a:pt x="710" y="5383"/>
                  </a:cubicBezTo>
                  <a:cubicBezTo>
                    <a:pt x="821" y="5383"/>
                    <a:pt x="934" y="5462"/>
                    <a:pt x="934" y="5604"/>
                  </a:cubicBezTo>
                  <a:cubicBezTo>
                    <a:pt x="934" y="5746"/>
                    <a:pt x="823" y="5825"/>
                    <a:pt x="712" y="5825"/>
                  </a:cubicBezTo>
                  <a:cubicBezTo>
                    <a:pt x="622" y="5825"/>
                    <a:pt x="532" y="5773"/>
                    <a:pt x="501" y="5661"/>
                  </a:cubicBezTo>
                  <a:lnTo>
                    <a:pt x="0" y="5661"/>
                  </a:lnTo>
                  <a:lnTo>
                    <a:pt x="0" y="6299"/>
                  </a:lnTo>
                  <a:lnTo>
                    <a:pt x="501" y="6299"/>
                  </a:lnTo>
                  <a:cubicBezTo>
                    <a:pt x="532" y="6187"/>
                    <a:pt x="622" y="6135"/>
                    <a:pt x="712" y="6135"/>
                  </a:cubicBezTo>
                  <a:cubicBezTo>
                    <a:pt x="823" y="6135"/>
                    <a:pt x="934" y="6214"/>
                    <a:pt x="934" y="6356"/>
                  </a:cubicBezTo>
                  <a:cubicBezTo>
                    <a:pt x="934" y="6501"/>
                    <a:pt x="822" y="6582"/>
                    <a:pt x="710" y="6582"/>
                  </a:cubicBezTo>
                  <a:cubicBezTo>
                    <a:pt x="621" y="6582"/>
                    <a:pt x="532" y="6530"/>
                    <a:pt x="501" y="6419"/>
                  </a:cubicBezTo>
                  <a:lnTo>
                    <a:pt x="0" y="6419"/>
                  </a:lnTo>
                  <a:lnTo>
                    <a:pt x="0" y="7051"/>
                  </a:lnTo>
                  <a:lnTo>
                    <a:pt x="501" y="7051"/>
                  </a:lnTo>
                  <a:cubicBezTo>
                    <a:pt x="532" y="6939"/>
                    <a:pt x="621" y="6888"/>
                    <a:pt x="710" y="6888"/>
                  </a:cubicBezTo>
                  <a:cubicBezTo>
                    <a:pt x="822" y="6888"/>
                    <a:pt x="934" y="6968"/>
                    <a:pt x="934" y="7113"/>
                  </a:cubicBezTo>
                  <a:cubicBezTo>
                    <a:pt x="934" y="7255"/>
                    <a:pt x="823" y="7334"/>
                    <a:pt x="712" y="7334"/>
                  </a:cubicBezTo>
                  <a:cubicBezTo>
                    <a:pt x="622" y="7334"/>
                    <a:pt x="532" y="7282"/>
                    <a:pt x="501" y="7170"/>
                  </a:cubicBezTo>
                  <a:lnTo>
                    <a:pt x="0" y="7170"/>
                  </a:lnTo>
                  <a:lnTo>
                    <a:pt x="0" y="7803"/>
                  </a:lnTo>
                  <a:lnTo>
                    <a:pt x="501" y="7803"/>
                  </a:lnTo>
                  <a:cubicBezTo>
                    <a:pt x="532" y="7691"/>
                    <a:pt x="621" y="7639"/>
                    <a:pt x="710" y="7639"/>
                  </a:cubicBezTo>
                  <a:cubicBezTo>
                    <a:pt x="822" y="7639"/>
                    <a:pt x="934" y="7720"/>
                    <a:pt x="934" y="7865"/>
                  </a:cubicBezTo>
                  <a:cubicBezTo>
                    <a:pt x="934" y="8007"/>
                    <a:pt x="823" y="8086"/>
                    <a:pt x="712" y="8086"/>
                  </a:cubicBezTo>
                  <a:cubicBezTo>
                    <a:pt x="622" y="8086"/>
                    <a:pt x="532" y="8034"/>
                    <a:pt x="501" y="7922"/>
                  </a:cubicBezTo>
                  <a:lnTo>
                    <a:pt x="0" y="7922"/>
                  </a:lnTo>
                  <a:lnTo>
                    <a:pt x="0" y="8258"/>
                  </a:lnTo>
                  <a:lnTo>
                    <a:pt x="13538" y="8247"/>
                  </a:lnTo>
                  <a:cubicBezTo>
                    <a:pt x="13486" y="8247"/>
                    <a:pt x="13469" y="8224"/>
                    <a:pt x="13481" y="8173"/>
                  </a:cubicBezTo>
                  <a:cubicBezTo>
                    <a:pt x="13486" y="8150"/>
                    <a:pt x="13498" y="8133"/>
                    <a:pt x="13486" y="8110"/>
                  </a:cubicBezTo>
                  <a:cubicBezTo>
                    <a:pt x="13446" y="8059"/>
                    <a:pt x="13452" y="7990"/>
                    <a:pt x="13446" y="7928"/>
                  </a:cubicBezTo>
                  <a:cubicBezTo>
                    <a:pt x="13441" y="7916"/>
                    <a:pt x="13441" y="7905"/>
                    <a:pt x="13446" y="7888"/>
                  </a:cubicBezTo>
                  <a:lnTo>
                    <a:pt x="13446" y="7831"/>
                  </a:lnTo>
                  <a:cubicBezTo>
                    <a:pt x="13441" y="7820"/>
                    <a:pt x="13441" y="7808"/>
                    <a:pt x="13441" y="7797"/>
                  </a:cubicBezTo>
                  <a:cubicBezTo>
                    <a:pt x="13435" y="7785"/>
                    <a:pt x="13435" y="7774"/>
                    <a:pt x="13429" y="7763"/>
                  </a:cubicBezTo>
                  <a:cubicBezTo>
                    <a:pt x="13418" y="7746"/>
                    <a:pt x="13407" y="7723"/>
                    <a:pt x="13407" y="7700"/>
                  </a:cubicBezTo>
                  <a:cubicBezTo>
                    <a:pt x="13401" y="7683"/>
                    <a:pt x="13390" y="7666"/>
                    <a:pt x="13367" y="7654"/>
                  </a:cubicBezTo>
                  <a:cubicBezTo>
                    <a:pt x="13350" y="7649"/>
                    <a:pt x="13344" y="7632"/>
                    <a:pt x="13355" y="7615"/>
                  </a:cubicBezTo>
                  <a:cubicBezTo>
                    <a:pt x="13367" y="7597"/>
                    <a:pt x="13367" y="7580"/>
                    <a:pt x="13361" y="7558"/>
                  </a:cubicBezTo>
                  <a:cubicBezTo>
                    <a:pt x="13367" y="7501"/>
                    <a:pt x="13355" y="7449"/>
                    <a:pt x="13333" y="7392"/>
                  </a:cubicBezTo>
                  <a:cubicBezTo>
                    <a:pt x="13321" y="7375"/>
                    <a:pt x="13327" y="7353"/>
                    <a:pt x="13315" y="7336"/>
                  </a:cubicBezTo>
                  <a:cubicBezTo>
                    <a:pt x="13281" y="7261"/>
                    <a:pt x="13327" y="7210"/>
                    <a:pt x="13367" y="7159"/>
                  </a:cubicBezTo>
                  <a:lnTo>
                    <a:pt x="13367" y="7153"/>
                  </a:lnTo>
                  <a:cubicBezTo>
                    <a:pt x="13378" y="7136"/>
                    <a:pt x="13390" y="7119"/>
                    <a:pt x="13390" y="7096"/>
                  </a:cubicBezTo>
                  <a:cubicBezTo>
                    <a:pt x="13390" y="7074"/>
                    <a:pt x="13390" y="7056"/>
                    <a:pt x="13384" y="7034"/>
                  </a:cubicBezTo>
                  <a:cubicBezTo>
                    <a:pt x="13367" y="7005"/>
                    <a:pt x="13367" y="6971"/>
                    <a:pt x="13384" y="6937"/>
                  </a:cubicBezTo>
                  <a:cubicBezTo>
                    <a:pt x="13390" y="6925"/>
                    <a:pt x="13395" y="6914"/>
                    <a:pt x="13390" y="6897"/>
                  </a:cubicBezTo>
                  <a:cubicBezTo>
                    <a:pt x="13372" y="6874"/>
                    <a:pt x="13372" y="6840"/>
                    <a:pt x="13355" y="6812"/>
                  </a:cubicBezTo>
                  <a:cubicBezTo>
                    <a:pt x="13333" y="6760"/>
                    <a:pt x="13321" y="6709"/>
                    <a:pt x="13327" y="6652"/>
                  </a:cubicBezTo>
                  <a:cubicBezTo>
                    <a:pt x="13321" y="6618"/>
                    <a:pt x="13298" y="6607"/>
                    <a:pt x="13281" y="6584"/>
                  </a:cubicBezTo>
                  <a:cubicBezTo>
                    <a:pt x="13253" y="6550"/>
                    <a:pt x="13224" y="6510"/>
                    <a:pt x="13207" y="6464"/>
                  </a:cubicBezTo>
                  <a:cubicBezTo>
                    <a:pt x="13207" y="6453"/>
                    <a:pt x="13202" y="6436"/>
                    <a:pt x="13202" y="6419"/>
                  </a:cubicBezTo>
                  <a:cubicBezTo>
                    <a:pt x="13196" y="6396"/>
                    <a:pt x="13196" y="6379"/>
                    <a:pt x="13184" y="6362"/>
                  </a:cubicBezTo>
                  <a:cubicBezTo>
                    <a:pt x="13179" y="6345"/>
                    <a:pt x="13167" y="6333"/>
                    <a:pt x="13156" y="6327"/>
                  </a:cubicBezTo>
                  <a:cubicBezTo>
                    <a:pt x="13139" y="6316"/>
                    <a:pt x="13156" y="6288"/>
                    <a:pt x="13156" y="6271"/>
                  </a:cubicBezTo>
                  <a:cubicBezTo>
                    <a:pt x="13156" y="6253"/>
                    <a:pt x="13156" y="6236"/>
                    <a:pt x="13145" y="6225"/>
                  </a:cubicBezTo>
                  <a:cubicBezTo>
                    <a:pt x="13110" y="6179"/>
                    <a:pt x="13093" y="6122"/>
                    <a:pt x="13099" y="6066"/>
                  </a:cubicBezTo>
                  <a:cubicBezTo>
                    <a:pt x="13099" y="6020"/>
                    <a:pt x="13088" y="5974"/>
                    <a:pt x="13065" y="5935"/>
                  </a:cubicBezTo>
                  <a:cubicBezTo>
                    <a:pt x="13053" y="5929"/>
                    <a:pt x="13053" y="5923"/>
                    <a:pt x="13053" y="5917"/>
                  </a:cubicBezTo>
                  <a:cubicBezTo>
                    <a:pt x="13065" y="5883"/>
                    <a:pt x="13042" y="5849"/>
                    <a:pt x="13036" y="5821"/>
                  </a:cubicBezTo>
                  <a:cubicBezTo>
                    <a:pt x="13031" y="5809"/>
                    <a:pt x="13031" y="5798"/>
                    <a:pt x="13031" y="5786"/>
                  </a:cubicBezTo>
                  <a:cubicBezTo>
                    <a:pt x="13036" y="5752"/>
                    <a:pt x="13031" y="5712"/>
                    <a:pt x="13014" y="5678"/>
                  </a:cubicBezTo>
                  <a:lnTo>
                    <a:pt x="13002" y="5655"/>
                  </a:lnTo>
                  <a:cubicBezTo>
                    <a:pt x="12997" y="5644"/>
                    <a:pt x="12997" y="5638"/>
                    <a:pt x="12991" y="5621"/>
                  </a:cubicBezTo>
                  <a:lnTo>
                    <a:pt x="12991" y="5604"/>
                  </a:lnTo>
                  <a:cubicBezTo>
                    <a:pt x="12979" y="5559"/>
                    <a:pt x="12957" y="5513"/>
                    <a:pt x="12985" y="5462"/>
                  </a:cubicBezTo>
                  <a:cubicBezTo>
                    <a:pt x="13002" y="5439"/>
                    <a:pt x="12985" y="5416"/>
                    <a:pt x="12974" y="5399"/>
                  </a:cubicBezTo>
                  <a:cubicBezTo>
                    <a:pt x="12968" y="5382"/>
                    <a:pt x="12962" y="5371"/>
                    <a:pt x="12962" y="5354"/>
                  </a:cubicBezTo>
                  <a:cubicBezTo>
                    <a:pt x="12951" y="5302"/>
                    <a:pt x="12951" y="5240"/>
                    <a:pt x="12962" y="5188"/>
                  </a:cubicBezTo>
                  <a:cubicBezTo>
                    <a:pt x="12974" y="5160"/>
                    <a:pt x="12991" y="5131"/>
                    <a:pt x="13008" y="5109"/>
                  </a:cubicBezTo>
                  <a:cubicBezTo>
                    <a:pt x="13025" y="5080"/>
                    <a:pt x="13036" y="5046"/>
                    <a:pt x="13042" y="5012"/>
                  </a:cubicBezTo>
                  <a:cubicBezTo>
                    <a:pt x="13042" y="5001"/>
                    <a:pt x="13042" y="4983"/>
                    <a:pt x="13048" y="4972"/>
                  </a:cubicBezTo>
                  <a:cubicBezTo>
                    <a:pt x="13053" y="4961"/>
                    <a:pt x="13053" y="4955"/>
                    <a:pt x="13053" y="4944"/>
                  </a:cubicBezTo>
                  <a:cubicBezTo>
                    <a:pt x="13059" y="4938"/>
                    <a:pt x="13059" y="4932"/>
                    <a:pt x="13053" y="4926"/>
                  </a:cubicBezTo>
                  <a:cubicBezTo>
                    <a:pt x="13053" y="4915"/>
                    <a:pt x="13048" y="4898"/>
                    <a:pt x="13048" y="4887"/>
                  </a:cubicBezTo>
                  <a:cubicBezTo>
                    <a:pt x="13048" y="4852"/>
                    <a:pt x="13059" y="4818"/>
                    <a:pt x="13076" y="4784"/>
                  </a:cubicBezTo>
                  <a:cubicBezTo>
                    <a:pt x="13093" y="4767"/>
                    <a:pt x="13099" y="4739"/>
                    <a:pt x="13088" y="4716"/>
                  </a:cubicBezTo>
                  <a:cubicBezTo>
                    <a:pt x="13071" y="4693"/>
                    <a:pt x="13099" y="4676"/>
                    <a:pt x="13093" y="4653"/>
                  </a:cubicBezTo>
                  <a:cubicBezTo>
                    <a:pt x="13088" y="4636"/>
                    <a:pt x="13088" y="4619"/>
                    <a:pt x="13082" y="4596"/>
                  </a:cubicBezTo>
                  <a:cubicBezTo>
                    <a:pt x="13071" y="4573"/>
                    <a:pt x="13076" y="4545"/>
                    <a:pt x="13105" y="4528"/>
                  </a:cubicBezTo>
                  <a:cubicBezTo>
                    <a:pt x="13116" y="4516"/>
                    <a:pt x="13122" y="4494"/>
                    <a:pt x="13110" y="4482"/>
                  </a:cubicBezTo>
                  <a:cubicBezTo>
                    <a:pt x="13088" y="4454"/>
                    <a:pt x="13076" y="4420"/>
                    <a:pt x="13076" y="4385"/>
                  </a:cubicBezTo>
                  <a:cubicBezTo>
                    <a:pt x="13071" y="4340"/>
                    <a:pt x="13076" y="4289"/>
                    <a:pt x="13099" y="4243"/>
                  </a:cubicBezTo>
                  <a:cubicBezTo>
                    <a:pt x="13099" y="4237"/>
                    <a:pt x="13105" y="4232"/>
                    <a:pt x="13099" y="4220"/>
                  </a:cubicBezTo>
                  <a:cubicBezTo>
                    <a:pt x="13093" y="4215"/>
                    <a:pt x="13088" y="4209"/>
                    <a:pt x="13088" y="4203"/>
                  </a:cubicBezTo>
                  <a:cubicBezTo>
                    <a:pt x="13076" y="4186"/>
                    <a:pt x="13071" y="4169"/>
                    <a:pt x="13071" y="4146"/>
                  </a:cubicBezTo>
                  <a:cubicBezTo>
                    <a:pt x="13065" y="4118"/>
                    <a:pt x="13059" y="4089"/>
                    <a:pt x="13053" y="4061"/>
                  </a:cubicBezTo>
                  <a:cubicBezTo>
                    <a:pt x="13048" y="4021"/>
                    <a:pt x="13048" y="3987"/>
                    <a:pt x="13053" y="3947"/>
                  </a:cubicBezTo>
                  <a:cubicBezTo>
                    <a:pt x="13059" y="3907"/>
                    <a:pt x="13048" y="3867"/>
                    <a:pt x="13025" y="3833"/>
                  </a:cubicBezTo>
                  <a:cubicBezTo>
                    <a:pt x="13002" y="3799"/>
                    <a:pt x="13002" y="3759"/>
                    <a:pt x="13025" y="3725"/>
                  </a:cubicBezTo>
                  <a:cubicBezTo>
                    <a:pt x="13065" y="3656"/>
                    <a:pt x="13093" y="3582"/>
                    <a:pt x="13116" y="3508"/>
                  </a:cubicBezTo>
                  <a:cubicBezTo>
                    <a:pt x="13116" y="3491"/>
                    <a:pt x="13122" y="3480"/>
                    <a:pt x="13128" y="3469"/>
                  </a:cubicBezTo>
                  <a:cubicBezTo>
                    <a:pt x="13133" y="3451"/>
                    <a:pt x="13145" y="3434"/>
                    <a:pt x="13150" y="3417"/>
                  </a:cubicBezTo>
                  <a:lnTo>
                    <a:pt x="13150" y="3412"/>
                  </a:lnTo>
                  <a:cubicBezTo>
                    <a:pt x="13167" y="3383"/>
                    <a:pt x="13167" y="3349"/>
                    <a:pt x="13179" y="3320"/>
                  </a:cubicBezTo>
                  <a:cubicBezTo>
                    <a:pt x="13190" y="3281"/>
                    <a:pt x="13190" y="3241"/>
                    <a:pt x="13179" y="3201"/>
                  </a:cubicBezTo>
                  <a:cubicBezTo>
                    <a:pt x="13173" y="3189"/>
                    <a:pt x="13173" y="3178"/>
                    <a:pt x="13179" y="3167"/>
                  </a:cubicBezTo>
                  <a:cubicBezTo>
                    <a:pt x="13196" y="3104"/>
                    <a:pt x="13224" y="3041"/>
                    <a:pt x="13264" y="2984"/>
                  </a:cubicBezTo>
                  <a:cubicBezTo>
                    <a:pt x="13264" y="2979"/>
                    <a:pt x="13270" y="2973"/>
                    <a:pt x="13270" y="2962"/>
                  </a:cubicBezTo>
                  <a:cubicBezTo>
                    <a:pt x="13264" y="2945"/>
                    <a:pt x="13281" y="2927"/>
                    <a:pt x="13287" y="2927"/>
                  </a:cubicBezTo>
                  <a:cubicBezTo>
                    <a:pt x="13298" y="2922"/>
                    <a:pt x="13298" y="2910"/>
                    <a:pt x="13298" y="2899"/>
                  </a:cubicBezTo>
                  <a:cubicBezTo>
                    <a:pt x="13298" y="2876"/>
                    <a:pt x="13298" y="2853"/>
                    <a:pt x="13293" y="2825"/>
                  </a:cubicBezTo>
                  <a:cubicBezTo>
                    <a:pt x="13281" y="2808"/>
                    <a:pt x="13298" y="2791"/>
                    <a:pt x="13310" y="2779"/>
                  </a:cubicBezTo>
                  <a:cubicBezTo>
                    <a:pt x="13321" y="2762"/>
                    <a:pt x="13333" y="2745"/>
                    <a:pt x="13344" y="2728"/>
                  </a:cubicBezTo>
                  <a:cubicBezTo>
                    <a:pt x="13350" y="2717"/>
                    <a:pt x="13361" y="2705"/>
                    <a:pt x="13372" y="2700"/>
                  </a:cubicBezTo>
                  <a:cubicBezTo>
                    <a:pt x="13378" y="2694"/>
                    <a:pt x="13372" y="2688"/>
                    <a:pt x="13372" y="2677"/>
                  </a:cubicBezTo>
                  <a:cubicBezTo>
                    <a:pt x="13372" y="2677"/>
                    <a:pt x="13372" y="2677"/>
                    <a:pt x="13372" y="2671"/>
                  </a:cubicBezTo>
                  <a:cubicBezTo>
                    <a:pt x="13355" y="2631"/>
                    <a:pt x="13367" y="2580"/>
                    <a:pt x="13401" y="2552"/>
                  </a:cubicBezTo>
                  <a:cubicBezTo>
                    <a:pt x="13424" y="2523"/>
                    <a:pt x="13441" y="2489"/>
                    <a:pt x="13452" y="2455"/>
                  </a:cubicBezTo>
                  <a:cubicBezTo>
                    <a:pt x="13464" y="2426"/>
                    <a:pt x="13486" y="2404"/>
                    <a:pt x="13515" y="2381"/>
                  </a:cubicBezTo>
                  <a:cubicBezTo>
                    <a:pt x="13566" y="2347"/>
                    <a:pt x="13583" y="2278"/>
                    <a:pt x="13566" y="2216"/>
                  </a:cubicBezTo>
                  <a:cubicBezTo>
                    <a:pt x="13555" y="2193"/>
                    <a:pt x="13566" y="2164"/>
                    <a:pt x="13589" y="2147"/>
                  </a:cubicBezTo>
                  <a:cubicBezTo>
                    <a:pt x="13606" y="2124"/>
                    <a:pt x="13612" y="2102"/>
                    <a:pt x="13606" y="2073"/>
                  </a:cubicBezTo>
                  <a:cubicBezTo>
                    <a:pt x="13612" y="2050"/>
                    <a:pt x="13617" y="2022"/>
                    <a:pt x="13617" y="1993"/>
                  </a:cubicBezTo>
                  <a:cubicBezTo>
                    <a:pt x="13623" y="1982"/>
                    <a:pt x="13623" y="1965"/>
                    <a:pt x="13623" y="1954"/>
                  </a:cubicBezTo>
                  <a:lnTo>
                    <a:pt x="13623" y="1937"/>
                  </a:lnTo>
                  <a:cubicBezTo>
                    <a:pt x="13623" y="1897"/>
                    <a:pt x="13629" y="1857"/>
                    <a:pt x="13629" y="1817"/>
                  </a:cubicBezTo>
                  <a:cubicBezTo>
                    <a:pt x="13663" y="1788"/>
                    <a:pt x="13669" y="1737"/>
                    <a:pt x="13646" y="1697"/>
                  </a:cubicBezTo>
                  <a:cubicBezTo>
                    <a:pt x="13669" y="1675"/>
                    <a:pt x="13651" y="1646"/>
                    <a:pt x="13674" y="1623"/>
                  </a:cubicBezTo>
                  <a:cubicBezTo>
                    <a:pt x="13686" y="1600"/>
                    <a:pt x="13691" y="1572"/>
                    <a:pt x="13686" y="1549"/>
                  </a:cubicBezTo>
                  <a:cubicBezTo>
                    <a:pt x="13686" y="1526"/>
                    <a:pt x="13691" y="1504"/>
                    <a:pt x="13703" y="1487"/>
                  </a:cubicBezTo>
                  <a:cubicBezTo>
                    <a:pt x="13737" y="1447"/>
                    <a:pt x="13737" y="1390"/>
                    <a:pt x="13714" y="1344"/>
                  </a:cubicBezTo>
                  <a:cubicBezTo>
                    <a:pt x="13714" y="1339"/>
                    <a:pt x="13708" y="1339"/>
                    <a:pt x="13708" y="1333"/>
                  </a:cubicBezTo>
                  <a:cubicBezTo>
                    <a:pt x="13708" y="1310"/>
                    <a:pt x="13703" y="1287"/>
                    <a:pt x="13691" y="1264"/>
                  </a:cubicBezTo>
                  <a:cubicBezTo>
                    <a:pt x="13686" y="1253"/>
                    <a:pt x="13686" y="1236"/>
                    <a:pt x="13680" y="1219"/>
                  </a:cubicBezTo>
                  <a:lnTo>
                    <a:pt x="13680" y="1208"/>
                  </a:lnTo>
                  <a:cubicBezTo>
                    <a:pt x="13674" y="1173"/>
                    <a:pt x="13663" y="1133"/>
                    <a:pt x="13646" y="1099"/>
                  </a:cubicBezTo>
                  <a:cubicBezTo>
                    <a:pt x="13623" y="1042"/>
                    <a:pt x="13623" y="974"/>
                    <a:pt x="13657" y="923"/>
                  </a:cubicBezTo>
                  <a:cubicBezTo>
                    <a:pt x="13663" y="906"/>
                    <a:pt x="13657" y="894"/>
                    <a:pt x="13657" y="883"/>
                  </a:cubicBezTo>
                  <a:cubicBezTo>
                    <a:pt x="13663" y="843"/>
                    <a:pt x="13663" y="803"/>
                    <a:pt x="13663" y="763"/>
                  </a:cubicBezTo>
                  <a:cubicBezTo>
                    <a:pt x="13663" y="746"/>
                    <a:pt x="13674" y="723"/>
                    <a:pt x="13686" y="706"/>
                  </a:cubicBezTo>
                  <a:cubicBezTo>
                    <a:pt x="13708" y="666"/>
                    <a:pt x="13726" y="627"/>
                    <a:pt x="13743" y="587"/>
                  </a:cubicBezTo>
                  <a:cubicBezTo>
                    <a:pt x="13754" y="570"/>
                    <a:pt x="13754" y="553"/>
                    <a:pt x="13748" y="530"/>
                  </a:cubicBezTo>
                  <a:cubicBezTo>
                    <a:pt x="13748" y="518"/>
                    <a:pt x="13748" y="513"/>
                    <a:pt x="13743" y="501"/>
                  </a:cubicBezTo>
                  <a:cubicBezTo>
                    <a:pt x="13743" y="496"/>
                    <a:pt x="13737" y="484"/>
                    <a:pt x="13737" y="473"/>
                  </a:cubicBezTo>
                  <a:cubicBezTo>
                    <a:pt x="13731" y="461"/>
                    <a:pt x="13731" y="450"/>
                    <a:pt x="13737" y="439"/>
                  </a:cubicBezTo>
                  <a:cubicBezTo>
                    <a:pt x="13737" y="433"/>
                    <a:pt x="13737" y="427"/>
                    <a:pt x="13737" y="422"/>
                  </a:cubicBezTo>
                  <a:cubicBezTo>
                    <a:pt x="13714" y="370"/>
                    <a:pt x="13731" y="313"/>
                    <a:pt x="13703" y="262"/>
                  </a:cubicBezTo>
                  <a:cubicBezTo>
                    <a:pt x="13697" y="245"/>
                    <a:pt x="13691" y="228"/>
                    <a:pt x="13697" y="211"/>
                  </a:cubicBezTo>
                  <a:cubicBezTo>
                    <a:pt x="13714" y="171"/>
                    <a:pt x="13714" y="120"/>
                    <a:pt x="13708" y="74"/>
                  </a:cubicBezTo>
                  <a:cubicBezTo>
                    <a:pt x="13703" y="63"/>
                    <a:pt x="13703" y="46"/>
                    <a:pt x="13708" y="34"/>
                  </a:cubicBezTo>
                  <a:cubicBezTo>
                    <a:pt x="13708" y="12"/>
                    <a:pt x="13714" y="0"/>
                    <a:pt x="137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64"/>
          <p:cNvSpPr txBox="1">
            <a:spLocks noGrp="1"/>
          </p:cNvSpPr>
          <p:nvPr>
            <p:ph type="subTitle" idx="1"/>
          </p:nvPr>
        </p:nvSpPr>
        <p:spPr>
          <a:xfrm>
            <a:off x="1266647" y="1691851"/>
            <a:ext cx="2872215" cy="1063200"/>
          </a:xfrm>
          <a:prstGeom prst="rect">
            <a:avLst/>
          </a:prstGeom>
        </p:spPr>
        <p:txBody>
          <a:bodyPr spcFirstLastPara="1" wrap="square" lIns="91425" tIns="91425" rIns="91425" bIns="91425" anchor="t" anchorCtr="0">
            <a:noAutofit/>
          </a:bodyPr>
          <a:lstStyle/>
          <a:p>
            <a:pPr marL="0" indent="0" algn="l"/>
            <a:r>
              <a:rPr lang="id-ID" dirty="0"/>
              <a:t>Konflik merupakan suatu pertentangan atau perbedaan yang tidak dapat dicegah. Konflik ini mempunyai potensi yang memberikan pengaruh positif dan negatif dalam interaksi manusia. </a:t>
            </a:r>
          </a:p>
          <a:p>
            <a:pPr marL="0" lvl="0" indent="0" algn="ctr" rtl="0">
              <a:spcBef>
                <a:spcPts val="0"/>
              </a:spcBef>
              <a:spcAft>
                <a:spcPts val="0"/>
              </a:spcAft>
              <a:buNone/>
            </a:pPr>
            <a:endParaRPr dirty="0"/>
          </a:p>
        </p:txBody>
      </p:sp>
      <p:grpSp>
        <p:nvGrpSpPr>
          <p:cNvPr id="996" name="Google Shape;996;p64"/>
          <p:cNvGrpSpPr/>
          <p:nvPr/>
        </p:nvGrpSpPr>
        <p:grpSpPr>
          <a:xfrm rot="-212243">
            <a:off x="794013" y="1266353"/>
            <a:ext cx="1487419" cy="294049"/>
            <a:chOff x="5677489" y="1114550"/>
            <a:chExt cx="1487411" cy="294048"/>
          </a:xfrm>
        </p:grpSpPr>
        <p:sp>
          <p:nvSpPr>
            <p:cNvPr id="997" name="Google Shape;997;p64"/>
            <p:cNvSpPr/>
            <p:nvPr/>
          </p:nvSpPr>
          <p:spPr>
            <a:xfrm>
              <a:off x="5677489" y="1115215"/>
              <a:ext cx="1483942" cy="293376"/>
            </a:xfrm>
            <a:custGeom>
              <a:avLst/>
              <a:gdLst/>
              <a:ahLst/>
              <a:cxnLst/>
              <a:rect l="l" t="t" r="r" b="b"/>
              <a:pathLst>
                <a:path w="13248" h="2609" extrusionOk="0">
                  <a:moveTo>
                    <a:pt x="160" y="0"/>
                  </a:moveTo>
                  <a:cubicBezTo>
                    <a:pt x="160" y="57"/>
                    <a:pt x="154" y="114"/>
                    <a:pt x="149" y="171"/>
                  </a:cubicBezTo>
                  <a:cubicBezTo>
                    <a:pt x="149" y="222"/>
                    <a:pt x="137" y="274"/>
                    <a:pt x="126" y="331"/>
                  </a:cubicBezTo>
                  <a:cubicBezTo>
                    <a:pt x="126" y="353"/>
                    <a:pt x="114" y="370"/>
                    <a:pt x="97" y="388"/>
                  </a:cubicBezTo>
                  <a:cubicBezTo>
                    <a:pt x="69" y="416"/>
                    <a:pt x="46" y="450"/>
                    <a:pt x="35" y="490"/>
                  </a:cubicBezTo>
                  <a:cubicBezTo>
                    <a:pt x="23" y="558"/>
                    <a:pt x="29" y="632"/>
                    <a:pt x="52" y="701"/>
                  </a:cubicBezTo>
                  <a:cubicBezTo>
                    <a:pt x="57" y="746"/>
                    <a:pt x="75" y="786"/>
                    <a:pt x="97" y="826"/>
                  </a:cubicBezTo>
                  <a:cubicBezTo>
                    <a:pt x="103" y="837"/>
                    <a:pt x="114" y="843"/>
                    <a:pt x="120" y="860"/>
                  </a:cubicBezTo>
                  <a:cubicBezTo>
                    <a:pt x="126" y="877"/>
                    <a:pt x="126" y="894"/>
                    <a:pt x="120" y="917"/>
                  </a:cubicBezTo>
                  <a:cubicBezTo>
                    <a:pt x="120" y="951"/>
                    <a:pt x="120" y="980"/>
                    <a:pt x="103" y="1003"/>
                  </a:cubicBezTo>
                  <a:cubicBezTo>
                    <a:pt x="80" y="1020"/>
                    <a:pt x="52" y="1042"/>
                    <a:pt x="40" y="1071"/>
                  </a:cubicBezTo>
                  <a:cubicBezTo>
                    <a:pt x="29" y="1105"/>
                    <a:pt x="18" y="1134"/>
                    <a:pt x="12" y="1168"/>
                  </a:cubicBezTo>
                  <a:cubicBezTo>
                    <a:pt x="6" y="1208"/>
                    <a:pt x="6" y="1247"/>
                    <a:pt x="6" y="1287"/>
                  </a:cubicBezTo>
                  <a:cubicBezTo>
                    <a:pt x="0" y="1361"/>
                    <a:pt x="6" y="1435"/>
                    <a:pt x="23" y="1509"/>
                  </a:cubicBezTo>
                  <a:cubicBezTo>
                    <a:pt x="35" y="1538"/>
                    <a:pt x="35" y="1589"/>
                    <a:pt x="57" y="1606"/>
                  </a:cubicBezTo>
                  <a:cubicBezTo>
                    <a:pt x="80" y="1629"/>
                    <a:pt x="109" y="1635"/>
                    <a:pt x="131" y="1658"/>
                  </a:cubicBezTo>
                  <a:cubicBezTo>
                    <a:pt x="149" y="1686"/>
                    <a:pt x="137" y="1714"/>
                    <a:pt x="143" y="1749"/>
                  </a:cubicBezTo>
                  <a:cubicBezTo>
                    <a:pt x="154" y="1789"/>
                    <a:pt x="154" y="1828"/>
                    <a:pt x="154" y="1868"/>
                  </a:cubicBezTo>
                  <a:cubicBezTo>
                    <a:pt x="149" y="1902"/>
                    <a:pt x="137" y="1931"/>
                    <a:pt x="120" y="1959"/>
                  </a:cubicBezTo>
                  <a:cubicBezTo>
                    <a:pt x="109" y="1988"/>
                    <a:pt x="103" y="2022"/>
                    <a:pt x="86" y="2050"/>
                  </a:cubicBezTo>
                  <a:cubicBezTo>
                    <a:pt x="63" y="2096"/>
                    <a:pt x="40" y="2125"/>
                    <a:pt x="69" y="2176"/>
                  </a:cubicBezTo>
                  <a:cubicBezTo>
                    <a:pt x="92" y="2221"/>
                    <a:pt x="149" y="2312"/>
                    <a:pt x="211" y="2318"/>
                  </a:cubicBezTo>
                  <a:cubicBezTo>
                    <a:pt x="211" y="2341"/>
                    <a:pt x="228" y="2347"/>
                    <a:pt x="240" y="2369"/>
                  </a:cubicBezTo>
                  <a:cubicBezTo>
                    <a:pt x="245" y="2392"/>
                    <a:pt x="251" y="2409"/>
                    <a:pt x="251" y="2432"/>
                  </a:cubicBezTo>
                  <a:cubicBezTo>
                    <a:pt x="257" y="2466"/>
                    <a:pt x="257" y="2506"/>
                    <a:pt x="251" y="2546"/>
                  </a:cubicBezTo>
                  <a:cubicBezTo>
                    <a:pt x="251" y="2563"/>
                    <a:pt x="251" y="2592"/>
                    <a:pt x="245" y="2609"/>
                  </a:cubicBezTo>
                  <a:lnTo>
                    <a:pt x="13060" y="2609"/>
                  </a:lnTo>
                  <a:cubicBezTo>
                    <a:pt x="13065" y="2546"/>
                    <a:pt x="13082" y="2489"/>
                    <a:pt x="13105" y="2432"/>
                  </a:cubicBezTo>
                  <a:cubicBezTo>
                    <a:pt x="13111" y="2415"/>
                    <a:pt x="13122" y="2398"/>
                    <a:pt x="13122" y="2381"/>
                  </a:cubicBezTo>
                  <a:cubicBezTo>
                    <a:pt x="13122" y="2358"/>
                    <a:pt x="13122" y="2369"/>
                    <a:pt x="13116" y="2352"/>
                  </a:cubicBezTo>
                  <a:cubicBezTo>
                    <a:pt x="13105" y="2335"/>
                    <a:pt x="13094" y="2312"/>
                    <a:pt x="13082" y="2301"/>
                  </a:cubicBezTo>
                  <a:cubicBezTo>
                    <a:pt x="13048" y="2244"/>
                    <a:pt x="13042" y="2176"/>
                    <a:pt x="13054" y="2119"/>
                  </a:cubicBezTo>
                  <a:cubicBezTo>
                    <a:pt x="13071" y="2056"/>
                    <a:pt x="13105" y="2068"/>
                    <a:pt x="13156" y="2039"/>
                  </a:cubicBezTo>
                  <a:cubicBezTo>
                    <a:pt x="13219" y="2011"/>
                    <a:pt x="13156" y="1954"/>
                    <a:pt x="13139" y="1914"/>
                  </a:cubicBezTo>
                  <a:cubicBezTo>
                    <a:pt x="13122" y="1880"/>
                    <a:pt x="13116" y="1834"/>
                    <a:pt x="13128" y="1794"/>
                  </a:cubicBezTo>
                  <a:cubicBezTo>
                    <a:pt x="13151" y="1737"/>
                    <a:pt x="13179" y="1692"/>
                    <a:pt x="13213" y="1646"/>
                  </a:cubicBezTo>
                  <a:cubicBezTo>
                    <a:pt x="13236" y="1589"/>
                    <a:pt x="13247" y="1532"/>
                    <a:pt x="13236" y="1475"/>
                  </a:cubicBezTo>
                  <a:cubicBezTo>
                    <a:pt x="13247" y="1424"/>
                    <a:pt x="13230" y="1367"/>
                    <a:pt x="13196" y="1322"/>
                  </a:cubicBezTo>
                  <a:cubicBezTo>
                    <a:pt x="13173" y="1299"/>
                    <a:pt x="13151" y="1276"/>
                    <a:pt x="13134" y="1253"/>
                  </a:cubicBezTo>
                  <a:cubicBezTo>
                    <a:pt x="13122" y="1225"/>
                    <a:pt x="13128" y="1219"/>
                    <a:pt x="13134" y="1196"/>
                  </a:cubicBezTo>
                  <a:cubicBezTo>
                    <a:pt x="13162" y="1094"/>
                    <a:pt x="13225" y="991"/>
                    <a:pt x="13202" y="883"/>
                  </a:cubicBezTo>
                  <a:cubicBezTo>
                    <a:pt x="13196" y="843"/>
                    <a:pt x="13185" y="803"/>
                    <a:pt x="13168" y="769"/>
                  </a:cubicBezTo>
                  <a:cubicBezTo>
                    <a:pt x="13151" y="746"/>
                    <a:pt x="13139" y="724"/>
                    <a:pt x="13122" y="701"/>
                  </a:cubicBezTo>
                  <a:cubicBezTo>
                    <a:pt x="13105" y="684"/>
                    <a:pt x="13088" y="661"/>
                    <a:pt x="13077" y="638"/>
                  </a:cubicBezTo>
                  <a:cubicBezTo>
                    <a:pt x="13060" y="581"/>
                    <a:pt x="13054" y="524"/>
                    <a:pt x="13054" y="473"/>
                  </a:cubicBezTo>
                  <a:cubicBezTo>
                    <a:pt x="13048" y="422"/>
                    <a:pt x="13060" y="370"/>
                    <a:pt x="13082" y="331"/>
                  </a:cubicBezTo>
                  <a:cubicBezTo>
                    <a:pt x="13116" y="296"/>
                    <a:pt x="13139" y="257"/>
                    <a:pt x="13139" y="211"/>
                  </a:cubicBezTo>
                  <a:cubicBezTo>
                    <a:pt x="13145" y="143"/>
                    <a:pt x="13145" y="74"/>
                    <a:pt x="13139" y="6"/>
                  </a:cubicBezTo>
                  <a:lnTo>
                    <a:pt x="13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4"/>
            <p:cNvSpPr/>
            <p:nvPr/>
          </p:nvSpPr>
          <p:spPr>
            <a:xfrm>
              <a:off x="5998060" y="1255444"/>
              <a:ext cx="250505" cy="153153"/>
            </a:xfrm>
            <a:custGeom>
              <a:avLst/>
              <a:gdLst/>
              <a:ahLst/>
              <a:cxnLst/>
              <a:rect l="l" t="t" r="r" b="b"/>
              <a:pathLst>
                <a:path w="2228" h="1362" extrusionOk="0">
                  <a:moveTo>
                    <a:pt x="1111" y="0"/>
                  </a:moveTo>
                  <a:cubicBezTo>
                    <a:pt x="496" y="0"/>
                    <a:pt x="1" y="513"/>
                    <a:pt x="18" y="1128"/>
                  </a:cubicBezTo>
                  <a:cubicBezTo>
                    <a:pt x="18" y="1208"/>
                    <a:pt x="23" y="1288"/>
                    <a:pt x="40" y="1362"/>
                  </a:cubicBezTo>
                  <a:lnTo>
                    <a:pt x="450" y="1362"/>
                  </a:lnTo>
                  <a:cubicBezTo>
                    <a:pt x="422" y="1288"/>
                    <a:pt x="405" y="1208"/>
                    <a:pt x="405" y="1128"/>
                  </a:cubicBezTo>
                  <a:cubicBezTo>
                    <a:pt x="405" y="731"/>
                    <a:pt x="728" y="417"/>
                    <a:pt x="1111" y="417"/>
                  </a:cubicBezTo>
                  <a:cubicBezTo>
                    <a:pt x="1150" y="417"/>
                    <a:pt x="1190" y="421"/>
                    <a:pt x="1231" y="428"/>
                  </a:cubicBezTo>
                  <a:cubicBezTo>
                    <a:pt x="1664" y="502"/>
                    <a:pt x="1926" y="952"/>
                    <a:pt x="1777" y="1362"/>
                  </a:cubicBezTo>
                  <a:lnTo>
                    <a:pt x="2188" y="1362"/>
                  </a:lnTo>
                  <a:cubicBezTo>
                    <a:pt x="2205"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64"/>
            <p:cNvSpPr/>
            <p:nvPr/>
          </p:nvSpPr>
          <p:spPr>
            <a:xfrm>
              <a:off x="5679872" y="1258480"/>
              <a:ext cx="212615" cy="150117"/>
            </a:xfrm>
            <a:custGeom>
              <a:avLst/>
              <a:gdLst/>
              <a:ahLst/>
              <a:cxnLst/>
              <a:rect l="l" t="t" r="r" b="b"/>
              <a:pathLst>
                <a:path w="1891" h="1335" extrusionOk="0">
                  <a:moveTo>
                    <a:pt x="784" y="1"/>
                  </a:moveTo>
                  <a:cubicBezTo>
                    <a:pt x="513" y="1"/>
                    <a:pt x="237" y="101"/>
                    <a:pt x="11" y="327"/>
                  </a:cubicBezTo>
                  <a:cubicBezTo>
                    <a:pt x="11" y="327"/>
                    <a:pt x="11" y="327"/>
                    <a:pt x="17" y="332"/>
                  </a:cubicBezTo>
                  <a:cubicBezTo>
                    <a:pt x="40" y="349"/>
                    <a:pt x="68" y="355"/>
                    <a:pt x="85" y="384"/>
                  </a:cubicBezTo>
                  <a:cubicBezTo>
                    <a:pt x="108" y="412"/>
                    <a:pt x="91" y="440"/>
                    <a:pt x="103" y="475"/>
                  </a:cubicBezTo>
                  <a:cubicBezTo>
                    <a:pt x="108" y="509"/>
                    <a:pt x="114" y="554"/>
                    <a:pt x="114" y="594"/>
                  </a:cubicBezTo>
                  <a:cubicBezTo>
                    <a:pt x="108" y="623"/>
                    <a:pt x="97" y="651"/>
                    <a:pt x="80" y="680"/>
                  </a:cubicBezTo>
                  <a:cubicBezTo>
                    <a:pt x="68" y="714"/>
                    <a:pt x="57" y="742"/>
                    <a:pt x="46" y="771"/>
                  </a:cubicBezTo>
                  <a:cubicBezTo>
                    <a:pt x="23" y="822"/>
                    <a:pt x="0" y="839"/>
                    <a:pt x="29" y="896"/>
                  </a:cubicBezTo>
                  <a:cubicBezTo>
                    <a:pt x="46" y="936"/>
                    <a:pt x="68" y="970"/>
                    <a:pt x="91" y="999"/>
                  </a:cubicBezTo>
                  <a:cubicBezTo>
                    <a:pt x="145" y="652"/>
                    <a:pt x="442" y="393"/>
                    <a:pt x="789" y="393"/>
                  </a:cubicBezTo>
                  <a:cubicBezTo>
                    <a:pt x="807" y="393"/>
                    <a:pt x="825" y="394"/>
                    <a:pt x="843" y="395"/>
                  </a:cubicBezTo>
                  <a:cubicBezTo>
                    <a:pt x="1213" y="423"/>
                    <a:pt x="1498" y="731"/>
                    <a:pt x="1498" y="1101"/>
                  </a:cubicBezTo>
                  <a:cubicBezTo>
                    <a:pt x="1498" y="1181"/>
                    <a:pt x="1486" y="1261"/>
                    <a:pt x="1458" y="1335"/>
                  </a:cubicBezTo>
                  <a:lnTo>
                    <a:pt x="1862" y="1335"/>
                  </a:lnTo>
                  <a:cubicBezTo>
                    <a:pt x="1879" y="1261"/>
                    <a:pt x="1885" y="1181"/>
                    <a:pt x="1891" y="1101"/>
                  </a:cubicBezTo>
                  <a:cubicBezTo>
                    <a:pt x="1891" y="439"/>
                    <a:pt x="1350" y="1"/>
                    <a:pt x="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64"/>
            <p:cNvSpPr/>
            <p:nvPr/>
          </p:nvSpPr>
          <p:spPr>
            <a:xfrm>
              <a:off x="6354700" y="1258593"/>
              <a:ext cx="247357" cy="150005"/>
            </a:xfrm>
            <a:custGeom>
              <a:avLst/>
              <a:gdLst/>
              <a:ahLst/>
              <a:cxnLst/>
              <a:rect l="l" t="t" r="r" b="b"/>
              <a:pathLst>
                <a:path w="2200" h="1334" extrusionOk="0">
                  <a:moveTo>
                    <a:pt x="1100" y="1"/>
                  </a:moveTo>
                  <a:cubicBezTo>
                    <a:pt x="491" y="1"/>
                    <a:pt x="1" y="491"/>
                    <a:pt x="1" y="1100"/>
                  </a:cubicBezTo>
                  <a:cubicBezTo>
                    <a:pt x="1" y="1180"/>
                    <a:pt x="6" y="1260"/>
                    <a:pt x="24" y="1334"/>
                  </a:cubicBezTo>
                  <a:lnTo>
                    <a:pt x="434" y="1334"/>
                  </a:lnTo>
                  <a:cubicBezTo>
                    <a:pt x="405" y="1260"/>
                    <a:pt x="394" y="1180"/>
                    <a:pt x="394" y="1100"/>
                  </a:cubicBezTo>
                  <a:cubicBezTo>
                    <a:pt x="394" y="707"/>
                    <a:pt x="707" y="394"/>
                    <a:pt x="1100" y="394"/>
                  </a:cubicBezTo>
                  <a:cubicBezTo>
                    <a:pt x="1487" y="394"/>
                    <a:pt x="1806" y="707"/>
                    <a:pt x="1806" y="1100"/>
                  </a:cubicBezTo>
                  <a:cubicBezTo>
                    <a:pt x="1806" y="1180"/>
                    <a:pt x="1789" y="1260"/>
                    <a:pt x="1766" y="1334"/>
                  </a:cubicBezTo>
                  <a:lnTo>
                    <a:pt x="2171" y="1334"/>
                  </a:lnTo>
                  <a:cubicBezTo>
                    <a:pt x="2188" y="1260"/>
                    <a:pt x="2193" y="1180"/>
                    <a:pt x="2199" y="1100"/>
                  </a:cubicBezTo>
                  <a:cubicBezTo>
                    <a:pt x="2193" y="491"/>
                    <a:pt x="1704" y="1"/>
                    <a:pt x="11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4"/>
            <p:cNvSpPr/>
            <p:nvPr/>
          </p:nvSpPr>
          <p:spPr>
            <a:xfrm>
              <a:off x="6172895" y="1114550"/>
              <a:ext cx="247245" cy="147419"/>
            </a:xfrm>
            <a:custGeom>
              <a:avLst/>
              <a:gdLst/>
              <a:ahLst/>
              <a:cxnLst/>
              <a:rect l="l" t="t" r="r" b="b"/>
              <a:pathLst>
                <a:path w="2199" h="1311" extrusionOk="0">
                  <a:moveTo>
                    <a:pt x="17" y="1"/>
                  </a:moveTo>
                  <a:cubicBezTo>
                    <a:pt x="6" y="69"/>
                    <a:pt x="0" y="143"/>
                    <a:pt x="0" y="211"/>
                  </a:cubicBezTo>
                  <a:cubicBezTo>
                    <a:pt x="0" y="815"/>
                    <a:pt x="490" y="1310"/>
                    <a:pt x="1100" y="1310"/>
                  </a:cubicBezTo>
                  <a:cubicBezTo>
                    <a:pt x="1703" y="1310"/>
                    <a:pt x="2193" y="815"/>
                    <a:pt x="2199" y="211"/>
                  </a:cubicBezTo>
                  <a:cubicBezTo>
                    <a:pt x="2193" y="143"/>
                    <a:pt x="2187" y="69"/>
                    <a:pt x="2176" y="1"/>
                  </a:cubicBezTo>
                  <a:lnTo>
                    <a:pt x="1772" y="1"/>
                  </a:lnTo>
                  <a:cubicBezTo>
                    <a:pt x="1794" y="69"/>
                    <a:pt x="1806" y="137"/>
                    <a:pt x="1806" y="211"/>
                  </a:cubicBezTo>
                  <a:cubicBezTo>
                    <a:pt x="1806" y="599"/>
                    <a:pt x="1487" y="917"/>
                    <a:pt x="1100" y="917"/>
                  </a:cubicBezTo>
                  <a:cubicBezTo>
                    <a:pt x="707" y="917"/>
                    <a:pt x="393" y="599"/>
                    <a:pt x="393" y="211"/>
                  </a:cubicBezTo>
                  <a:cubicBezTo>
                    <a:pt x="393" y="137"/>
                    <a:pt x="399" y="69"/>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4"/>
            <p:cNvSpPr/>
            <p:nvPr/>
          </p:nvSpPr>
          <p:spPr>
            <a:xfrm>
              <a:off x="5816254" y="1114550"/>
              <a:ext cx="250393" cy="150567"/>
            </a:xfrm>
            <a:custGeom>
              <a:avLst/>
              <a:gdLst/>
              <a:ahLst/>
              <a:cxnLst/>
              <a:rect l="l" t="t" r="r" b="b"/>
              <a:pathLst>
                <a:path w="2227" h="1339" extrusionOk="0">
                  <a:moveTo>
                    <a:pt x="34" y="1"/>
                  </a:moveTo>
                  <a:cubicBezTo>
                    <a:pt x="23" y="69"/>
                    <a:pt x="17" y="143"/>
                    <a:pt x="17" y="211"/>
                  </a:cubicBezTo>
                  <a:cubicBezTo>
                    <a:pt x="0" y="826"/>
                    <a:pt x="496" y="1339"/>
                    <a:pt x="1111" y="1339"/>
                  </a:cubicBezTo>
                  <a:cubicBezTo>
                    <a:pt x="1731" y="1339"/>
                    <a:pt x="2227" y="826"/>
                    <a:pt x="2210" y="211"/>
                  </a:cubicBezTo>
                  <a:cubicBezTo>
                    <a:pt x="2210" y="143"/>
                    <a:pt x="2204" y="69"/>
                    <a:pt x="2193" y="1"/>
                  </a:cubicBezTo>
                  <a:lnTo>
                    <a:pt x="1788" y="1"/>
                  </a:lnTo>
                  <a:cubicBezTo>
                    <a:pt x="1811" y="69"/>
                    <a:pt x="1823" y="137"/>
                    <a:pt x="1823" y="211"/>
                  </a:cubicBezTo>
                  <a:cubicBezTo>
                    <a:pt x="1834" y="610"/>
                    <a:pt x="1515" y="940"/>
                    <a:pt x="1111" y="940"/>
                  </a:cubicBezTo>
                  <a:cubicBezTo>
                    <a:pt x="712" y="940"/>
                    <a:pt x="393" y="610"/>
                    <a:pt x="404" y="211"/>
                  </a:cubicBezTo>
                  <a:cubicBezTo>
                    <a:pt x="404" y="137"/>
                    <a:pt x="416"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4"/>
            <p:cNvSpPr/>
            <p:nvPr/>
          </p:nvSpPr>
          <p:spPr>
            <a:xfrm>
              <a:off x="6708193" y="1255444"/>
              <a:ext cx="250505" cy="153153"/>
            </a:xfrm>
            <a:custGeom>
              <a:avLst/>
              <a:gdLst/>
              <a:ahLst/>
              <a:cxnLst/>
              <a:rect l="l" t="t" r="r" b="b"/>
              <a:pathLst>
                <a:path w="2228" h="1362" extrusionOk="0">
                  <a:moveTo>
                    <a:pt x="1111" y="0"/>
                  </a:moveTo>
                  <a:cubicBezTo>
                    <a:pt x="496" y="0"/>
                    <a:pt x="1" y="513"/>
                    <a:pt x="12" y="1128"/>
                  </a:cubicBezTo>
                  <a:cubicBezTo>
                    <a:pt x="12" y="1208"/>
                    <a:pt x="23" y="1288"/>
                    <a:pt x="40" y="1362"/>
                  </a:cubicBezTo>
                  <a:lnTo>
                    <a:pt x="445" y="1362"/>
                  </a:lnTo>
                  <a:cubicBezTo>
                    <a:pt x="422" y="1288"/>
                    <a:pt x="405" y="1208"/>
                    <a:pt x="405" y="1128"/>
                  </a:cubicBezTo>
                  <a:cubicBezTo>
                    <a:pt x="393" y="729"/>
                    <a:pt x="712" y="399"/>
                    <a:pt x="1111" y="399"/>
                  </a:cubicBezTo>
                  <a:cubicBezTo>
                    <a:pt x="1510" y="399"/>
                    <a:pt x="1829" y="729"/>
                    <a:pt x="1817" y="1128"/>
                  </a:cubicBezTo>
                  <a:cubicBezTo>
                    <a:pt x="1817" y="1208"/>
                    <a:pt x="1806" y="1288"/>
                    <a:pt x="1777" y="1362"/>
                  </a:cubicBezTo>
                  <a:lnTo>
                    <a:pt x="2187" y="1362"/>
                  </a:lnTo>
                  <a:cubicBezTo>
                    <a:pt x="2199" y="1288"/>
                    <a:pt x="2210" y="1208"/>
                    <a:pt x="2210" y="1128"/>
                  </a:cubicBezTo>
                  <a:cubicBezTo>
                    <a:pt x="2227" y="513"/>
                    <a:pt x="1732" y="0"/>
                    <a:pt x="1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4"/>
            <p:cNvSpPr/>
            <p:nvPr/>
          </p:nvSpPr>
          <p:spPr>
            <a:xfrm>
              <a:off x="6881116" y="1114550"/>
              <a:ext cx="250505" cy="150567"/>
            </a:xfrm>
            <a:custGeom>
              <a:avLst/>
              <a:gdLst/>
              <a:ahLst/>
              <a:cxnLst/>
              <a:rect l="l" t="t" r="r" b="b"/>
              <a:pathLst>
                <a:path w="2228" h="1339" extrusionOk="0">
                  <a:moveTo>
                    <a:pt x="34" y="1"/>
                  </a:moveTo>
                  <a:cubicBezTo>
                    <a:pt x="23" y="69"/>
                    <a:pt x="12" y="143"/>
                    <a:pt x="12" y="211"/>
                  </a:cubicBezTo>
                  <a:cubicBezTo>
                    <a:pt x="0" y="826"/>
                    <a:pt x="496" y="1339"/>
                    <a:pt x="1111" y="1339"/>
                  </a:cubicBezTo>
                  <a:cubicBezTo>
                    <a:pt x="1732" y="1339"/>
                    <a:pt x="2227" y="826"/>
                    <a:pt x="2210" y="211"/>
                  </a:cubicBezTo>
                  <a:cubicBezTo>
                    <a:pt x="2210" y="143"/>
                    <a:pt x="2204" y="69"/>
                    <a:pt x="2193" y="1"/>
                  </a:cubicBezTo>
                  <a:lnTo>
                    <a:pt x="1788" y="1"/>
                  </a:lnTo>
                  <a:cubicBezTo>
                    <a:pt x="1806" y="69"/>
                    <a:pt x="1817" y="137"/>
                    <a:pt x="1817" y="211"/>
                  </a:cubicBezTo>
                  <a:cubicBezTo>
                    <a:pt x="1828" y="610"/>
                    <a:pt x="1509" y="940"/>
                    <a:pt x="1111" y="940"/>
                  </a:cubicBezTo>
                  <a:cubicBezTo>
                    <a:pt x="712" y="940"/>
                    <a:pt x="393" y="610"/>
                    <a:pt x="405" y="211"/>
                  </a:cubicBezTo>
                  <a:cubicBezTo>
                    <a:pt x="405" y="137"/>
                    <a:pt x="416" y="69"/>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4"/>
            <p:cNvSpPr/>
            <p:nvPr/>
          </p:nvSpPr>
          <p:spPr>
            <a:xfrm>
              <a:off x="7064271" y="1263090"/>
              <a:ext cx="100629" cy="145507"/>
            </a:xfrm>
            <a:custGeom>
              <a:avLst/>
              <a:gdLst/>
              <a:ahLst/>
              <a:cxnLst/>
              <a:rect l="l" t="t" r="r" b="b"/>
              <a:pathLst>
                <a:path w="895" h="1294" extrusionOk="0">
                  <a:moveTo>
                    <a:pt x="832" y="1"/>
                  </a:moveTo>
                  <a:cubicBezTo>
                    <a:pt x="347" y="120"/>
                    <a:pt x="6" y="559"/>
                    <a:pt x="0" y="1060"/>
                  </a:cubicBezTo>
                  <a:cubicBezTo>
                    <a:pt x="0" y="1140"/>
                    <a:pt x="11" y="1220"/>
                    <a:pt x="29" y="1294"/>
                  </a:cubicBezTo>
                  <a:lnTo>
                    <a:pt x="433" y="1294"/>
                  </a:lnTo>
                  <a:cubicBezTo>
                    <a:pt x="410" y="1220"/>
                    <a:pt x="393" y="1140"/>
                    <a:pt x="393" y="1060"/>
                  </a:cubicBezTo>
                  <a:cubicBezTo>
                    <a:pt x="393" y="787"/>
                    <a:pt x="558" y="536"/>
                    <a:pt x="809" y="422"/>
                  </a:cubicBezTo>
                  <a:cubicBezTo>
                    <a:pt x="826" y="388"/>
                    <a:pt x="849" y="360"/>
                    <a:pt x="860" y="331"/>
                  </a:cubicBezTo>
                  <a:cubicBezTo>
                    <a:pt x="883" y="280"/>
                    <a:pt x="894" y="223"/>
                    <a:pt x="888" y="166"/>
                  </a:cubicBezTo>
                  <a:cubicBezTo>
                    <a:pt x="894" y="109"/>
                    <a:pt x="877" y="52"/>
                    <a:pt x="843" y="7"/>
                  </a:cubicBezTo>
                  <a:lnTo>
                    <a:pt x="8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4"/>
            <p:cNvSpPr/>
            <p:nvPr/>
          </p:nvSpPr>
          <p:spPr>
            <a:xfrm>
              <a:off x="6525712" y="1114550"/>
              <a:ext cx="251067" cy="150567"/>
            </a:xfrm>
            <a:custGeom>
              <a:avLst/>
              <a:gdLst/>
              <a:ahLst/>
              <a:cxnLst/>
              <a:rect l="l" t="t" r="r" b="b"/>
              <a:pathLst>
                <a:path w="2233" h="1339" extrusionOk="0">
                  <a:moveTo>
                    <a:pt x="40" y="1"/>
                  </a:moveTo>
                  <a:cubicBezTo>
                    <a:pt x="23" y="69"/>
                    <a:pt x="17" y="143"/>
                    <a:pt x="17" y="211"/>
                  </a:cubicBezTo>
                  <a:cubicBezTo>
                    <a:pt x="0" y="826"/>
                    <a:pt x="496" y="1339"/>
                    <a:pt x="1117" y="1339"/>
                  </a:cubicBezTo>
                  <a:cubicBezTo>
                    <a:pt x="1732" y="1339"/>
                    <a:pt x="2233" y="826"/>
                    <a:pt x="2216" y="211"/>
                  </a:cubicBezTo>
                  <a:cubicBezTo>
                    <a:pt x="2216" y="143"/>
                    <a:pt x="2210" y="69"/>
                    <a:pt x="2193" y="1"/>
                  </a:cubicBezTo>
                  <a:lnTo>
                    <a:pt x="1789" y="1"/>
                  </a:lnTo>
                  <a:cubicBezTo>
                    <a:pt x="1811" y="69"/>
                    <a:pt x="1823" y="137"/>
                    <a:pt x="1823" y="211"/>
                  </a:cubicBezTo>
                  <a:cubicBezTo>
                    <a:pt x="1834" y="610"/>
                    <a:pt x="1515" y="940"/>
                    <a:pt x="1117" y="940"/>
                  </a:cubicBezTo>
                  <a:cubicBezTo>
                    <a:pt x="718" y="940"/>
                    <a:pt x="399" y="610"/>
                    <a:pt x="410" y="211"/>
                  </a:cubicBezTo>
                  <a:cubicBezTo>
                    <a:pt x="410" y="137"/>
                    <a:pt x="422" y="69"/>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64"/>
          <p:cNvSpPr/>
          <p:nvPr/>
        </p:nvSpPr>
        <p:spPr>
          <a:xfrm rot="-35162">
            <a:off x="991124" y="499210"/>
            <a:ext cx="3572055" cy="252225"/>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solidFill>
                <a:schemeClr val="accent1"/>
              </a:solidFill>
              <a:latin typeface="Grand Hotel"/>
              <a:ea typeface="Grand Hotel"/>
              <a:cs typeface="Grand Hotel"/>
              <a:sym typeface="Grand Hotel"/>
            </a:endParaRPr>
          </a:p>
        </p:txBody>
      </p:sp>
      <p:pic>
        <p:nvPicPr>
          <p:cNvPr id="1026" name="Picture 2">
            <a:extLst>
              <a:ext uri="{FF2B5EF4-FFF2-40B4-BE49-F238E27FC236}">
                <a16:creationId xmlns:a16="http://schemas.microsoft.com/office/drawing/2014/main" id="{C201DB0A-6F1D-4C9B-8858-7C5BF7160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318" y="1037422"/>
            <a:ext cx="3817789" cy="2859657"/>
          </a:xfrm>
          <a:prstGeom prst="rect">
            <a:avLst/>
          </a:prstGeom>
          <a:noFill/>
          <a:extLst>
            <a:ext uri="{909E8E84-426E-40DD-AFC4-6F175D3DCCD1}">
              <a14:hiddenFill xmlns:a14="http://schemas.microsoft.com/office/drawing/2010/main">
                <a:solidFill>
                  <a:srgbClr val="FFFFFF"/>
                </a:solidFill>
              </a14:hiddenFill>
            </a:ext>
          </a:extLst>
        </p:spPr>
      </p:pic>
      <p:sp>
        <p:nvSpPr>
          <p:cNvPr id="27" name="Google Shape;994;p64">
            <a:extLst>
              <a:ext uri="{FF2B5EF4-FFF2-40B4-BE49-F238E27FC236}">
                <a16:creationId xmlns:a16="http://schemas.microsoft.com/office/drawing/2014/main" id="{7DF6905A-5D8F-40F0-A1B9-E3C9504B75E2}"/>
              </a:ext>
            </a:extLst>
          </p:cNvPr>
          <p:cNvSpPr txBox="1">
            <a:spLocks/>
          </p:cNvSpPr>
          <p:nvPr/>
        </p:nvSpPr>
        <p:spPr>
          <a:xfrm>
            <a:off x="1427800" y="41960"/>
            <a:ext cx="2445900" cy="95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Grand Hotel"/>
              <a:buNone/>
              <a:defRPr sz="6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9pPr>
          </a:lstStyle>
          <a:p>
            <a:r>
              <a:rPr lang="id-ID" dirty="0"/>
              <a:t>Berstein</a:t>
            </a:r>
            <a:br>
              <a:rPr lang="id-ID" dirty="0"/>
            </a:b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91"/>
                                        </p:tgtEl>
                                        <p:attrNameLst>
                                          <p:attrName>style.visibility</p:attrName>
                                        </p:attrNameLst>
                                      </p:cBhvr>
                                      <p:to>
                                        <p:strVal val="visible"/>
                                      </p:to>
                                    </p:set>
                                    <p:anim calcmode="lin" valueType="num">
                                      <p:cBhvr additive="base">
                                        <p:cTn id="7" dur="1000"/>
                                        <p:tgtEl>
                                          <p:spTgt spid="99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995"/>
                                        </p:tgtEl>
                                        <p:attrNameLst>
                                          <p:attrName>style.visibility</p:attrName>
                                        </p:attrNameLst>
                                      </p:cBhvr>
                                      <p:to>
                                        <p:strVal val="visible"/>
                                      </p:to>
                                    </p:set>
                                    <p:animEffect transition="in" filter="fade">
                                      <p:cBhvr>
                                        <p:cTn id="10" dur="1000"/>
                                        <p:tgtEl>
                                          <p:spTgt spid="995"/>
                                        </p:tgtEl>
                                      </p:cBhvr>
                                    </p:animEffect>
                                  </p:childTnLst>
                                </p:cTn>
                              </p:par>
                              <p:par>
                                <p:cTn id="11" presetID="10" presetClass="entr" presetSubtype="0" fill="hold" nodeType="withEffect">
                                  <p:stCondLst>
                                    <p:cond delay="0"/>
                                  </p:stCondLst>
                                  <p:childTnLst>
                                    <p:set>
                                      <p:cBhvr>
                                        <p:cTn id="12" dur="1" fill="hold">
                                          <p:stCondLst>
                                            <p:cond delay="0"/>
                                          </p:stCondLst>
                                        </p:cTn>
                                        <p:tgtEl>
                                          <p:spTgt spid="996"/>
                                        </p:tgtEl>
                                        <p:attrNameLst>
                                          <p:attrName>style.visibility</p:attrName>
                                        </p:attrNameLst>
                                      </p:cBhvr>
                                      <p:to>
                                        <p:strVal val="visible"/>
                                      </p:to>
                                    </p:set>
                                    <p:animEffect transition="in" filter="fade">
                                      <p:cBhvr>
                                        <p:cTn id="13" dur="1000"/>
                                        <p:tgtEl>
                                          <p:spTgt spid="9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14"/>
                                        </p:tgtEl>
                                        <p:attrNameLst>
                                          <p:attrName>style.visibility</p:attrName>
                                        </p:attrNameLst>
                                      </p:cBhvr>
                                      <p:to>
                                        <p:strVal val="visible"/>
                                      </p:to>
                                    </p:set>
                                    <p:anim calcmode="lin" valueType="num">
                                      <p:cBhvr additive="base">
                                        <p:cTn id="18" dur="1000"/>
                                        <p:tgtEl>
                                          <p:spTgt spid="1014"/>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6" name="Google Shape;1086;p67"/>
          <p:cNvGrpSpPr/>
          <p:nvPr/>
        </p:nvGrpSpPr>
        <p:grpSpPr>
          <a:xfrm>
            <a:off x="3496647" y="657286"/>
            <a:ext cx="5005894" cy="4151389"/>
            <a:chOff x="2634225" y="2645431"/>
            <a:chExt cx="3875431" cy="2083403"/>
          </a:xfrm>
        </p:grpSpPr>
        <p:grpSp>
          <p:nvGrpSpPr>
            <p:cNvPr id="1087" name="Google Shape;1087;p67"/>
            <p:cNvGrpSpPr/>
            <p:nvPr/>
          </p:nvGrpSpPr>
          <p:grpSpPr>
            <a:xfrm rot="233258">
              <a:off x="2691170" y="2800550"/>
              <a:ext cx="3693458" cy="1805153"/>
              <a:chOff x="4694975" y="2307550"/>
              <a:chExt cx="3693454" cy="1805151"/>
            </a:xfrm>
          </p:grpSpPr>
          <p:sp>
            <p:nvSpPr>
              <p:cNvPr id="1088" name="Google Shape;1088;p67"/>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7"/>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67"/>
            <p:cNvGrpSpPr/>
            <p:nvPr/>
          </p:nvGrpSpPr>
          <p:grpSpPr>
            <a:xfrm rot="233258">
              <a:off x="2759252" y="2768562"/>
              <a:ext cx="3693458" cy="1805153"/>
              <a:chOff x="4694975" y="2307550"/>
              <a:chExt cx="3693454" cy="1805151"/>
            </a:xfrm>
          </p:grpSpPr>
          <p:sp>
            <p:nvSpPr>
              <p:cNvPr id="1091" name="Google Shape;1091;p67"/>
              <p:cNvSpPr/>
              <p:nvPr/>
            </p:nvSpPr>
            <p:spPr>
              <a:xfrm>
                <a:off x="4694975" y="2307550"/>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7"/>
              <p:cNvSpPr/>
              <p:nvPr/>
            </p:nvSpPr>
            <p:spPr>
              <a:xfrm>
                <a:off x="4694975" y="2961448"/>
                <a:ext cx="3693454" cy="1151253"/>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4" name="Google Shape;1094;p67"/>
          <p:cNvSpPr txBox="1">
            <a:spLocks noGrp="1"/>
          </p:cNvSpPr>
          <p:nvPr>
            <p:ph type="subTitle" idx="1"/>
          </p:nvPr>
        </p:nvSpPr>
        <p:spPr>
          <a:xfrm>
            <a:off x="3696529" y="1584489"/>
            <a:ext cx="4516200" cy="1687800"/>
          </a:xfrm>
          <a:prstGeom prst="rect">
            <a:avLst/>
          </a:prstGeom>
        </p:spPr>
        <p:txBody>
          <a:bodyPr spcFirstLastPara="1" wrap="square" lIns="91425" tIns="91425" rIns="91425" bIns="91425" anchor="t" anchorCtr="0">
            <a:noAutofit/>
          </a:bodyPr>
          <a:lstStyle/>
          <a:p>
            <a:pPr marL="0" indent="0"/>
            <a:r>
              <a:rPr lang="id-ID" sz="1800" dirty="0"/>
              <a:t>Konflik adalah perjuangan memperoleh status, nilai, kekuasaan, di mana tujuan mereka yang berkonflik hanya memperoleh keuntungan, tetapi juga menundukkan saingannya.</a:t>
            </a:r>
          </a:p>
          <a:p>
            <a:pPr marL="0" lvl="0" indent="0" algn="ctr" rtl="0">
              <a:spcBef>
                <a:spcPts val="0"/>
              </a:spcBef>
              <a:spcAft>
                <a:spcPts val="0"/>
              </a:spcAft>
              <a:buNone/>
            </a:pPr>
            <a:r>
              <a:rPr lang="en" sz="1800" dirty="0"/>
              <a:t>.</a:t>
            </a:r>
            <a:endParaRPr sz="1800" dirty="0"/>
          </a:p>
        </p:txBody>
      </p:sp>
      <p:grpSp>
        <p:nvGrpSpPr>
          <p:cNvPr id="1095" name="Google Shape;1095;p67"/>
          <p:cNvGrpSpPr/>
          <p:nvPr/>
        </p:nvGrpSpPr>
        <p:grpSpPr>
          <a:xfrm rot="-942322">
            <a:off x="3315939" y="560245"/>
            <a:ext cx="1383692" cy="814828"/>
            <a:chOff x="2025063" y="2418784"/>
            <a:chExt cx="1383644" cy="814800"/>
          </a:xfrm>
        </p:grpSpPr>
        <p:sp>
          <p:nvSpPr>
            <p:cNvPr id="1096" name="Google Shape;1096;p67"/>
            <p:cNvSpPr/>
            <p:nvPr/>
          </p:nvSpPr>
          <p:spPr>
            <a:xfrm rot="-1451879">
              <a:off x="2018002" y="2693600"/>
              <a:ext cx="1397767" cy="265168"/>
            </a:xfrm>
            <a:custGeom>
              <a:avLst/>
              <a:gdLst/>
              <a:ahLst/>
              <a:cxnLst/>
              <a:rect l="l" t="t" r="r" b="b"/>
              <a:pathLst>
                <a:path w="13784" h="2615" extrusionOk="0">
                  <a:moveTo>
                    <a:pt x="138" y="1"/>
                  </a:moveTo>
                  <a:cubicBezTo>
                    <a:pt x="143" y="40"/>
                    <a:pt x="138" y="75"/>
                    <a:pt x="126" y="103"/>
                  </a:cubicBezTo>
                  <a:cubicBezTo>
                    <a:pt x="98" y="143"/>
                    <a:pt x="69" y="114"/>
                    <a:pt x="64" y="171"/>
                  </a:cubicBezTo>
                  <a:cubicBezTo>
                    <a:pt x="64" y="200"/>
                    <a:pt x="58" y="228"/>
                    <a:pt x="47" y="257"/>
                  </a:cubicBezTo>
                  <a:cubicBezTo>
                    <a:pt x="41" y="280"/>
                    <a:pt x="12" y="337"/>
                    <a:pt x="24" y="359"/>
                  </a:cubicBezTo>
                  <a:cubicBezTo>
                    <a:pt x="35" y="382"/>
                    <a:pt x="109" y="388"/>
                    <a:pt x="132" y="411"/>
                  </a:cubicBezTo>
                  <a:cubicBezTo>
                    <a:pt x="200" y="485"/>
                    <a:pt x="75" y="519"/>
                    <a:pt x="58" y="576"/>
                  </a:cubicBezTo>
                  <a:cubicBezTo>
                    <a:pt x="52" y="638"/>
                    <a:pt x="75" y="707"/>
                    <a:pt x="121" y="752"/>
                  </a:cubicBezTo>
                  <a:cubicBezTo>
                    <a:pt x="166" y="809"/>
                    <a:pt x="269" y="843"/>
                    <a:pt x="200" y="917"/>
                  </a:cubicBezTo>
                  <a:cubicBezTo>
                    <a:pt x="178" y="940"/>
                    <a:pt x="155" y="946"/>
                    <a:pt x="143" y="980"/>
                  </a:cubicBezTo>
                  <a:cubicBezTo>
                    <a:pt x="138" y="1014"/>
                    <a:pt x="138" y="1043"/>
                    <a:pt x="143" y="1077"/>
                  </a:cubicBezTo>
                  <a:cubicBezTo>
                    <a:pt x="149" y="1122"/>
                    <a:pt x="172" y="1168"/>
                    <a:pt x="206" y="1197"/>
                  </a:cubicBezTo>
                  <a:cubicBezTo>
                    <a:pt x="234" y="1225"/>
                    <a:pt x="274" y="1231"/>
                    <a:pt x="269" y="1282"/>
                  </a:cubicBezTo>
                  <a:cubicBezTo>
                    <a:pt x="263" y="1328"/>
                    <a:pt x="189" y="1356"/>
                    <a:pt x="172" y="1407"/>
                  </a:cubicBezTo>
                  <a:cubicBezTo>
                    <a:pt x="160" y="1441"/>
                    <a:pt x="160" y="1476"/>
                    <a:pt x="172" y="1510"/>
                  </a:cubicBezTo>
                  <a:cubicBezTo>
                    <a:pt x="183" y="1550"/>
                    <a:pt x="257" y="1578"/>
                    <a:pt x="252" y="1618"/>
                  </a:cubicBezTo>
                  <a:cubicBezTo>
                    <a:pt x="252" y="1658"/>
                    <a:pt x="149" y="1698"/>
                    <a:pt x="126" y="1738"/>
                  </a:cubicBezTo>
                  <a:cubicBezTo>
                    <a:pt x="103" y="1777"/>
                    <a:pt x="92" y="1817"/>
                    <a:pt x="81" y="1857"/>
                  </a:cubicBezTo>
                  <a:cubicBezTo>
                    <a:pt x="69" y="1886"/>
                    <a:pt x="47" y="1926"/>
                    <a:pt x="58" y="1960"/>
                  </a:cubicBezTo>
                  <a:cubicBezTo>
                    <a:pt x="81" y="2022"/>
                    <a:pt x="212" y="2028"/>
                    <a:pt x="223" y="2108"/>
                  </a:cubicBezTo>
                  <a:cubicBezTo>
                    <a:pt x="240" y="2165"/>
                    <a:pt x="172" y="2159"/>
                    <a:pt x="121" y="2176"/>
                  </a:cubicBezTo>
                  <a:cubicBezTo>
                    <a:pt x="47" y="2205"/>
                    <a:pt x="41" y="2239"/>
                    <a:pt x="41" y="2318"/>
                  </a:cubicBezTo>
                  <a:cubicBezTo>
                    <a:pt x="35" y="2415"/>
                    <a:pt x="12" y="2518"/>
                    <a:pt x="1" y="2615"/>
                  </a:cubicBezTo>
                  <a:lnTo>
                    <a:pt x="13709" y="2615"/>
                  </a:lnTo>
                  <a:cubicBezTo>
                    <a:pt x="13704" y="2609"/>
                    <a:pt x="13698" y="2598"/>
                    <a:pt x="13698" y="2592"/>
                  </a:cubicBezTo>
                  <a:cubicBezTo>
                    <a:pt x="13669" y="2489"/>
                    <a:pt x="13630" y="2393"/>
                    <a:pt x="13578" y="2296"/>
                  </a:cubicBezTo>
                  <a:cubicBezTo>
                    <a:pt x="13538" y="2233"/>
                    <a:pt x="13544" y="2142"/>
                    <a:pt x="13595" y="2079"/>
                  </a:cubicBezTo>
                  <a:cubicBezTo>
                    <a:pt x="13652" y="2034"/>
                    <a:pt x="13686" y="1965"/>
                    <a:pt x="13686" y="1891"/>
                  </a:cubicBezTo>
                  <a:cubicBezTo>
                    <a:pt x="13692" y="1857"/>
                    <a:pt x="13681" y="1817"/>
                    <a:pt x="13664" y="1783"/>
                  </a:cubicBezTo>
                  <a:cubicBezTo>
                    <a:pt x="13624" y="1715"/>
                    <a:pt x="13550" y="1698"/>
                    <a:pt x="13510" y="1629"/>
                  </a:cubicBezTo>
                  <a:cubicBezTo>
                    <a:pt x="13464" y="1544"/>
                    <a:pt x="13538" y="1515"/>
                    <a:pt x="13590" y="1470"/>
                  </a:cubicBezTo>
                  <a:cubicBezTo>
                    <a:pt x="13635" y="1419"/>
                    <a:pt x="13664" y="1373"/>
                    <a:pt x="13618" y="1310"/>
                  </a:cubicBezTo>
                  <a:cubicBezTo>
                    <a:pt x="13607" y="1299"/>
                    <a:pt x="13595" y="1299"/>
                    <a:pt x="13584" y="1276"/>
                  </a:cubicBezTo>
                  <a:cubicBezTo>
                    <a:pt x="13567" y="1259"/>
                    <a:pt x="13555" y="1225"/>
                    <a:pt x="13544" y="1208"/>
                  </a:cubicBezTo>
                  <a:cubicBezTo>
                    <a:pt x="13533" y="1191"/>
                    <a:pt x="13476" y="1140"/>
                    <a:pt x="13476" y="1117"/>
                  </a:cubicBezTo>
                  <a:cubicBezTo>
                    <a:pt x="13476" y="1043"/>
                    <a:pt x="13624" y="1048"/>
                    <a:pt x="13618" y="963"/>
                  </a:cubicBezTo>
                  <a:cubicBezTo>
                    <a:pt x="13567" y="935"/>
                    <a:pt x="13527" y="895"/>
                    <a:pt x="13499" y="849"/>
                  </a:cubicBezTo>
                  <a:cubicBezTo>
                    <a:pt x="13504" y="804"/>
                    <a:pt x="13555" y="809"/>
                    <a:pt x="13590" y="792"/>
                  </a:cubicBezTo>
                  <a:cubicBezTo>
                    <a:pt x="13641" y="758"/>
                    <a:pt x="13612" y="735"/>
                    <a:pt x="13595" y="684"/>
                  </a:cubicBezTo>
                  <a:cubicBezTo>
                    <a:pt x="13590" y="655"/>
                    <a:pt x="13578" y="627"/>
                    <a:pt x="13561" y="599"/>
                  </a:cubicBezTo>
                  <a:cubicBezTo>
                    <a:pt x="13538" y="559"/>
                    <a:pt x="13521" y="553"/>
                    <a:pt x="13567" y="524"/>
                  </a:cubicBezTo>
                  <a:cubicBezTo>
                    <a:pt x="13595" y="502"/>
                    <a:pt x="13698" y="490"/>
                    <a:pt x="13704" y="462"/>
                  </a:cubicBezTo>
                  <a:cubicBezTo>
                    <a:pt x="13709" y="428"/>
                    <a:pt x="13641" y="388"/>
                    <a:pt x="13618" y="371"/>
                  </a:cubicBezTo>
                  <a:cubicBezTo>
                    <a:pt x="13595" y="354"/>
                    <a:pt x="13573" y="331"/>
                    <a:pt x="13578" y="308"/>
                  </a:cubicBezTo>
                  <a:cubicBezTo>
                    <a:pt x="13584" y="285"/>
                    <a:pt x="13704" y="223"/>
                    <a:pt x="13721" y="217"/>
                  </a:cubicBezTo>
                  <a:cubicBezTo>
                    <a:pt x="13743" y="206"/>
                    <a:pt x="13766" y="194"/>
                    <a:pt x="13783" y="183"/>
                  </a:cubicBezTo>
                  <a:cubicBezTo>
                    <a:pt x="13738" y="143"/>
                    <a:pt x="13675" y="137"/>
                    <a:pt x="13630" y="109"/>
                  </a:cubicBezTo>
                  <a:cubicBezTo>
                    <a:pt x="13595" y="86"/>
                    <a:pt x="13573" y="57"/>
                    <a:pt x="13538" y="40"/>
                  </a:cubicBezTo>
                  <a:lnTo>
                    <a:pt x="135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7"/>
            <p:cNvSpPr/>
            <p:nvPr/>
          </p:nvSpPr>
          <p:spPr>
            <a:xfrm rot="-1451879">
              <a:off x="2655064" y="2684182"/>
              <a:ext cx="145009" cy="155450"/>
            </a:xfrm>
            <a:custGeom>
              <a:avLst/>
              <a:gdLst/>
              <a:ahLst/>
              <a:cxnLst/>
              <a:rect l="l" t="t" r="r" b="b"/>
              <a:pathLst>
                <a:path w="1430" h="1533" extrusionOk="0">
                  <a:moveTo>
                    <a:pt x="1202" y="0"/>
                  </a:moveTo>
                  <a:cubicBezTo>
                    <a:pt x="1293" y="405"/>
                    <a:pt x="1151" y="826"/>
                    <a:pt x="838" y="1094"/>
                  </a:cubicBezTo>
                  <a:cubicBezTo>
                    <a:pt x="638" y="1265"/>
                    <a:pt x="382" y="1356"/>
                    <a:pt x="120" y="1356"/>
                  </a:cubicBezTo>
                  <a:cubicBezTo>
                    <a:pt x="0" y="1356"/>
                    <a:pt x="0" y="1532"/>
                    <a:pt x="120" y="1532"/>
                  </a:cubicBezTo>
                  <a:cubicBezTo>
                    <a:pt x="661" y="1532"/>
                    <a:pt x="1139" y="1196"/>
                    <a:pt x="1333" y="695"/>
                  </a:cubicBezTo>
                  <a:cubicBezTo>
                    <a:pt x="1413" y="473"/>
                    <a:pt x="1430" y="228"/>
                    <a:pt x="1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7"/>
            <p:cNvSpPr/>
            <p:nvPr/>
          </p:nvSpPr>
          <p:spPr>
            <a:xfrm rot="-1451879">
              <a:off x="2934026" y="2582171"/>
              <a:ext cx="18050" cy="61754"/>
            </a:xfrm>
            <a:custGeom>
              <a:avLst/>
              <a:gdLst/>
              <a:ahLst/>
              <a:cxnLst/>
              <a:rect l="l" t="t" r="r" b="b"/>
              <a:pathLst>
                <a:path w="178" h="609" extrusionOk="0">
                  <a:moveTo>
                    <a:pt x="1" y="1"/>
                  </a:moveTo>
                  <a:lnTo>
                    <a:pt x="1" y="519"/>
                  </a:lnTo>
                  <a:cubicBezTo>
                    <a:pt x="1" y="579"/>
                    <a:pt x="45" y="608"/>
                    <a:pt x="89" y="608"/>
                  </a:cubicBezTo>
                  <a:cubicBezTo>
                    <a:pt x="133" y="608"/>
                    <a:pt x="177" y="579"/>
                    <a:pt x="177" y="519"/>
                  </a:cubicBez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7"/>
            <p:cNvSpPr/>
            <p:nvPr/>
          </p:nvSpPr>
          <p:spPr>
            <a:xfrm rot="-1451879">
              <a:off x="3169272" y="2448923"/>
              <a:ext cx="165189" cy="162650"/>
            </a:xfrm>
            <a:custGeom>
              <a:avLst/>
              <a:gdLst/>
              <a:ahLst/>
              <a:cxnLst/>
              <a:rect l="l" t="t" r="r" b="b"/>
              <a:pathLst>
                <a:path w="1629" h="1604" extrusionOk="0">
                  <a:moveTo>
                    <a:pt x="0" y="0"/>
                  </a:moveTo>
                  <a:lnTo>
                    <a:pt x="769" y="1344"/>
                  </a:lnTo>
                  <a:lnTo>
                    <a:pt x="889" y="1561"/>
                  </a:lnTo>
                  <a:cubicBezTo>
                    <a:pt x="906" y="1589"/>
                    <a:pt x="936" y="1603"/>
                    <a:pt x="965" y="1603"/>
                  </a:cubicBezTo>
                  <a:cubicBezTo>
                    <a:pt x="995" y="1603"/>
                    <a:pt x="1025" y="1589"/>
                    <a:pt x="1042" y="1561"/>
                  </a:cubicBezTo>
                  <a:cubicBezTo>
                    <a:pt x="1173" y="1327"/>
                    <a:pt x="1304" y="1099"/>
                    <a:pt x="1435" y="872"/>
                  </a:cubicBezTo>
                  <a:lnTo>
                    <a:pt x="1413" y="843"/>
                  </a:lnTo>
                  <a:cubicBezTo>
                    <a:pt x="1418" y="809"/>
                    <a:pt x="1452" y="803"/>
                    <a:pt x="1481" y="792"/>
                  </a:cubicBezTo>
                  <a:lnTo>
                    <a:pt x="1526" y="712"/>
                  </a:lnTo>
                  <a:cubicBezTo>
                    <a:pt x="1526" y="701"/>
                    <a:pt x="1521" y="689"/>
                    <a:pt x="1515" y="678"/>
                  </a:cubicBezTo>
                  <a:cubicBezTo>
                    <a:pt x="1509" y="649"/>
                    <a:pt x="1498" y="621"/>
                    <a:pt x="1481" y="593"/>
                  </a:cubicBezTo>
                  <a:cubicBezTo>
                    <a:pt x="1452" y="553"/>
                    <a:pt x="1435" y="547"/>
                    <a:pt x="1487" y="518"/>
                  </a:cubicBezTo>
                  <a:cubicBezTo>
                    <a:pt x="1515" y="496"/>
                    <a:pt x="1618" y="490"/>
                    <a:pt x="1623" y="450"/>
                  </a:cubicBezTo>
                  <a:cubicBezTo>
                    <a:pt x="1629" y="416"/>
                    <a:pt x="1561" y="382"/>
                    <a:pt x="1538" y="365"/>
                  </a:cubicBezTo>
                  <a:lnTo>
                    <a:pt x="1526" y="359"/>
                  </a:lnTo>
                  <a:lnTo>
                    <a:pt x="1014" y="1259"/>
                  </a:lnTo>
                  <a:lnTo>
                    <a:pt x="968" y="1333"/>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7"/>
            <p:cNvSpPr/>
            <p:nvPr/>
          </p:nvSpPr>
          <p:spPr>
            <a:xfrm rot="-1451879">
              <a:off x="2833778" y="2623822"/>
              <a:ext cx="191858" cy="213453"/>
            </a:xfrm>
            <a:custGeom>
              <a:avLst/>
              <a:gdLst/>
              <a:ahLst/>
              <a:cxnLst/>
              <a:rect l="l" t="t" r="r" b="b"/>
              <a:pathLst>
                <a:path w="1892" h="2105" extrusionOk="0">
                  <a:moveTo>
                    <a:pt x="183" y="241"/>
                  </a:moveTo>
                  <a:lnTo>
                    <a:pt x="1527" y="1004"/>
                  </a:lnTo>
                  <a:lnTo>
                    <a:pt x="1607" y="1050"/>
                  </a:lnTo>
                  <a:lnTo>
                    <a:pt x="257" y="1819"/>
                  </a:lnTo>
                  <a:lnTo>
                    <a:pt x="183" y="1864"/>
                  </a:lnTo>
                  <a:lnTo>
                    <a:pt x="183" y="241"/>
                  </a:lnTo>
                  <a:close/>
                  <a:moveTo>
                    <a:pt x="93" y="1"/>
                  </a:moveTo>
                  <a:cubicBezTo>
                    <a:pt x="48" y="1"/>
                    <a:pt x="6" y="36"/>
                    <a:pt x="6" y="87"/>
                  </a:cubicBezTo>
                  <a:lnTo>
                    <a:pt x="6" y="2018"/>
                  </a:lnTo>
                  <a:cubicBezTo>
                    <a:pt x="1" y="2052"/>
                    <a:pt x="23" y="2081"/>
                    <a:pt x="52" y="2092"/>
                  </a:cubicBezTo>
                  <a:cubicBezTo>
                    <a:pt x="66" y="2100"/>
                    <a:pt x="82" y="2105"/>
                    <a:pt x="97" y="2105"/>
                  </a:cubicBezTo>
                  <a:cubicBezTo>
                    <a:pt x="112" y="2105"/>
                    <a:pt x="126" y="2100"/>
                    <a:pt x="137" y="2092"/>
                  </a:cubicBezTo>
                  <a:lnTo>
                    <a:pt x="1618" y="1249"/>
                  </a:lnTo>
                  <a:lnTo>
                    <a:pt x="1834" y="1129"/>
                  </a:lnTo>
                  <a:cubicBezTo>
                    <a:pt x="1891" y="1095"/>
                    <a:pt x="1891" y="1010"/>
                    <a:pt x="1834" y="976"/>
                  </a:cubicBezTo>
                  <a:lnTo>
                    <a:pt x="354" y="133"/>
                  </a:lnTo>
                  <a:lnTo>
                    <a:pt x="137" y="13"/>
                  </a:lnTo>
                  <a:cubicBezTo>
                    <a:pt x="123" y="5"/>
                    <a:pt x="108"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7"/>
            <p:cNvSpPr/>
            <p:nvPr/>
          </p:nvSpPr>
          <p:spPr>
            <a:xfrm rot="-1451879">
              <a:off x="2414607" y="2764073"/>
              <a:ext cx="260611" cy="123813"/>
            </a:xfrm>
            <a:custGeom>
              <a:avLst/>
              <a:gdLst/>
              <a:ahLst/>
              <a:cxnLst/>
              <a:rect l="l" t="t" r="r" b="b"/>
              <a:pathLst>
                <a:path w="2570" h="1221" extrusionOk="0">
                  <a:moveTo>
                    <a:pt x="1" y="1"/>
                  </a:moveTo>
                  <a:cubicBezTo>
                    <a:pt x="29" y="513"/>
                    <a:pt x="359" y="957"/>
                    <a:pt x="838" y="1140"/>
                  </a:cubicBezTo>
                  <a:cubicBezTo>
                    <a:pt x="987" y="1195"/>
                    <a:pt x="1138" y="1221"/>
                    <a:pt x="1286" y="1221"/>
                  </a:cubicBezTo>
                  <a:cubicBezTo>
                    <a:pt x="1944" y="1221"/>
                    <a:pt x="2532" y="708"/>
                    <a:pt x="2569" y="1"/>
                  </a:cubicBezTo>
                  <a:lnTo>
                    <a:pt x="2393" y="1"/>
                  </a:lnTo>
                  <a:cubicBezTo>
                    <a:pt x="2353" y="581"/>
                    <a:pt x="1869" y="1037"/>
                    <a:pt x="1282" y="1037"/>
                  </a:cubicBezTo>
                  <a:cubicBezTo>
                    <a:pt x="701" y="1037"/>
                    <a:pt x="217" y="58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7"/>
            <p:cNvSpPr/>
            <p:nvPr/>
          </p:nvSpPr>
          <p:spPr>
            <a:xfrm rot="-1451879">
              <a:off x="2598677" y="2893878"/>
              <a:ext cx="217818" cy="78080"/>
            </a:xfrm>
            <a:custGeom>
              <a:avLst/>
              <a:gdLst/>
              <a:ahLst/>
              <a:cxnLst/>
              <a:rect l="l" t="t" r="r" b="b"/>
              <a:pathLst>
                <a:path w="2148" h="770" extrusionOk="0">
                  <a:moveTo>
                    <a:pt x="108" y="1"/>
                  </a:moveTo>
                  <a:cubicBezTo>
                    <a:pt x="40" y="6"/>
                    <a:pt x="0" y="75"/>
                    <a:pt x="29" y="137"/>
                  </a:cubicBezTo>
                  <a:lnTo>
                    <a:pt x="387" y="770"/>
                  </a:lnTo>
                  <a:lnTo>
                    <a:pt x="598" y="770"/>
                  </a:lnTo>
                  <a:lnTo>
                    <a:pt x="302" y="257"/>
                  </a:lnTo>
                  <a:lnTo>
                    <a:pt x="262" y="183"/>
                  </a:lnTo>
                  <a:lnTo>
                    <a:pt x="1880" y="183"/>
                  </a:lnTo>
                  <a:lnTo>
                    <a:pt x="1544" y="770"/>
                  </a:lnTo>
                  <a:lnTo>
                    <a:pt x="1749" y="770"/>
                  </a:lnTo>
                  <a:lnTo>
                    <a:pt x="1993" y="348"/>
                  </a:lnTo>
                  <a:lnTo>
                    <a:pt x="2113" y="137"/>
                  </a:lnTo>
                  <a:cubicBezTo>
                    <a:pt x="2147" y="75"/>
                    <a:pt x="2102" y="6"/>
                    <a:pt x="2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7"/>
            <p:cNvSpPr/>
            <p:nvPr/>
          </p:nvSpPr>
          <p:spPr>
            <a:xfrm rot="-1451879">
              <a:off x="2996103" y="2528889"/>
              <a:ext cx="138621" cy="97144"/>
            </a:xfrm>
            <a:custGeom>
              <a:avLst/>
              <a:gdLst/>
              <a:ahLst/>
              <a:cxnLst/>
              <a:rect l="l" t="t" r="r" b="b"/>
              <a:pathLst>
                <a:path w="1367" h="958" extrusionOk="0">
                  <a:moveTo>
                    <a:pt x="1179" y="1"/>
                  </a:moveTo>
                  <a:cubicBezTo>
                    <a:pt x="1116" y="200"/>
                    <a:pt x="997" y="382"/>
                    <a:pt x="837" y="519"/>
                  </a:cubicBezTo>
                  <a:cubicBezTo>
                    <a:pt x="638" y="684"/>
                    <a:pt x="382" y="781"/>
                    <a:pt x="120" y="781"/>
                  </a:cubicBezTo>
                  <a:cubicBezTo>
                    <a:pt x="0" y="781"/>
                    <a:pt x="0" y="957"/>
                    <a:pt x="120" y="957"/>
                  </a:cubicBezTo>
                  <a:cubicBezTo>
                    <a:pt x="655" y="952"/>
                    <a:pt x="1139" y="621"/>
                    <a:pt x="1327" y="114"/>
                  </a:cubicBezTo>
                  <a:cubicBezTo>
                    <a:pt x="1344" y="80"/>
                    <a:pt x="1356" y="40"/>
                    <a:pt x="13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7"/>
            <p:cNvSpPr/>
            <p:nvPr/>
          </p:nvSpPr>
          <p:spPr>
            <a:xfrm rot="-1451879">
              <a:off x="2187393" y="2875425"/>
              <a:ext cx="217818" cy="116208"/>
            </a:xfrm>
            <a:custGeom>
              <a:avLst/>
              <a:gdLst/>
              <a:ahLst/>
              <a:cxnLst/>
              <a:rect l="l" t="t" r="r" b="b"/>
              <a:pathLst>
                <a:path w="2148" h="1146" extrusionOk="0">
                  <a:moveTo>
                    <a:pt x="610" y="1"/>
                  </a:moveTo>
                  <a:lnTo>
                    <a:pt x="154" y="798"/>
                  </a:lnTo>
                  <a:cubicBezTo>
                    <a:pt x="114" y="866"/>
                    <a:pt x="74" y="940"/>
                    <a:pt x="34" y="1009"/>
                  </a:cubicBezTo>
                  <a:cubicBezTo>
                    <a:pt x="0" y="1071"/>
                    <a:pt x="40" y="1140"/>
                    <a:pt x="109" y="1145"/>
                  </a:cubicBezTo>
                  <a:lnTo>
                    <a:pt x="2039" y="1145"/>
                  </a:lnTo>
                  <a:cubicBezTo>
                    <a:pt x="2108" y="1140"/>
                    <a:pt x="2147" y="1071"/>
                    <a:pt x="2119" y="1009"/>
                  </a:cubicBezTo>
                  <a:lnTo>
                    <a:pt x="1544" y="1"/>
                  </a:lnTo>
                  <a:lnTo>
                    <a:pt x="1339" y="1"/>
                  </a:lnTo>
                  <a:lnTo>
                    <a:pt x="1846" y="889"/>
                  </a:lnTo>
                  <a:lnTo>
                    <a:pt x="1885" y="963"/>
                  </a:lnTo>
                  <a:lnTo>
                    <a:pt x="262" y="963"/>
                  </a:lnTo>
                  <a:lnTo>
                    <a:pt x="8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7"/>
            <p:cNvSpPr/>
            <p:nvPr/>
          </p:nvSpPr>
          <p:spPr>
            <a:xfrm rot="-1451879">
              <a:off x="2954948" y="2736875"/>
              <a:ext cx="136998" cy="93088"/>
            </a:xfrm>
            <a:custGeom>
              <a:avLst/>
              <a:gdLst/>
              <a:ahLst/>
              <a:cxnLst/>
              <a:rect l="l" t="t" r="r" b="b"/>
              <a:pathLst>
                <a:path w="1351" h="918" extrusionOk="0">
                  <a:moveTo>
                    <a:pt x="1236" y="0"/>
                  </a:moveTo>
                  <a:cubicBezTo>
                    <a:pt x="695" y="6"/>
                    <a:pt x="217" y="342"/>
                    <a:pt x="23" y="843"/>
                  </a:cubicBezTo>
                  <a:cubicBezTo>
                    <a:pt x="18" y="866"/>
                    <a:pt x="6" y="889"/>
                    <a:pt x="0" y="917"/>
                  </a:cubicBezTo>
                  <a:lnTo>
                    <a:pt x="188" y="917"/>
                  </a:lnTo>
                  <a:cubicBezTo>
                    <a:pt x="257" y="729"/>
                    <a:pt x="371" y="570"/>
                    <a:pt x="513" y="445"/>
                  </a:cubicBezTo>
                  <a:cubicBezTo>
                    <a:pt x="718" y="274"/>
                    <a:pt x="969" y="183"/>
                    <a:pt x="1236" y="183"/>
                  </a:cubicBezTo>
                  <a:cubicBezTo>
                    <a:pt x="1350" y="183"/>
                    <a:pt x="1350"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7"/>
            <p:cNvSpPr/>
            <p:nvPr/>
          </p:nvSpPr>
          <p:spPr>
            <a:xfrm rot="-1451879">
              <a:off x="3083059" y="2651094"/>
              <a:ext cx="145111" cy="117627"/>
            </a:xfrm>
            <a:custGeom>
              <a:avLst/>
              <a:gdLst/>
              <a:ahLst/>
              <a:cxnLst/>
              <a:rect l="l" t="t" r="r" b="b"/>
              <a:pathLst>
                <a:path w="1431" h="1160" extrusionOk="0">
                  <a:moveTo>
                    <a:pt x="721" y="1"/>
                  </a:moveTo>
                  <a:cubicBezTo>
                    <a:pt x="692" y="1"/>
                    <a:pt x="662" y="15"/>
                    <a:pt x="645" y="43"/>
                  </a:cubicBezTo>
                  <a:lnTo>
                    <a:pt x="1" y="1160"/>
                  </a:lnTo>
                  <a:lnTo>
                    <a:pt x="206" y="1160"/>
                  </a:lnTo>
                  <a:lnTo>
                    <a:pt x="673" y="345"/>
                  </a:lnTo>
                  <a:lnTo>
                    <a:pt x="719" y="265"/>
                  </a:lnTo>
                  <a:lnTo>
                    <a:pt x="1225" y="1160"/>
                  </a:lnTo>
                  <a:lnTo>
                    <a:pt x="1430" y="1160"/>
                  </a:lnTo>
                  <a:lnTo>
                    <a:pt x="912" y="254"/>
                  </a:lnTo>
                  <a:lnTo>
                    <a:pt x="798" y="43"/>
                  </a:lnTo>
                  <a:cubicBezTo>
                    <a:pt x="781" y="15"/>
                    <a:pt x="751" y="1"/>
                    <a:pt x="7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7"/>
            <p:cNvSpPr/>
            <p:nvPr/>
          </p:nvSpPr>
          <p:spPr>
            <a:xfrm rot="-1451879">
              <a:off x="2829313" y="2806097"/>
              <a:ext cx="18557" cy="105662"/>
            </a:xfrm>
            <a:custGeom>
              <a:avLst/>
              <a:gdLst/>
              <a:ahLst/>
              <a:cxnLst/>
              <a:rect l="l" t="t" r="r" b="b"/>
              <a:pathLst>
                <a:path w="183" h="1042" extrusionOk="0">
                  <a:moveTo>
                    <a:pt x="92" y="1"/>
                  </a:moveTo>
                  <a:cubicBezTo>
                    <a:pt x="46" y="1"/>
                    <a:pt x="0" y="31"/>
                    <a:pt x="0" y="91"/>
                  </a:cubicBezTo>
                  <a:lnTo>
                    <a:pt x="0" y="1042"/>
                  </a:lnTo>
                  <a:lnTo>
                    <a:pt x="183" y="1042"/>
                  </a:lnTo>
                  <a:lnTo>
                    <a:pt x="183" y="91"/>
                  </a:lnTo>
                  <a:cubicBezTo>
                    <a:pt x="183" y="31"/>
                    <a:pt x="137"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7"/>
            <p:cNvSpPr/>
            <p:nvPr/>
          </p:nvSpPr>
          <p:spPr>
            <a:xfrm rot="-1451879">
              <a:off x="2127847" y="2947228"/>
              <a:ext cx="18050" cy="105662"/>
            </a:xfrm>
            <a:custGeom>
              <a:avLst/>
              <a:gdLst/>
              <a:ahLst/>
              <a:cxnLst/>
              <a:rect l="l" t="t" r="r" b="b"/>
              <a:pathLst>
                <a:path w="178" h="1042" extrusionOk="0">
                  <a:moveTo>
                    <a:pt x="1" y="0"/>
                  </a:moveTo>
                  <a:lnTo>
                    <a:pt x="1" y="951"/>
                  </a:lnTo>
                  <a:cubicBezTo>
                    <a:pt x="1" y="1011"/>
                    <a:pt x="45" y="1041"/>
                    <a:pt x="89" y="1041"/>
                  </a:cubicBezTo>
                  <a:cubicBezTo>
                    <a:pt x="133" y="1041"/>
                    <a:pt x="177" y="1011"/>
                    <a:pt x="177" y="951"/>
                  </a:cubicBezTo>
                  <a:lnTo>
                    <a:pt x="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7"/>
            <p:cNvSpPr/>
            <p:nvPr/>
          </p:nvSpPr>
          <p:spPr>
            <a:xfrm rot="-1451879">
              <a:off x="3304477" y="2587480"/>
              <a:ext cx="75750" cy="98259"/>
            </a:xfrm>
            <a:custGeom>
              <a:avLst/>
              <a:gdLst/>
              <a:ahLst/>
              <a:cxnLst/>
              <a:rect l="l" t="t" r="r" b="b"/>
              <a:pathLst>
                <a:path w="747" h="969" extrusionOk="0">
                  <a:moveTo>
                    <a:pt x="610" y="0"/>
                  </a:moveTo>
                  <a:cubicBezTo>
                    <a:pt x="365" y="149"/>
                    <a:pt x="177" y="376"/>
                    <a:pt x="75" y="650"/>
                  </a:cubicBezTo>
                  <a:cubicBezTo>
                    <a:pt x="35" y="752"/>
                    <a:pt x="12" y="860"/>
                    <a:pt x="1" y="969"/>
                  </a:cubicBezTo>
                  <a:lnTo>
                    <a:pt x="183" y="969"/>
                  </a:lnTo>
                  <a:cubicBezTo>
                    <a:pt x="217" y="690"/>
                    <a:pt x="354" y="433"/>
                    <a:pt x="565" y="251"/>
                  </a:cubicBezTo>
                  <a:cubicBezTo>
                    <a:pt x="622" y="200"/>
                    <a:pt x="679" y="160"/>
                    <a:pt x="747" y="126"/>
                  </a:cubicBezTo>
                  <a:cubicBezTo>
                    <a:pt x="707" y="74"/>
                    <a:pt x="650" y="52"/>
                    <a:pt x="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7"/>
            <p:cNvSpPr/>
            <p:nvPr/>
          </p:nvSpPr>
          <p:spPr>
            <a:xfrm rot="-1451879">
              <a:off x="3241275" y="2583567"/>
              <a:ext cx="18050" cy="141457"/>
            </a:xfrm>
            <a:custGeom>
              <a:avLst/>
              <a:gdLst/>
              <a:ahLst/>
              <a:cxnLst/>
              <a:rect l="l" t="t" r="r" b="b"/>
              <a:pathLst>
                <a:path w="178" h="1395" extrusionOk="0">
                  <a:moveTo>
                    <a:pt x="89" y="1"/>
                  </a:moveTo>
                  <a:cubicBezTo>
                    <a:pt x="45" y="1"/>
                    <a:pt x="1" y="31"/>
                    <a:pt x="1" y="90"/>
                  </a:cubicBezTo>
                  <a:lnTo>
                    <a:pt x="1" y="1395"/>
                  </a:lnTo>
                  <a:lnTo>
                    <a:pt x="177" y="1395"/>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7"/>
            <p:cNvSpPr/>
            <p:nvPr/>
          </p:nvSpPr>
          <p:spPr>
            <a:xfrm rot="-1451879">
              <a:off x="2121643" y="3190519"/>
              <a:ext cx="6490" cy="11053"/>
            </a:xfrm>
            <a:custGeom>
              <a:avLst/>
              <a:gdLst/>
              <a:ahLst/>
              <a:cxnLst/>
              <a:rect l="l" t="t" r="r" b="b"/>
              <a:pathLst>
                <a:path w="64" h="109" extrusionOk="0">
                  <a:moveTo>
                    <a:pt x="63" y="0"/>
                  </a:moveTo>
                  <a:cubicBezTo>
                    <a:pt x="12" y="23"/>
                    <a:pt x="1" y="52"/>
                    <a:pt x="1" y="109"/>
                  </a:cubicBezTo>
                  <a:cubicBezTo>
                    <a:pt x="18" y="75"/>
                    <a:pt x="41" y="35"/>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7"/>
            <p:cNvSpPr/>
            <p:nvPr/>
          </p:nvSpPr>
          <p:spPr>
            <a:xfrm rot="-1451879">
              <a:off x="2106310" y="3078601"/>
              <a:ext cx="227147" cy="110935"/>
            </a:xfrm>
            <a:custGeom>
              <a:avLst/>
              <a:gdLst/>
              <a:ahLst/>
              <a:cxnLst/>
              <a:rect l="l" t="t" r="r" b="b"/>
              <a:pathLst>
                <a:path w="2240" h="1094" extrusionOk="0">
                  <a:moveTo>
                    <a:pt x="964" y="0"/>
                  </a:moveTo>
                  <a:cubicBezTo>
                    <a:pt x="602" y="0"/>
                    <a:pt x="250" y="151"/>
                    <a:pt x="1" y="433"/>
                  </a:cubicBezTo>
                  <a:lnTo>
                    <a:pt x="1" y="439"/>
                  </a:lnTo>
                  <a:cubicBezTo>
                    <a:pt x="24" y="484"/>
                    <a:pt x="103" y="501"/>
                    <a:pt x="143" y="541"/>
                  </a:cubicBezTo>
                  <a:cubicBezTo>
                    <a:pt x="263" y="410"/>
                    <a:pt x="411" y="308"/>
                    <a:pt x="576" y="245"/>
                  </a:cubicBezTo>
                  <a:cubicBezTo>
                    <a:pt x="701" y="200"/>
                    <a:pt x="830" y="178"/>
                    <a:pt x="958" y="178"/>
                  </a:cubicBezTo>
                  <a:cubicBezTo>
                    <a:pt x="1280" y="178"/>
                    <a:pt x="1596" y="317"/>
                    <a:pt x="1812" y="570"/>
                  </a:cubicBezTo>
                  <a:cubicBezTo>
                    <a:pt x="1937" y="718"/>
                    <a:pt x="2023" y="900"/>
                    <a:pt x="2057" y="1094"/>
                  </a:cubicBezTo>
                  <a:lnTo>
                    <a:pt x="2239" y="1094"/>
                  </a:lnTo>
                  <a:cubicBezTo>
                    <a:pt x="2165" y="632"/>
                    <a:pt x="1852" y="245"/>
                    <a:pt x="1413" y="80"/>
                  </a:cubicBezTo>
                  <a:cubicBezTo>
                    <a:pt x="1266" y="26"/>
                    <a:pt x="1114" y="0"/>
                    <a:pt x="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7"/>
            <p:cNvSpPr/>
            <p:nvPr/>
          </p:nvSpPr>
          <p:spPr>
            <a:xfrm rot="-1451879">
              <a:off x="2435137" y="2944607"/>
              <a:ext cx="142677" cy="115903"/>
            </a:xfrm>
            <a:custGeom>
              <a:avLst/>
              <a:gdLst/>
              <a:ahLst/>
              <a:cxnLst/>
              <a:rect l="l" t="t" r="r" b="b"/>
              <a:pathLst>
                <a:path w="1407" h="1143" extrusionOk="0">
                  <a:moveTo>
                    <a:pt x="704" y="1"/>
                  </a:moveTo>
                  <a:cubicBezTo>
                    <a:pt x="674" y="1"/>
                    <a:pt x="644" y="15"/>
                    <a:pt x="627" y="43"/>
                  </a:cubicBezTo>
                  <a:lnTo>
                    <a:pt x="0" y="1143"/>
                  </a:lnTo>
                  <a:lnTo>
                    <a:pt x="205" y="1143"/>
                  </a:lnTo>
                  <a:lnTo>
                    <a:pt x="661" y="345"/>
                  </a:lnTo>
                  <a:lnTo>
                    <a:pt x="701" y="266"/>
                  </a:lnTo>
                  <a:lnTo>
                    <a:pt x="1202" y="1143"/>
                  </a:lnTo>
                  <a:lnTo>
                    <a:pt x="1407" y="1143"/>
                  </a:lnTo>
                  <a:lnTo>
                    <a:pt x="900" y="254"/>
                  </a:lnTo>
                  <a:lnTo>
                    <a:pt x="780" y="43"/>
                  </a:lnTo>
                  <a:cubicBezTo>
                    <a:pt x="763" y="15"/>
                    <a:pt x="733" y="1"/>
                    <a:pt x="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7"/>
            <p:cNvSpPr/>
            <p:nvPr/>
          </p:nvSpPr>
          <p:spPr>
            <a:xfrm rot="-1451879">
              <a:off x="2383386" y="2996950"/>
              <a:ext cx="17949" cy="114889"/>
            </a:xfrm>
            <a:custGeom>
              <a:avLst/>
              <a:gdLst/>
              <a:ahLst/>
              <a:cxnLst/>
              <a:rect l="l" t="t" r="r" b="b"/>
              <a:pathLst>
                <a:path w="177" h="1133" extrusionOk="0">
                  <a:moveTo>
                    <a:pt x="89" y="1"/>
                  </a:moveTo>
                  <a:cubicBezTo>
                    <a:pt x="45" y="1"/>
                    <a:pt x="0" y="31"/>
                    <a:pt x="0" y="90"/>
                  </a:cubicBezTo>
                  <a:lnTo>
                    <a:pt x="0" y="1133"/>
                  </a:lnTo>
                  <a:lnTo>
                    <a:pt x="177" y="1133"/>
                  </a:lnTo>
                  <a:lnTo>
                    <a:pt x="177" y="90"/>
                  </a:lnTo>
                  <a:cubicBezTo>
                    <a:pt x="177" y="31"/>
                    <a:pt x="133" y="1"/>
                    <a:pt x="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5" name="Google Shape;1115;p67"/>
          <p:cNvSpPr/>
          <p:nvPr/>
        </p:nvSpPr>
        <p:spPr>
          <a:xfrm>
            <a:off x="699782" y="566557"/>
            <a:ext cx="2553000" cy="3663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7"/>
          <p:cNvSpPr/>
          <p:nvPr/>
        </p:nvSpPr>
        <p:spPr>
          <a:xfrm>
            <a:off x="939726" y="3056553"/>
            <a:ext cx="34246" cy="25319"/>
          </a:xfrm>
          <a:custGeom>
            <a:avLst/>
            <a:gdLst/>
            <a:ahLst/>
            <a:cxnLst/>
            <a:rect l="l" t="t" r="r" b="b"/>
            <a:pathLst>
              <a:path w="986" h="729" extrusionOk="0">
                <a:moveTo>
                  <a:pt x="825" y="1"/>
                </a:moveTo>
                <a:cubicBezTo>
                  <a:pt x="802" y="1"/>
                  <a:pt x="780" y="9"/>
                  <a:pt x="764" y="28"/>
                </a:cubicBezTo>
                <a:cubicBezTo>
                  <a:pt x="741" y="45"/>
                  <a:pt x="724" y="62"/>
                  <a:pt x="701" y="80"/>
                </a:cubicBezTo>
                <a:cubicBezTo>
                  <a:pt x="563" y="180"/>
                  <a:pt x="418" y="234"/>
                  <a:pt x="267" y="234"/>
                </a:cubicBezTo>
                <a:cubicBezTo>
                  <a:pt x="188" y="234"/>
                  <a:pt x="106" y="219"/>
                  <a:pt x="23" y="188"/>
                </a:cubicBezTo>
                <a:lnTo>
                  <a:pt x="23" y="188"/>
                </a:lnTo>
                <a:cubicBezTo>
                  <a:pt x="29" y="262"/>
                  <a:pt x="23" y="336"/>
                  <a:pt x="12" y="410"/>
                </a:cubicBezTo>
                <a:cubicBezTo>
                  <a:pt x="12" y="433"/>
                  <a:pt x="6" y="461"/>
                  <a:pt x="1" y="484"/>
                </a:cubicBezTo>
                <a:cubicBezTo>
                  <a:pt x="6" y="472"/>
                  <a:pt x="12" y="467"/>
                  <a:pt x="18" y="461"/>
                </a:cubicBezTo>
                <a:cubicBezTo>
                  <a:pt x="33" y="439"/>
                  <a:pt x="57" y="426"/>
                  <a:pt x="81" y="426"/>
                </a:cubicBezTo>
                <a:cubicBezTo>
                  <a:pt x="95" y="426"/>
                  <a:pt x="108" y="430"/>
                  <a:pt x="120" y="438"/>
                </a:cubicBezTo>
                <a:cubicBezTo>
                  <a:pt x="160" y="450"/>
                  <a:pt x="166" y="478"/>
                  <a:pt x="160" y="518"/>
                </a:cubicBezTo>
                <a:cubicBezTo>
                  <a:pt x="154" y="558"/>
                  <a:pt x="154" y="598"/>
                  <a:pt x="154" y="638"/>
                </a:cubicBezTo>
                <a:cubicBezTo>
                  <a:pt x="154" y="678"/>
                  <a:pt x="154" y="729"/>
                  <a:pt x="206" y="729"/>
                </a:cubicBezTo>
                <a:cubicBezTo>
                  <a:pt x="263" y="729"/>
                  <a:pt x="274" y="689"/>
                  <a:pt x="285" y="649"/>
                </a:cubicBezTo>
                <a:cubicBezTo>
                  <a:pt x="291" y="603"/>
                  <a:pt x="308" y="569"/>
                  <a:pt x="314" y="529"/>
                </a:cubicBezTo>
                <a:cubicBezTo>
                  <a:pt x="319" y="492"/>
                  <a:pt x="320" y="449"/>
                  <a:pt x="367" y="449"/>
                </a:cubicBezTo>
                <a:cubicBezTo>
                  <a:pt x="370" y="449"/>
                  <a:pt x="373" y="449"/>
                  <a:pt x="377" y="450"/>
                </a:cubicBezTo>
                <a:cubicBezTo>
                  <a:pt x="394" y="450"/>
                  <a:pt x="412" y="447"/>
                  <a:pt x="428" y="447"/>
                </a:cubicBezTo>
                <a:cubicBezTo>
                  <a:pt x="457" y="447"/>
                  <a:pt x="482" y="454"/>
                  <a:pt x="496" y="490"/>
                </a:cubicBezTo>
                <a:cubicBezTo>
                  <a:pt x="519" y="535"/>
                  <a:pt x="542" y="575"/>
                  <a:pt x="570" y="615"/>
                </a:cubicBezTo>
                <a:cubicBezTo>
                  <a:pt x="596" y="649"/>
                  <a:pt x="625" y="684"/>
                  <a:pt x="662" y="684"/>
                </a:cubicBezTo>
                <a:cubicBezTo>
                  <a:pt x="674" y="684"/>
                  <a:pt x="687" y="680"/>
                  <a:pt x="701" y="672"/>
                </a:cubicBezTo>
                <a:cubicBezTo>
                  <a:pt x="764" y="643"/>
                  <a:pt x="741" y="581"/>
                  <a:pt x="730" y="529"/>
                </a:cubicBezTo>
                <a:cubicBezTo>
                  <a:pt x="718" y="472"/>
                  <a:pt x="616" y="416"/>
                  <a:pt x="690" y="353"/>
                </a:cubicBezTo>
                <a:cubicBezTo>
                  <a:pt x="706" y="340"/>
                  <a:pt x="720" y="335"/>
                  <a:pt x="733" y="335"/>
                </a:cubicBezTo>
                <a:cubicBezTo>
                  <a:pt x="783" y="335"/>
                  <a:pt x="811" y="413"/>
                  <a:pt x="861" y="427"/>
                </a:cubicBezTo>
                <a:cubicBezTo>
                  <a:pt x="883" y="430"/>
                  <a:pt x="905" y="439"/>
                  <a:pt x="925" y="439"/>
                </a:cubicBezTo>
                <a:cubicBezTo>
                  <a:pt x="941" y="439"/>
                  <a:pt x="956" y="433"/>
                  <a:pt x="969" y="416"/>
                </a:cubicBezTo>
                <a:cubicBezTo>
                  <a:pt x="986" y="387"/>
                  <a:pt x="975" y="347"/>
                  <a:pt x="952" y="330"/>
                </a:cubicBezTo>
                <a:cubicBezTo>
                  <a:pt x="878" y="267"/>
                  <a:pt x="849" y="210"/>
                  <a:pt x="906" y="119"/>
                </a:cubicBezTo>
                <a:cubicBezTo>
                  <a:pt x="929" y="85"/>
                  <a:pt x="918" y="34"/>
                  <a:pt x="878" y="17"/>
                </a:cubicBezTo>
                <a:cubicBezTo>
                  <a:pt x="862" y="7"/>
                  <a:pt x="844" y="1"/>
                  <a:pt x="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7"/>
          <p:cNvSpPr/>
          <p:nvPr/>
        </p:nvSpPr>
        <p:spPr>
          <a:xfrm rot="61">
            <a:off x="2479348" y="462688"/>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4;p64">
            <a:extLst>
              <a:ext uri="{FF2B5EF4-FFF2-40B4-BE49-F238E27FC236}">
                <a16:creationId xmlns:a16="http://schemas.microsoft.com/office/drawing/2014/main" id="{9DFA3BCD-490F-430B-A64E-9C59970F0697}"/>
              </a:ext>
            </a:extLst>
          </p:cNvPr>
          <p:cNvSpPr txBox="1">
            <a:spLocks/>
          </p:cNvSpPr>
          <p:nvPr/>
        </p:nvSpPr>
        <p:spPr>
          <a:xfrm>
            <a:off x="3321035" y="486321"/>
            <a:ext cx="5002831" cy="95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Grand Hotel"/>
              <a:buNone/>
              <a:defRPr sz="60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4200"/>
              <a:buFont typeface="Grand Hotel"/>
              <a:buNone/>
              <a:defRPr sz="4200" b="0" i="0" u="none" strike="noStrike" cap="none">
                <a:solidFill>
                  <a:schemeClr val="dk1"/>
                </a:solidFill>
                <a:latin typeface="Grand Hotel"/>
                <a:ea typeface="Grand Hotel"/>
                <a:cs typeface="Grand Hotel"/>
                <a:sym typeface="Grand Hotel"/>
              </a:defRPr>
            </a:lvl9pPr>
          </a:lstStyle>
          <a:p>
            <a:r>
              <a:rPr lang="id-ID" sz="3600" b="1" dirty="0">
                <a:latin typeface="Gloucester MT Extra Condensed" panose="02030808020601010101" pitchFamily="18" charset="0"/>
              </a:rPr>
              <a:t>Robert M.Z. Lawang</a:t>
            </a:r>
          </a:p>
          <a:p>
            <a:r>
              <a:rPr lang="id-ID" sz="3600" dirty="0">
                <a:latin typeface="Gloucester MT Extra Condensed" panose="02030808020601010101" pitchFamily="18" charset="0"/>
              </a:rPr>
              <a:t/>
            </a:r>
            <a:br>
              <a:rPr lang="id-ID" sz="3600" dirty="0">
                <a:latin typeface="Gloucester MT Extra Condensed" panose="02030808020601010101" pitchFamily="18" charset="0"/>
              </a:rPr>
            </a:br>
            <a:endParaRPr lang="id-ID" sz="3600" dirty="0">
              <a:latin typeface="Gloucester MT Extra Condensed" panose="02030808020601010101" pitchFamily="18" charset="0"/>
            </a:endParaRPr>
          </a:p>
        </p:txBody>
      </p:sp>
      <p:pic>
        <p:nvPicPr>
          <p:cNvPr id="2052" name="Picture 4" descr="Kuliah Umum Prof. Dr. Robert M.Z. Lawang – WIDURI.AC.ID">
            <a:extLst>
              <a:ext uri="{FF2B5EF4-FFF2-40B4-BE49-F238E27FC236}">
                <a16:creationId xmlns:a16="http://schemas.microsoft.com/office/drawing/2014/main" id="{4E6893A2-125B-4473-B8AC-056C8AC06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16" y="1104189"/>
            <a:ext cx="2368975" cy="2793625"/>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1118;p67">
            <a:extLst>
              <a:ext uri="{FF2B5EF4-FFF2-40B4-BE49-F238E27FC236}">
                <a16:creationId xmlns:a16="http://schemas.microsoft.com/office/drawing/2014/main" id="{963EE88F-1944-4B28-93F2-7CBAEFA76D25}"/>
              </a:ext>
            </a:extLst>
          </p:cNvPr>
          <p:cNvSpPr/>
          <p:nvPr/>
        </p:nvSpPr>
        <p:spPr>
          <a:xfrm rot="61">
            <a:off x="2440843" y="472312"/>
            <a:ext cx="365533"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15"/>
                                        </p:tgtEl>
                                        <p:attrNameLst>
                                          <p:attrName>style.visibility</p:attrName>
                                        </p:attrNameLst>
                                      </p:cBhvr>
                                      <p:to>
                                        <p:strVal val="visible"/>
                                      </p:to>
                                    </p:set>
                                    <p:anim calcmode="lin" valueType="num">
                                      <p:cBhvr additive="base">
                                        <p:cTn id="7" dur="1000"/>
                                        <p:tgtEl>
                                          <p:spTgt spid="11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6"/>
                                        </p:tgtEl>
                                        <p:attrNameLst>
                                          <p:attrName>style.visibility</p:attrName>
                                        </p:attrNameLst>
                                      </p:cBhvr>
                                      <p:to>
                                        <p:strVal val="visible"/>
                                      </p:to>
                                    </p:set>
                                    <p:animEffect transition="in" filter="fade">
                                      <p:cBhvr>
                                        <p:cTn id="12" dur="1000"/>
                                        <p:tgtEl>
                                          <p:spTgt spid="1086"/>
                                        </p:tgtEl>
                                      </p:cBhvr>
                                    </p:animEffect>
                                  </p:childTnLst>
                                </p:cTn>
                              </p:par>
                              <p:par>
                                <p:cTn id="13" presetID="10" presetClass="entr" presetSubtype="0" fill="hold" nodeType="withEffect">
                                  <p:stCondLst>
                                    <p:cond delay="0"/>
                                  </p:stCondLst>
                                  <p:childTnLst>
                                    <p:set>
                                      <p:cBhvr>
                                        <p:cTn id="14" dur="1" fill="hold">
                                          <p:stCondLst>
                                            <p:cond delay="0"/>
                                          </p:stCondLst>
                                        </p:cTn>
                                        <p:tgtEl>
                                          <p:spTgt spid="1094"/>
                                        </p:tgtEl>
                                        <p:attrNameLst>
                                          <p:attrName>style.visibility</p:attrName>
                                        </p:attrNameLst>
                                      </p:cBhvr>
                                      <p:to>
                                        <p:strVal val="visible"/>
                                      </p:to>
                                    </p:set>
                                    <p:animEffect transition="in" filter="fade">
                                      <p:cBhvr>
                                        <p:cTn id="15" dur="1000"/>
                                        <p:tgtEl>
                                          <p:spTgt spid="1094"/>
                                        </p:tgtEl>
                                      </p:cBhvr>
                                    </p:animEffect>
                                  </p:childTnLst>
                                </p:cTn>
                              </p:par>
                              <p:par>
                                <p:cTn id="16" presetID="10" presetClass="entr" presetSubtype="0" fill="hold" nodeType="withEffect">
                                  <p:stCondLst>
                                    <p:cond delay="0"/>
                                  </p:stCondLst>
                                  <p:childTnLst>
                                    <p:set>
                                      <p:cBhvr>
                                        <p:cTn id="17" dur="1" fill="hold">
                                          <p:stCondLst>
                                            <p:cond delay="0"/>
                                          </p:stCondLst>
                                        </p:cTn>
                                        <p:tgtEl>
                                          <p:spTgt spid="1095"/>
                                        </p:tgtEl>
                                        <p:attrNameLst>
                                          <p:attrName>style.visibility</p:attrName>
                                        </p:attrNameLst>
                                      </p:cBhvr>
                                      <p:to>
                                        <p:strVal val="visible"/>
                                      </p:to>
                                    </p:set>
                                    <p:animEffect transition="in" filter="fade">
                                      <p:cBhvr>
                                        <p:cTn id="18" dur="1000"/>
                                        <p:tgtEl>
                                          <p:spTgt spid="1095"/>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71"/>
          <p:cNvSpPr/>
          <p:nvPr/>
        </p:nvSpPr>
        <p:spPr>
          <a:xfrm>
            <a:off x="5594625" y="571500"/>
            <a:ext cx="2835300" cy="400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9" name="Google Shape;1389;p71"/>
          <p:cNvGrpSpPr/>
          <p:nvPr/>
        </p:nvGrpSpPr>
        <p:grpSpPr>
          <a:xfrm>
            <a:off x="746772" y="1093664"/>
            <a:ext cx="4697408" cy="2956173"/>
            <a:chOff x="746801" y="405400"/>
            <a:chExt cx="3790678" cy="2227543"/>
          </a:xfrm>
        </p:grpSpPr>
        <p:sp>
          <p:nvSpPr>
            <p:cNvPr id="1390" name="Google Shape;1390;p71"/>
            <p:cNvSpPr/>
            <p:nvPr/>
          </p:nvSpPr>
          <p:spPr>
            <a:xfrm rot="5400000">
              <a:off x="1510831" y="-337605"/>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1"/>
            <p:cNvSpPr/>
            <p:nvPr/>
          </p:nvSpPr>
          <p:spPr>
            <a:xfrm rot="5400000">
              <a:off x="1566931" y="-358630"/>
              <a:ext cx="2206518" cy="3734579"/>
            </a:xfrm>
            <a:custGeom>
              <a:avLst/>
              <a:gdLst/>
              <a:ahLst/>
              <a:cxnLst/>
              <a:rect l="l" t="t" r="r" b="b"/>
              <a:pathLst>
                <a:path w="6101" h="10326" extrusionOk="0">
                  <a:moveTo>
                    <a:pt x="217" y="0"/>
                  </a:moveTo>
                  <a:cubicBezTo>
                    <a:pt x="217" y="80"/>
                    <a:pt x="166" y="159"/>
                    <a:pt x="92" y="194"/>
                  </a:cubicBezTo>
                  <a:cubicBezTo>
                    <a:pt x="69" y="203"/>
                    <a:pt x="46" y="212"/>
                    <a:pt x="19" y="212"/>
                  </a:cubicBezTo>
                  <a:cubicBezTo>
                    <a:pt x="13" y="212"/>
                    <a:pt x="7" y="212"/>
                    <a:pt x="1" y="211"/>
                  </a:cubicBezTo>
                  <a:lnTo>
                    <a:pt x="1" y="427"/>
                  </a:lnTo>
                  <a:cubicBezTo>
                    <a:pt x="121" y="427"/>
                    <a:pt x="217" y="524"/>
                    <a:pt x="217" y="638"/>
                  </a:cubicBezTo>
                  <a:lnTo>
                    <a:pt x="217" y="649"/>
                  </a:lnTo>
                  <a:cubicBezTo>
                    <a:pt x="217" y="763"/>
                    <a:pt x="121" y="860"/>
                    <a:pt x="1" y="860"/>
                  </a:cubicBezTo>
                  <a:lnTo>
                    <a:pt x="1" y="1076"/>
                  </a:lnTo>
                  <a:cubicBezTo>
                    <a:pt x="121" y="1076"/>
                    <a:pt x="217" y="1173"/>
                    <a:pt x="217" y="1287"/>
                  </a:cubicBezTo>
                  <a:lnTo>
                    <a:pt x="217" y="1299"/>
                  </a:lnTo>
                  <a:cubicBezTo>
                    <a:pt x="217" y="1412"/>
                    <a:pt x="121" y="1509"/>
                    <a:pt x="1" y="1509"/>
                  </a:cubicBezTo>
                  <a:lnTo>
                    <a:pt x="1" y="1726"/>
                  </a:lnTo>
                  <a:cubicBezTo>
                    <a:pt x="121" y="1726"/>
                    <a:pt x="217" y="1817"/>
                    <a:pt x="217" y="1936"/>
                  </a:cubicBezTo>
                  <a:cubicBezTo>
                    <a:pt x="217" y="2056"/>
                    <a:pt x="121" y="2153"/>
                    <a:pt x="1" y="2153"/>
                  </a:cubicBezTo>
                  <a:lnTo>
                    <a:pt x="1" y="2369"/>
                  </a:lnTo>
                  <a:cubicBezTo>
                    <a:pt x="121" y="2369"/>
                    <a:pt x="217" y="2460"/>
                    <a:pt x="217" y="2580"/>
                  </a:cubicBezTo>
                  <a:cubicBezTo>
                    <a:pt x="217" y="2700"/>
                    <a:pt x="121" y="2796"/>
                    <a:pt x="1" y="2796"/>
                  </a:cubicBezTo>
                  <a:lnTo>
                    <a:pt x="1" y="3007"/>
                  </a:lnTo>
                  <a:cubicBezTo>
                    <a:pt x="121" y="3007"/>
                    <a:pt x="217" y="3104"/>
                    <a:pt x="217" y="3223"/>
                  </a:cubicBezTo>
                  <a:cubicBezTo>
                    <a:pt x="217" y="3343"/>
                    <a:pt x="121" y="3440"/>
                    <a:pt x="1" y="3440"/>
                  </a:cubicBezTo>
                  <a:lnTo>
                    <a:pt x="1" y="3651"/>
                  </a:lnTo>
                  <a:cubicBezTo>
                    <a:pt x="121" y="3651"/>
                    <a:pt x="217" y="3747"/>
                    <a:pt x="217" y="3867"/>
                  </a:cubicBezTo>
                  <a:lnTo>
                    <a:pt x="217" y="3873"/>
                  </a:lnTo>
                  <a:cubicBezTo>
                    <a:pt x="217" y="3992"/>
                    <a:pt x="121" y="4089"/>
                    <a:pt x="1" y="4089"/>
                  </a:cubicBezTo>
                  <a:lnTo>
                    <a:pt x="1" y="4300"/>
                  </a:lnTo>
                  <a:cubicBezTo>
                    <a:pt x="121" y="4300"/>
                    <a:pt x="217" y="4397"/>
                    <a:pt x="217" y="4516"/>
                  </a:cubicBezTo>
                  <a:lnTo>
                    <a:pt x="217" y="4522"/>
                  </a:lnTo>
                  <a:cubicBezTo>
                    <a:pt x="217" y="4636"/>
                    <a:pt x="121" y="4733"/>
                    <a:pt x="1" y="4733"/>
                  </a:cubicBezTo>
                  <a:lnTo>
                    <a:pt x="1" y="4949"/>
                  </a:lnTo>
                  <a:cubicBezTo>
                    <a:pt x="121" y="4949"/>
                    <a:pt x="217" y="5046"/>
                    <a:pt x="217" y="5160"/>
                  </a:cubicBezTo>
                  <a:cubicBezTo>
                    <a:pt x="217" y="5279"/>
                    <a:pt x="121" y="5376"/>
                    <a:pt x="1" y="5376"/>
                  </a:cubicBezTo>
                  <a:lnTo>
                    <a:pt x="1" y="5593"/>
                  </a:lnTo>
                  <a:cubicBezTo>
                    <a:pt x="121" y="5593"/>
                    <a:pt x="217" y="5689"/>
                    <a:pt x="217" y="5803"/>
                  </a:cubicBezTo>
                  <a:lnTo>
                    <a:pt x="217" y="5815"/>
                  </a:lnTo>
                  <a:cubicBezTo>
                    <a:pt x="217" y="5929"/>
                    <a:pt x="121" y="6025"/>
                    <a:pt x="1" y="6025"/>
                  </a:cubicBezTo>
                  <a:lnTo>
                    <a:pt x="1" y="6242"/>
                  </a:lnTo>
                  <a:cubicBezTo>
                    <a:pt x="121" y="6242"/>
                    <a:pt x="217" y="6333"/>
                    <a:pt x="217" y="6453"/>
                  </a:cubicBezTo>
                  <a:cubicBezTo>
                    <a:pt x="217" y="6572"/>
                    <a:pt x="121" y="6669"/>
                    <a:pt x="1" y="6669"/>
                  </a:cubicBezTo>
                  <a:lnTo>
                    <a:pt x="1" y="6885"/>
                  </a:lnTo>
                  <a:cubicBezTo>
                    <a:pt x="121" y="6885"/>
                    <a:pt x="217" y="6982"/>
                    <a:pt x="217" y="7096"/>
                  </a:cubicBezTo>
                  <a:cubicBezTo>
                    <a:pt x="217" y="7216"/>
                    <a:pt x="121" y="7313"/>
                    <a:pt x="1" y="7313"/>
                  </a:cubicBezTo>
                  <a:lnTo>
                    <a:pt x="1" y="7529"/>
                  </a:lnTo>
                  <a:cubicBezTo>
                    <a:pt x="121" y="7529"/>
                    <a:pt x="217" y="7626"/>
                    <a:pt x="217" y="7740"/>
                  </a:cubicBezTo>
                  <a:cubicBezTo>
                    <a:pt x="217" y="7859"/>
                    <a:pt x="121" y="7956"/>
                    <a:pt x="1" y="7956"/>
                  </a:cubicBezTo>
                  <a:lnTo>
                    <a:pt x="1" y="8167"/>
                  </a:lnTo>
                  <a:cubicBezTo>
                    <a:pt x="121" y="8167"/>
                    <a:pt x="217" y="8264"/>
                    <a:pt x="217" y="8383"/>
                  </a:cubicBezTo>
                  <a:cubicBezTo>
                    <a:pt x="217" y="8503"/>
                    <a:pt x="121" y="8600"/>
                    <a:pt x="1" y="8600"/>
                  </a:cubicBezTo>
                  <a:lnTo>
                    <a:pt x="1" y="8816"/>
                  </a:lnTo>
                  <a:cubicBezTo>
                    <a:pt x="121" y="8816"/>
                    <a:pt x="217" y="8907"/>
                    <a:pt x="217" y="9027"/>
                  </a:cubicBezTo>
                  <a:lnTo>
                    <a:pt x="217" y="9033"/>
                  </a:lnTo>
                  <a:cubicBezTo>
                    <a:pt x="217" y="9152"/>
                    <a:pt x="121" y="9249"/>
                    <a:pt x="1" y="9249"/>
                  </a:cubicBezTo>
                  <a:lnTo>
                    <a:pt x="1" y="9460"/>
                  </a:lnTo>
                  <a:cubicBezTo>
                    <a:pt x="121" y="9460"/>
                    <a:pt x="217" y="9556"/>
                    <a:pt x="217" y="9676"/>
                  </a:cubicBezTo>
                  <a:cubicBezTo>
                    <a:pt x="217" y="9796"/>
                    <a:pt x="121" y="9893"/>
                    <a:pt x="1" y="9893"/>
                  </a:cubicBezTo>
                  <a:lnTo>
                    <a:pt x="1" y="10109"/>
                  </a:lnTo>
                  <a:cubicBezTo>
                    <a:pt x="86" y="10109"/>
                    <a:pt x="160" y="10160"/>
                    <a:pt x="200" y="10234"/>
                  </a:cubicBezTo>
                  <a:cubicBezTo>
                    <a:pt x="212" y="10263"/>
                    <a:pt x="217" y="10297"/>
                    <a:pt x="217" y="10325"/>
                  </a:cubicBezTo>
                  <a:lnTo>
                    <a:pt x="462" y="10325"/>
                  </a:lnTo>
                  <a:cubicBezTo>
                    <a:pt x="462" y="10206"/>
                    <a:pt x="559" y="10109"/>
                    <a:pt x="673" y="10109"/>
                  </a:cubicBezTo>
                  <a:lnTo>
                    <a:pt x="684" y="10109"/>
                  </a:lnTo>
                  <a:cubicBezTo>
                    <a:pt x="798" y="10109"/>
                    <a:pt x="895" y="10206"/>
                    <a:pt x="895" y="10325"/>
                  </a:cubicBezTo>
                  <a:lnTo>
                    <a:pt x="1146" y="10325"/>
                  </a:lnTo>
                  <a:cubicBezTo>
                    <a:pt x="1146" y="10206"/>
                    <a:pt x="1237" y="10109"/>
                    <a:pt x="1356" y="10109"/>
                  </a:cubicBezTo>
                  <a:lnTo>
                    <a:pt x="1362" y="10109"/>
                  </a:lnTo>
                  <a:cubicBezTo>
                    <a:pt x="1482" y="10109"/>
                    <a:pt x="1579" y="10206"/>
                    <a:pt x="1579" y="10325"/>
                  </a:cubicBezTo>
                  <a:lnTo>
                    <a:pt x="1818" y="10325"/>
                  </a:lnTo>
                  <a:cubicBezTo>
                    <a:pt x="1818" y="10206"/>
                    <a:pt x="1915" y="10109"/>
                    <a:pt x="2034" y="10109"/>
                  </a:cubicBezTo>
                  <a:lnTo>
                    <a:pt x="2040" y="10109"/>
                  </a:lnTo>
                  <a:cubicBezTo>
                    <a:pt x="2159" y="10109"/>
                    <a:pt x="2256" y="10206"/>
                    <a:pt x="2256" y="10325"/>
                  </a:cubicBezTo>
                  <a:lnTo>
                    <a:pt x="2495" y="10325"/>
                  </a:lnTo>
                  <a:cubicBezTo>
                    <a:pt x="2495" y="10206"/>
                    <a:pt x="2592" y="10109"/>
                    <a:pt x="2712" y="10109"/>
                  </a:cubicBezTo>
                  <a:lnTo>
                    <a:pt x="2718" y="10109"/>
                  </a:lnTo>
                  <a:cubicBezTo>
                    <a:pt x="2831" y="10109"/>
                    <a:pt x="2928" y="10206"/>
                    <a:pt x="2928" y="10325"/>
                  </a:cubicBezTo>
                  <a:lnTo>
                    <a:pt x="3173" y="10325"/>
                  </a:lnTo>
                  <a:cubicBezTo>
                    <a:pt x="3173" y="10206"/>
                    <a:pt x="3270" y="10109"/>
                    <a:pt x="3384" y="10109"/>
                  </a:cubicBezTo>
                  <a:lnTo>
                    <a:pt x="3395" y="10109"/>
                  </a:lnTo>
                  <a:cubicBezTo>
                    <a:pt x="3509" y="10109"/>
                    <a:pt x="3606" y="10206"/>
                    <a:pt x="3606" y="10325"/>
                  </a:cubicBezTo>
                  <a:lnTo>
                    <a:pt x="3851" y="10325"/>
                  </a:lnTo>
                  <a:cubicBezTo>
                    <a:pt x="3851" y="10206"/>
                    <a:pt x="3942" y="10109"/>
                    <a:pt x="4062" y="10109"/>
                  </a:cubicBezTo>
                  <a:lnTo>
                    <a:pt x="4067" y="10109"/>
                  </a:lnTo>
                  <a:cubicBezTo>
                    <a:pt x="4187" y="10109"/>
                    <a:pt x="4284" y="10206"/>
                    <a:pt x="4284" y="10325"/>
                  </a:cubicBezTo>
                  <a:lnTo>
                    <a:pt x="4523" y="10325"/>
                  </a:lnTo>
                  <a:cubicBezTo>
                    <a:pt x="4523" y="10206"/>
                    <a:pt x="4620" y="10109"/>
                    <a:pt x="4739" y="10109"/>
                  </a:cubicBezTo>
                  <a:lnTo>
                    <a:pt x="4745" y="10109"/>
                  </a:lnTo>
                  <a:cubicBezTo>
                    <a:pt x="4865" y="10109"/>
                    <a:pt x="4961" y="10206"/>
                    <a:pt x="4961" y="10325"/>
                  </a:cubicBezTo>
                  <a:lnTo>
                    <a:pt x="5201" y="10325"/>
                  </a:lnTo>
                  <a:cubicBezTo>
                    <a:pt x="5201" y="10206"/>
                    <a:pt x="5298" y="10109"/>
                    <a:pt x="5417" y="10109"/>
                  </a:cubicBezTo>
                  <a:lnTo>
                    <a:pt x="5423" y="10109"/>
                  </a:lnTo>
                  <a:cubicBezTo>
                    <a:pt x="5542" y="10109"/>
                    <a:pt x="5639" y="10206"/>
                    <a:pt x="5639" y="10325"/>
                  </a:cubicBezTo>
                  <a:lnTo>
                    <a:pt x="5884" y="10325"/>
                  </a:lnTo>
                  <a:cubicBezTo>
                    <a:pt x="5884" y="10240"/>
                    <a:pt x="5930" y="10166"/>
                    <a:pt x="6009" y="10132"/>
                  </a:cubicBezTo>
                  <a:cubicBezTo>
                    <a:pt x="6038" y="10115"/>
                    <a:pt x="6066" y="10109"/>
                    <a:pt x="6095" y="10109"/>
                  </a:cubicBezTo>
                  <a:lnTo>
                    <a:pt x="6095" y="9898"/>
                  </a:lnTo>
                  <a:cubicBezTo>
                    <a:pt x="5987" y="9898"/>
                    <a:pt x="5896" y="9813"/>
                    <a:pt x="5884" y="9705"/>
                  </a:cubicBezTo>
                  <a:cubicBezTo>
                    <a:pt x="5884" y="9585"/>
                    <a:pt x="5981" y="9488"/>
                    <a:pt x="6101" y="9488"/>
                  </a:cubicBezTo>
                  <a:lnTo>
                    <a:pt x="6101" y="9277"/>
                  </a:lnTo>
                  <a:cubicBezTo>
                    <a:pt x="5981" y="9277"/>
                    <a:pt x="5884" y="9181"/>
                    <a:pt x="5884" y="9061"/>
                  </a:cubicBezTo>
                  <a:cubicBezTo>
                    <a:pt x="5884" y="8941"/>
                    <a:pt x="5981" y="8845"/>
                    <a:pt x="6101" y="8845"/>
                  </a:cubicBezTo>
                  <a:lnTo>
                    <a:pt x="6101" y="8634"/>
                  </a:lnTo>
                  <a:cubicBezTo>
                    <a:pt x="5981" y="8634"/>
                    <a:pt x="5884" y="8537"/>
                    <a:pt x="5884" y="8417"/>
                  </a:cubicBezTo>
                  <a:lnTo>
                    <a:pt x="5884" y="8412"/>
                  </a:lnTo>
                  <a:cubicBezTo>
                    <a:pt x="5884" y="8292"/>
                    <a:pt x="5981" y="8195"/>
                    <a:pt x="6101" y="8195"/>
                  </a:cubicBezTo>
                  <a:lnTo>
                    <a:pt x="6101" y="7985"/>
                  </a:lnTo>
                  <a:cubicBezTo>
                    <a:pt x="5981" y="7985"/>
                    <a:pt x="5884" y="7888"/>
                    <a:pt x="5884" y="7768"/>
                  </a:cubicBezTo>
                  <a:cubicBezTo>
                    <a:pt x="5884" y="7649"/>
                    <a:pt x="5981" y="7552"/>
                    <a:pt x="6101" y="7552"/>
                  </a:cubicBezTo>
                  <a:lnTo>
                    <a:pt x="6101" y="7341"/>
                  </a:lnTo>
                  <a:cubicBezTo>
                    <a:pt x="5981" y="7341"/>
                    <a:pt x="5884" y="7244"/>
                    <a:pt x="5884" y="7125"/>
                  </a:cubicBezTo>
                  <a:lnTo>
                    <a:pt x="5884" y="7119"/>
                  </a:lnTo>
                  <a:cubicBezTo>
                    <a:pt x="5884" y="6999"/>
                    <a:pt x="5981" y="6903"/>
                    <a:pt x="6101" y="6903"/>
                  </a:cubicBezTo>
                  <a:lnTo>
                    <a:pt x="6101" y="6692"/>
                  </a:lnTo>
                  <a:cubicBezTo>
                    <a:pt x="5981" y="6692"/>
                    <a:pt x="5884" y="6595"/>
                    <a:pt x="5884" y="6475"/>
                  </a:cubicBezTo>
                  <a:cubicBezTo>
                    <a:pt x="5884" y="6362"/>
                    <a:pt x="5981" y="6265"/>
                    <a:pt x="6101" y="6265"/>
                  </a:cubicBezTo>
                  <a:lnTo>
                    <a:pt x="6101" y="6048"/>
                  </a:lnTo>
                  <a:cubicBezTo>
                    <a:pt x="5981" y="6048"/>
                    <a:pt x="5884" y="5957"/>
                    <a:pt x="5884" y="5838"/>
                  </a:cubicBezTo>
                  <a:cubicBezTo>
                    <a:pt x="5884" y="5718"/>
                    <a:pt x="5981" y="5621"/>
                    <a:pt x="6101" y="5621"/>
                  </a:cubicBezTo>
                  <a:lnTo>
                    <a:pt x="6101" y="5405"/>
                  </a:lnTo>
                  <a:cubicBezTo>
                    <a:pt x="5981" y="5405"/>
                    <a:pt x="5884" y="5314"/>
                    <a:pt x="5884" y="5194"/>
                  </a:cubicBezTo>
                  <a:cubicBezTo>
                    <a:pt x="5884" y="5074"/>
                    <a:pt x="5981" y="4978"/>
                    <a:pt x="6101" y="4978"/>
                  </a:cubicBezTo>
                  <a:lnTo>
                    <a:pt x="6101" y="4761"/>
                  </a:lnTo>
                  <a:cubicBezTo>
                    <a:pt x="5981" y="4761"/>
                    <a:pt x="5884" y="4664"/>
                    <a:pt x="5884" y="4550"/>
                  </a:cubicBezTo>
                  <a:cubicBezTo>
                    <a:pt x="5884" y="4431"/>
                    <a:pt x="5981" y="4334"/>
                    <a:pt x="6101" y="4334"/>
                  </a:cubicBezTo>
                  <a:lnTo>
                    <a:pt x="6101" y="4118"/>
                  </a:lnTo>
                  <a:cubicBezTo>
                    <a:pt x="5981" y="4118"/>
                    <a:pt x="5884" y="4021"/>
                    <a:pt x="5884" y="3907"/>
                  </a:cubicBezTo>
                  <a:lnTo>
                    <a:pt x="5884" y="3896"/>
                  </a:lnTo>
                  <a:cubicBezTo>
                    <a:pt x="5884" y="3782"/>
                    <a:pt x="5981" y="3685"/>
                    <a:pt x="6101" y="3685"/>
                  </a:cubicBezTo>
                  <a:lnTo>
                    <a:pt x="6101" y="3468"/>
                  </a:lnTo>
                  <a:cubicBezTo>
                    <a:pt x="5981" y="3468"/>
                    <a:pt x="5884" y="3377"/>
                    <a:pt x="5884" y="3258"/>
                  </a:cubicBezTo>
                  <a:lnTo>
                    <a:pt x="5884" y="3252"/>
                  </a:lnTo>
                  <a:cubicBezTo>
                    <a:pt x="5884" y="3132"/>
                    <a:pt x="5981" y="3036"/>
                    <a:pt x="6101" y="3036"/>
                  </a:cubicBezTo>
                  <a:lnTo>
                    <a:pt x="6101" y="2825"/>
                  </a:lnTo>
                  <a:cubicBezTo>
                    <a:pt x="5981" y="2825"/>
                    <a:pt x="5884" y="2728"/>
                    <a:pt x="5884" y="2608"/>
                  </a:cubicBezTo>
                  <a:lnTo>
                    <a:pt x="5884" y="2603"/>
                  </a:lnTo>
                  <a:cubicBezTo>
                    <a:pt x="5884" y="2483"/>
                    <a:pt x="5981" y="2386"/>
                    <a:pt x="6101" y="2386"/>
                  </a:cubicBezTo>
                  <a:lnTo>
                    <a:pt x="6101" y="2176"/>
                  </a:lnTo>
                  <a:cubicBezTo>
                    <a:pt x="5981" y="2176"/>
                    <a:pt x="5884" y="2079"/>
                    <a:pt x="5884" y="1959"/>
                  </a:cubicBezTo>
                  <a:cubicBezTo>
                    <a:pt x="5884" y="1840"/>
                    <a:pt x="5981" y="1743"/>
                    <a:pt x="6101" y="1743"/>
                  </a:cubicBezTo>
                  <a:lnTo>
                    <a:pt x="6101" y="1532"/>
                  </a:lnTo>
                  <a:cubicBezTo>
                    <a:pt x="5981" y="1532"/>
                    <a:pt x="5884" y="1435"/>
                    <a:pt x="5884" y="1316"/>
                  </a:cubicBezTo>
                  <a:cubicBezTo>
                    <a:pt x="5884" y="1196"/>
                    <a:pt x="5981" y="1099"/>
                    <a:pt x="6101" y="1099"/>
                  </a:cubicBezTo>
                  <a:lnTo>
                    <a:pt x="6101" y="888"/>
                  </a:lnTo>
                  <a:cubicBezTo>
                    <a:pt x="5981" y="888"/>
                    <a:pt x="5884" y="792"/>
                    <a:pt x="5884" y="672"/>
                  </a:cubicBezTo>
                  <a:lnTo>
                    <a:pt x="5884" y="644"/>
                  </a:lnTo>
                  <a:cubicBezTo>
                    <a:pt x="5884" y="524"/>
                    <a:pt x="5981" y="427"/>
                    <a:pt x="6101" y="427"/>
                  </a:cubicBezTo>
                  <a:lnTo>
                    <a:pt x="6101" y="216"/>
                  </a:lnTo>
                  <a:cubicBezTo>
                    <a:pt x="6015" y="216"/>
                    <a:pt x="5935" y="165"/>
                    <a:pt x="5901" y="85"/>
                  </a:cubicBezTo>
                  <a:cubicBezTo>
                    <a:pt x="5890" y="57"/>
                    <a:pt x="5884" y="28"/>
                    <a:pt x="5884" y="0"/>
                  </a:cubicBezTo>
                  <a:lnTo>
                    <a:pt x="5639" y="0"/>
                  </a:lnTo>
                  <a:cubicBezTo>
                    <a:pt x="5639" y="114"/>
                    <a:pt x="5542" y="211"/>
                    <a:pt x="5423" y="211"/>
                  </a:cubicBezTo>
                  <a:lnTo>
                    <a:pt x="5417" y="211"/>
                  </a:lnTo>
                  <a:cubicBezTo>
                    <a:pt x="5298" y="211"/>
                    <a:pt x="5206" y="114"/>
                    <a:pt x="5206" y="0"/>
                  </a:cubicBezTo>
                  <a:lnTo>
                    <a:pt x="4961" y="0"/>
                  </a:lnTo>
                  <a:cubicBezTo>
                    <a:pt x="4961" y="114"/>
                    <a:pt x="4865" y="211"/>
                    <a:pt x="4751" y="211"/>
                  </a:cubicBezTo>
                  <a:lnTo>
                    <a:pt x="4739" y="211"/>
                  </a:lnTo>
                  <a:cubicBezTo>
                    <a:pt x="4620" y="211"/>
                    <a:pt x="4529" y="114"/>
                    <a:pt x="4529" y="0"/>
                  </a:cubicBezTo>
                  <a:lnTo>
                    <a:pt x="4284" y="0"/>
                  </a:lnTo>
                  <a:cubicBezTo>
                    <a:pt x="4284" y="114"/>
                    <a:pt x="4187" y="211"/>
                    <a:pt x="4073" y="211"/>
                  </a:cubicBezTo>
                  <a:lnTo>
                    <a:pt x="4062" y="211"/>
                  </a:lnTo>
                  <a:cubicBezTo>
                    <a:pt x="3948" y="211"/>
                    <a:pt x="3851" y="114"/>
                    <a:pt x="3851" y="0"/>
                  </a:cubicBezTo>
                  <a:lnTo>
                    <a:pt x="3606" y="0"/>
                  </a:lnTo>
                  <a:cubicBezTo>
                    <a:pt x="3606" y="114"/>
                    <a:pt x="3509" y="211"/>
                    <a:pt x="3395" y="211"/>
                  </a:cubicBezTo>
                  <a:lnTo>
                    <a:pt x="3384" y="211"/>
                  </a:lnTo>
                  <a:cubicBezTo>
                    <a:pt x="3270" y="211"/>
                    <a:pt x="3173" y="114"/>
                    <a:pt x="3173" y="0"/>
                  </a:cubicBezTo>
                  <a:lnTo>
                    <a:pt x="2928" y="0"/>
                  </a:lnTo>
                  <a:cubicBezTo>
                    <a:pt x="2928" y="114"/>
                    <a:pt x="2831" y="211"/>
                    <a:pt x="2718" y="211"/>
                  </a:cubicBezTo>
                  <a:lnTo>
                    <a:pt x="2706" y="211"/>
                  </a:lnTo>
                  <a:cubicBezTo>
                    <a:pt x="2592" y="211"/>
                    <a:pt x="2495" y="114"/>
                    <a:pt x="2495" y="0"/>
                  </a:cubicBezTo>
                  <a:lnTo>
                    <a:pt x="2251" y="0"/>
                  </a:lnTo>
                  <a:cubicBezTo>
                    <a:pt x="2251" y="114"/>
                    <a:pt x="2154" y="211"/>
                    <a:pt x="2040" y="211"/>
                  </a:cubicBezTo>
                  <a:lnTo>
                    <a:pt x="2028" y="211"/>
                  </a:lnTo>
                  <a:cubicBezTo>
                    <a:pt x="1915" y="211"/>
                    <a:pt x="1818" y="114"/>
                    <a:pt x="1818" y="0"/>
                  </a:cubicBezTo>
                  <a:lnTo>
                    <a:pt x="1573" y="0"/>
                  </a:lnTo>
                  <a:cubicBezTo>
                    <a:pt x="1573" y="114"/>
                    <a:pt x="1476" y="211"/>
                    <a:pt x="1362" y="211"/>
                  </a:cubicBezTo>
                  <a:lnTo>
                    <a:pt x="1356" y="211"/>
                  </a:lnTo>
                  <a:cubicBezTo>
                    <a:pt x="1237" y="211"/>
                    <a:pt x="1140" y="114"/>
                    <a:pt x="1140" y="0"/>
                  </a:cubicBezTo>
                  <a:lnTo>
                    <a:pt x="895" y="0"/>
                  </a:lnTo>
                  <a:cubicBezTo>
                    <a:pt x="895" y="114"/>
                    <a:pt x="804" y="211"/>
                    <a:pt x="684" y="211"/>
                  </a:cubicBezTo>
                  <a:lnTo>
                    <a:pt x="679" y="211"/>
                  </a:lnTo>
                  <a:cubicBezTo>
                    <a:pt x="559" y="211"/>
                    <a:pt x="462" y="114"/>
                    <a:pt x="4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1"/>
            <p:cNvSpPr/>
            <p:nvPr/>
          </p:nvSpPr>
          <p:spPr>
            <a:xfrm rot="5400000">
              <a:off x="1802249" y="-199430"/>
              <a:ext cx="1725846" cy="3416556"/>
            </a:xfrm>
            <a:custGeom>
              <a:avLst/>
              <a:gdLst/>
              <a:ahLst/>
              <a:cxnLst/>
              <a:rect l="l" t="t" r="r" b="b"/>
              <a:pathLst>
                <a:path w="4962" h="9216" extrusionOk="0">
                  <a:moveTo>
                    <a:pt x="1" y="1"/>
                  </a:moveTo>
                  <a:lnTo>
                    <a:pt x="1" y="9216"/>
                  </a:lnTo>
                  <a:lnTo>
                    <a:pt x="4961" y="9216"/>
                  </a:lnTo>
                  <a:lnTo>
                    <a:pt x="49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1"/>
            <p:cNvSpPr/>
            <p:nvPr/>
          </p:nvSpPr>
          <p:spPr>
            <a:xfrm rot="5400000">
              <a:off x="1791493" y="-211619"/>
              <a:ext cx="1749080" cy="3440969"/>
            </a:xfrm>
            <a:custGeom>
              <a:avLst/>
              <a:gdLst/>
              <a:ahLst/>
              <a:cxnLst/>
              <a:rect l="l" t="t" r="r" b="b"/>
              <a:pathLst>
                <a:path w="4346" h="8550" extrusionOk="0">
                  <a:moveTo>
                    <a:pt x="4271" y="69"/>
                  </a:moveTo>
                  <a:lnTo>
                    <a:pt x="4271" y="8481"/>
                  </a:lnTo>
                  <a:lnTo>
                    <a:pt x="74" y="8481"/>
                  </a:lnTo>
                  <a:lnTo>
                    <a:pt x="74" y="69"/>
                  </a:lnTo>
                  <a:close/>
                  <a:moveTo>
                    <a:pt x="0" y="1"/>
                  </a:moveTo>
                  <a:lnTo>
                    <a:pt x="0" y="8549"/>
                  </a:lnTo>
                  <a:lnTo>
                    <a:pt x="4345" y="8549"/>
                  </a:lnTo>
                  <a:lnTo>
                    <a:pt x="43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71"/>
          <p:cNvSpPr txBox="1">
            <a:spLocks noGrp="1"/>
          </p:cNvSpPr>
          <p:nvPr>
            <p:ph type="title" idx="2"/>
          </p:nvPr>
        </p:nvSpPr>
        <p:spPr>
          <a:xfrm>
            <a:off x="1386407" y="251562"/>
            <a:ext cx="3475220" cy="842100"/>
          </a:xfrm>
          <a:prstGeom prst="rect">
            <a:avLst/>
          </a:prstGeom>
        </p:spPr>
        <p:txBody>
          <a:bodyPr spcFirstLastPara="1" wrap="square" lIns="91425" tIns="91425" rIns="91425" bIns="91425" anchor="t" anchorCtr="0">
            <a:noAutofit/>
          </a:bodyPr>
          <a:lstStyle/>
          <a:p>
            <a:r>
              <a:rPr lang="id-ID" sz="4400" b="1" dirty="0"/>
              <a:t>Soerjono Soekanto</a:t>
            </a:r>
            <a:r>
              <a:rPr lang="id-ID" dirty="0"/>
              <a:t/>
            </a:r>
            <a:br>
              <a:rPr lang="id-ID" dirty="0"/>
            </a:br>
            <a:endParaRPr dirty="0"/>
          </a:p>
        </p:txBody>
      </p:sp>
      <p:sp>
        <p:nvSpPr>
          <p:cNvPr id="1396" name="Google Shape;1396;p71"/>
          <p:cNvSpPr txBox="1">
            <a:spLocks noGrp="1"/>
          </p:cNvSpPr>
          <p:nvPr>
            <p:ph type="subTitle" idx="1"/>
          </p:nvPr>
        </p:nvSpPr>
        <p:spPr>
          <a:xfrm>
            <a:off x="990926" y="1525050"/>
            <a:ext cx="4233797" cy="993586"/>
          </a:xfrm>
          <a:prstGeom prst="rect">
            <a:avLst/>
          </a:prstGeom>
        </p:spPr>
        <p:txBody>
          <a:bodyPr spcFirstLastPara="1" wrap="square" lIns="91425" tIns="91425" rIns="91425" bIns="91425" anchor="t" anchorCtr="0">
            <a:noAutofit/>
          </a:bodyPr>
          <a:lstStyle/>
          <a:p>
            <a:pPr marL="0" indent="0"/>
            <a:r>
              <a:rPr lang="id-ID" dirty="0"/>
              <a:t>Konflik merupakan suatu proses sosial dimana orang perorang atau kelompok manusia berusaha untuk memenuhi tujuannya dengan jalan menentang pihak lawan disertai ancaman atau kekuasaan. </a:t>
            </a:r>
          </a:p>
          <a:p>
            <a:pPr marL="0" lvl="0" indent="0" algn="l" rtl="0">
              <a:spcBef>
                <a:spcPts val="0"/>
              </a:spcBef>
              <a:spcAft>
                <a:spcPts val="0"/>
              </a:spcAft>
              <a:buNone/>
            </a:pPr>
            <a:endParaRPr dirty="0"/>
          </a:p>
        </p:txBody>
      </p:sp>
      <p:sp>
        <p:nvSpPr>
          <p:cNvPr id="1398" name="Google Shape;1398;p71"/>
          <p:cNvSpPr/>
          <p:nvPr/>
        </p:nvSpPr>
        <p:spPr>
          <a:xfrm rot="5399939" flipH="1">
            <a:off x="8219751" y="11151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1"/>
          <p:cNvSpPr/>
          <p:nvPr/>
        </p:nvSpPr>
        <p:spPr>
          <a:xfrm rot="5399939" flipH="1">
            <a:off x="8219751" y="1657079"/>
            <a:ext cx="338449" cy="819743"/>
          </a:xfrm>
          <a:custGeom>
            <a:avLst/>
            <a:gdLst/>
            <a:ahLst/>
            <a:cxnLst/>
            <a:rect l="l" t="t" r="r" b="b"/>
            <a:pathLst>
              <a:path w="1197" h="2899" extrusionOk="0">
                <a:moveTo>
                  <a:pt x="609" y="0"/>
                </a:moveTo>
                <a:cubicBezTo>
                  <a:pt x="605" y="0"/>
                  <a:pt x="602" y="0"/>
                  <a:pt x="599" y="0"/>
                </a:cubicBezTo>
                <a:cubicBezTo>
                  <a:pt x="268" y="0"/>
                  <a:pt x="1" y="262"/>
                  <a:pt x="1" y="592"/>
                </a:cubicBezTo>
                <a:lnTo>
                  <a:pt x="1" y="678"/>
                </a:lnTo>
                <a:lnTo>
                  <a:pt x="132" y="678"/>
                </a:lnTo>
                <a:lnTo>
                  <a:pt x="132" y="598"/>
                </a:lnTo>
                <a:cubicBezTo>
                  <a:pt x="120" y="330"/>
                  <a:pt x="331" y="108"/>
                  <a:pt x="599" y="108"/>
                </a:cubicBezTo>
                <a:cubicBezTo>
                  <a:pt x="861" y="108"/>
                  <a:pt x="1071" y="330"/>
                  <a:pt x="1060" y="598"/>
                </a:cubicBezTo>
                <a:lnTo>
                  <a:pt x="1060" y="2523"/>
                </a:lnTo>
                <a:cubicBezTo>
                  <a:pt x="1060" y="2654"/>
                  <a:pt x="952" y="2762"/>
                  <a:pt x="821" y="2762"/>
                </a:cubicBezTo>
                <a:lnTo>
                  <a:pt x="764" y="2762"/>
                </a:lnTo>
                <a:cubicBezTo>
                  <a:pt x="627" y="2762"/>
                  <a:pt x="519" y="2654"/>
                  <a:pt x="519" y="2523"/>
                </a:cubicBezTo>
                <a:lnTo>
                  <a:pt x="519" y="866"/>
                </a:lnTo>
                <a:cubicBezTo>
                  <a:pt x="519" y="820"/>
                  <a:pt x="485" y="797"/>
                  <a:pt x="451" y="797"/>
                </a:cubicBezTo>
                <a:cubicBezTo>
                  <a:pt x="416" y="797"/>
                  <a:pt x="382" y="820"/>
                  <a:pt x="382" y="866"/>
                </a:cubicBezTo>
                <a:lnTo>
                  <a:pt x="382" y="2523"/>
                </a:lnTo>
                <a:cubicBezTo>
                  <a:pt x="388" y="2728"/>
                  <a:pt x="553" y="2899"/>
                  <a:pt x="758" y="2899"/>
                </a:cubicBezTo>
                <a:lnTo>
                  <a:pt x="821" y="2899"/>
                </a:lnTo>
                <a:cubicBezTo>
                  <a:pt x="1026" y="2893"/>
                  <a:pt x="1197" y="2728"/>
                  <a:pt x="1197" y="2523"/>
                </a:cubicBezTo>
                <a:lnTo>
                  <a:pt x="1197" y="598"/>
                </a:lnTo>
                <a:cubicBezTo>
                  <a:pt x="1197" y="271"/>
                  <a:pt x="934" y="0"/>
                  <a:pt x="6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Biografi Prof. DR. Soerjono Soekanto, S.H., M.A. – suduthukum.com">
            <a:extLst>
              <a:ext uri="{FF2B5EF4-FFF2-40B4-BE49-F238E27FC236}">
                <a16:creationId xmlns:a16="http://schemas.microsoft.com/office/drawing/2014/main" id="{9890742D-51F3-409A-878B-22642E12E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648" y="869197"/>
            <a:ext cx="2369253" cy="3433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89"/>
                                        </p:tgtEl>
                                        <p:attrNameLst>
                                          <p:attrName>style.visibility</p:attrName>
                                        </p:attrNameLst>
                                      </p:cBhvr>
                                      <p:to>
                                        <p:strVal val="visible"/>
                                      </p:to>
                                    </p:set>
                                    <p:anim calcmode="lin" valueType="num">
                                      <p:cBhvr additive="base">
                                        <p:cTn id="7" dur="1000"/>
                                        <p:tgtEl>
                                          <p:spTgt spid="138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395"/>
                                        </p:tgtEl>
                                        <p:attrNameLst>
                                          <p:attrName>style.visibility</p:attrName>
                                        </p:attrNameLst>
                                      </p:cBhvr>
                                      <p:to>
                                        <p:strVal val="visible"/>
                                      </p:to>
                                    </p:set>
                                    <p:animEffect transition="in" filter="fade">
                                      <p:cBhvr>
                                        <p:cTn id="10" dur="1000"/>
                                        <p:tgtEl>
                                          <p:spTgt spid="1395"/>
                                        </p:tgtEl>
                                      </p:cBhvr>
                                    </p:animEffect>
                                  </p:childTnLst>
                                </p:cTn>
                              </p:par>
                              <p:par>
                                <p:cTn id="11" presetID="10" presetClass="entr" presetSubtype="0" fill="hold" nodeType="withEffect">
                                  <p:stCondLst>
                                    <p:cond delay="0"/>
                                  </p:stCondLst>
                                  <p:childTnLst>
                                    <p:set>
                                      <p:cBhvr>
                                        <p:cTn id="12" dur="1" fill="hold">
                                          <p:stCondLst>
                                            <p:cond delay="0"/>
                                          </p:stCondLst>
                                        </p:cTn>
                                        <p:tgtEl>
                                          <p:spTgt spid="1396"/>
                                        </p:tgtEl>
                                        <p:attrNameLst>
                                          <p:attrName>style.visibility</p:attrName>
                                        </p:attrNameLst>
                                      </p:cBhvr>
                                      <p:to>
                                        <p:strVal val="visible"/>
                                      </p:to>
                                    </p:set>
                                    <p:animEffect transition="in" filter="fade">
                                      <p:cBhvr>
                                        <p:cTn id="13" dur="1000"/>
                                        <p:tgtEl>
                                          <p:spTgt spid="1396"/>
                                        </p:tgtEl>
                                      </p:cBhvr>
                                    </p:animEffect>
                                  </p:childTnLst>
                                </p:cTn>
                              </p:par>
                              <p:par>
                                <p:cTn id="14" presetID="10" presetClass="entr" presetSubtype="0" fill="hold" nodeType="withEffect">
                                  <p:stCondLst>
                                    <p:cond delay="0"/>
                                  </p:stCondLst>
                                  <p:childTnLst>
                                    <p:set>
                                      <p:cBhvr>
                                        <p:cTn id="15" dur="1" fill="hold">
                                          <p:stCondLst>
                                            <p:cond delay="0"/>
                                          </p:stCondLst>
                                        </p:cTn>
                                        <p:tgtEl>
                                          <p:spTgt spid="1398"/>
                                        </p:tgtEl>
                                        <p:attrNameLst>
                                          <p:attrName>style.visibility</p:attrName>
                                        </p:attrNameLst>
                                      </p:cBhvr>
                                      <p:to>
                                        <p:strVal val="visible"/>
                                      </p:to>
                                    </p:set>
                                    <p:animEffect transition="in" filter="fade">
                                      <p:cBhvr>
                                        <p:cTn id="16" dur="1000"/>
                                        <p:tgtEl>
                                          <p:spTgt spid="1398"/>
                                        </p:tgtEl>
                                      </p:cBhvr>
                                    </p:animEffect>
                                  </p:childTnLst>
                                </p:cTn>
                              </p:par>
                              <p:par>
                                <p:cTn id="17" presetID="10" presetClass="entr" presetSubtype="0" fill="hold" nodeType="withEffect">
                                  <p:stCondLst>
                                    <p:cond delay="0"/>
                                  </p:stCondLst>
                                  <p:childTnLst>
                                    <p:set>
                                      <p:cBhvr>
                                        <p:cTn id="18" dur="1" fill="hold">
                                          <p:stCondLst>
                                            <p:cond delay="0"/>
                                          </p:stCondLst>
                                        </p:cTn>
                                        <p:tgtEl>
                                          <p:spTgt spid="1399"/>
                                        </p:tgtEl>
                                        <p:attrNameLst>
                                          <p:attrName>style.visibility</p:attrName>
                                        </p:attrNameLst>
                                      </p:cBhvr>
                                      <p:to>
                                        <p:strVal val="visible"/>
                                      </p:to>
                                    </p:set>
                                    <p:animEffect transition="in" filter="fade">
                                      <p:cBhvr>
                                        <p:cTn id="19" dur="1000"/>
                                        <p:tgtEl>
                                          <p:spTgt spid="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72" name="Google Shape;1072;p66"/>
          <p:cNvSpPr/>
          <p:nvPr/>
        </p:nvSpPr>
        <p:spPr>
          <a:xfrm rot="162525">
            <a:off x="2586812" y="457615"/>
            <a:ext cx="3655568" cy="629020"/>
          </a:xfrm>
          <a:custGeom>
            <a:avLst/>
            <a:gdLst/>
            <a:ahLst/>
            <a:cxnLst/>
            <a:rect l="l" t="t" r="r" b="b"/>
            <a:pathLst>
              <a:path w="17315" h="4654" extrusionOk="0">
                <a:moveTo>
                  <a:pt x="1" y="0"/>
                </a:moveTo>
                <a:lnTo>
                  <a:pt x="143" y="1413"/>
                </a:lnTo>
                <a:lnTo>
                  <a:pt x="1" y="2460"/>
                </a:lnTo>
                <a:lnTo>
                  <a:pt x="143" y="3839"/>
                </a:lnTo>
                <a:lnTo>
                  <a:pt x="143" y="4653"/>
                </a:lnTo>
                <a:lnTo>
                  <a:pt x="17314" y="4579"/>
                </a:lnTo>
                <a:lnTo>
                  <a:pt x="17314" y="3588"/>
                </a:lnTo>
                <a:lnTo>
                  <a:pt x="17098" y="2176"/>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000">
              <a:solidFill>
                <a:schemeClr val="accent1"/>
              </a:solidFill>
              <a:latin typeface="Grand Hotel"/>
              <a:ea typeface="Grand Hotel"/>
              <a:cs typeface="Grand Hotel"/>
              <a:sym typeface="Grand Hotel"/>
            </a:endParaRPr>
          </a:p>
        </p:txBody>
      </p:sp>
      <p:sp>
        <p:nvSpPr>
          <p:cNvPr id="1073" name="Google Shape;1073;p66"/>
          <p:cNvSpPr txBox="1">
            <a:spLocks noGrp="1"/>
          </p:cNvSpPr>
          <p:nvPr>
            <p:ph type="title"/>
          </p:nvPr>
        </p:nvSpPr>
        <p:spPr>
          <a:xfrm>
            <a:off x="1487845" y="491222"/>
            <a:ext cx="5811900" cy="462900"/>
          </a:xfrm>
          <a:prstGeom prst="rect">
            <a:avLst/>
          </a:prstGeom>
        </p:spPr>
        <p:txBody>
          <a:bodyPr spcFirstLastPara="1" wrap="square" lIns="91425" tIns="91425" rIns="91425" bIns="91425" anchor="t" anchorCtr="0">
            <a:noAutofit/>
          </a:bodyPr>
          <a:lstStyle/>
          <a:p>
            <a:pPr lvl="0"/>
            <a:r>
              <a:rPr lang="id-ID" sz="3600" b="1" dirty="0"/>
              <a:t>Sumber Konflik </a:t>
            </a:r>
            <a:endParaRPr sz="3600" b="1" dirty="0"/>
          </a:p>
        </p:txBody>
      </p:sp>
      <p:sp>
        <p:nvSpPr>
          <p:cNvPr id="1074" name="Google Shape;1074;p66"/>
          <p:cNvSpPr txBox="1">
            <a:spLocks noGrp="1"/>
          </p:cNvSpPr>
          <p:nvPr>
            <p:ph type="subTitle" idx="1"/>
          </p:nvPr>
        </p:nvSpPr>
        <p:spPr>
          <a:xfrm>
            <a:off x="561474" y="1044472"/>
            <a:ext cx="8005010" cy="1212300"/>
          </a:xfrm>
          <a:prstGeom prst="rect">
            <a:avLst/>
          </a:prstGeom>
        </p:spPr>
        <p:txBody>
          <a:bodyPr spcFirstLastPara="1" wrap="square" lIns="91425" tIns="91425" rIns="91425" bIns="91425" anchor="t" anchorCtr="0">
            <a:noAutofit/>
          </a:bodyPr>
          <a:lstStyle/>
          <a:p>
            <a:pPr marL="0" indent="0" algn="just"/>
            <a:r>
              <a:rPr lang="id-ID" dirty="0"/>
              <a:t>Konflik dilatarbelakangi oleh perbedaan ciri-ciri yang dibawa individu dalam suatu interaksi . Perbedaan tersebut diantaranya adalah menyangkut ciri fisik, kepandaian, pengetahuan, adat istiadat, keyakinan, dan sebagainya. Umumnya penyebab munculnya konflik, antara lain perbedaan kebutuhan, nilai, dan tujuan. Kelangkaan sumberdaya seperti kekuatan, pengaruh, ruang, waktu, uang, popularitas dan posisi, serta persaingan juga turut mempengaruhi timbulnya konflik. </a:t>
            </a:r>
          </a:p>
          <a:p>
            <a:pPr marL="0" lvl="0" indent="0" algn="ctr" rtl="0">
              <a:spcBef>
                <a:spcPts val="0"/>
              </a:spcBef>
              <a:spcAft>
                <a:spcPts val="0"/>
              </a:spcAft>
              <a:buNone/>
            </a:pPr>
            <a:endParaRPr dirty="0"/>
          </a:p>
        </p:txBody>
      </p:sp>
      <p:grpSp>
        <p:nvGrpSpPr>
          <p:cNvPr id="1075" name="Google Shape;1075;p66"/>
          <p:cNvGrpSpPr/>
          <p:nvPr/>
        </p:nvGrpSpPr>
        <p:grpSpPr>
          <a:xfrm>
            <a:off x="796759" y="117033"/>
            <a:ext cx="1318090" cy="689551"/>
            <a:chOff x="796759" y="117033"/>
            <a:chExt cx="1318090" cy="689551"/>
          </a:xfrm>
        </p:grpSpPr>
        <p:grpSp>
          <p:nvGrpSpPr>
            <p:cNvPr id="1076" name="Google Shape;1076;p66"/>
            <p:cNvGrpSpPr/>
            <p:nvPr/>
          </p:nvGrpSpPr>
          <p:grpSpPr>
            <a:xfrm>
              <a:off x="1580991" y="366032"/>
              <a:ext cx="533858" cy="339242"/>
              <a:chOff x="7895966" y="801057"/>
              <a:chExt cx="533858" cy="339242"/>
            </a:xfrm>
          </p:grpSpPr>
          <p:sp>
            <p:nvSpPr>
              <p:cNvPr id="1077" name="Google Shape;1077;p66"/>
              <p:cNvSpPr/>
              <p:nvPr/>
            </p:nvSpPr>
            <p:spPr>
              <a:xfrm>
                <a:off x="7895966" y="83630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6"/>
              <p:cNvSpPr/>
              <p:nvPr/>
            </p:nvSpPr>
            <p:spPr>
              <a:xfrm>
                <a:off x="7917097" y="801057"/>
                <a:ext cx="512727" cy="303992"/>
              </a:xfrm>
              <a:custGeom>
                <a:avLst/>
                <a:gdLst/>
                <a:ahLst/>
                <a:cxnLst/>
                <a:rect l="l" t="t" r="r" b="b"/>
                <a:pathLst>
                  <a:path w="872" h="517" extrusionOk="0">
                    <a:moveTo>
                      <a:pt x="527" y="1"/>
                    </a:moveTo>
                    <a:cubicBezTo>
                      <a:pt x="354" y="1"/>
                      <a:pt x="151" y="89"/>
                      <a:pt x="0" y="423"/>
                    </a:cubicBezTo>
                    <a:cubicBezTo>
                      <a:pt x="3" y="423"/>
                      <a:pt x="128" y="516"/>
                      <a:pt x="303" y="516"/>
                    </a:cubicBezTo>
                    <a:cubicBezTo>
                      <a:pt x="468" y="516"/>
                      <a:pt x="678" y="433"/>
                      <a:pt x="872" y="110"/>
                    </a:cubicBezTo>
                    <a:cubicBezTo>
                      <a:pt x="872" y="110"/>
                      <a:pt x="718" y="1"/>
                      <a:pt x="5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66"/>
            <p:cNvGrpSpPr/>
            <p:nvPr/>
          </p:nvGrpSpPr>
          <p:grpSpPr>
            <a:xfrm>
              <a:off x="796759" y="117033"/>
              <a:ext cx="715877" cy="689551"/>
              <a:chOff x="7110870" y="560376"/>
              <a:chExt cx="579846" cy="558567"/>
            </a:xfrm>
          </p:grpSpPr>
          <p:sp>
            <p:nvSpPr>
              <p:cNvPr id="1080" name="Google Shape;1080;p66"/>
              <p:cNvSpPr/>
              <p:nvPr/>
            </p:nvSpPr>
            <p:spPr>
              <a:xfrm>
                <a:off x="7110870" y="595630"/>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6"/>
              <p:cNvSpPr/>
              <p:nvPr/>
            </p:nvSpPr>
            <p:spPr>
              <a:xfrm>
                <a:off x="7130949" y="560376"/>
                <a:ext cx="559766" cy="523313"/>
              </a:xfrm>
              <a:custGeom>
                <a:avLst/>
                <a:gdLst/>
                <a:ahLst/>
                <a:cxnLst/>
                <a:rect l="l" t="t" r="r" b="b"/>
                <a:pathLst>
                  <a:path w="952" h="890" extrusionOk="0">
                    <a:moveTo>
                      <a:pt x="308" y="1"/>
                    </a:moveTo>
                    <a:lnTo>
                      <a:pt x="308" y="1"/>
                    </a:lnTo>
                    <a:cubicBezTo>
                      <a:pt x="1" y="718"/>
                      <a:pt x="570" y="889"/>
                      <a:pt x="570" y="889"/>
                    </a:cubicBezTo>
                    <a:cubicBezTo>
                      <a:pt x="952" y="223"/>
                      <a:pt x="308" y="1"/>
                      <a:pt x="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 name="Google Shape;1395;p71">
            <a:extLst>
              <a:ext uri="{FF2B5EF4-FFF2-40B4-BE49-F238E27FC236}">
                <a16:creationId xmlns:a16="http://schemas.microsoft.com/office/drawing/2014/main" id="{2A98EB60-1899-4724-9C29-39171485DB30}"/>
              </a:ext>
            </a:extLst>
          </p:cNvPr>
          <p:cNvSpPr txBox="1">
            <a:spLocks/>
          </p:cNvSpPr>
          <p:nvPr/>
        </p:nvSpPr>
        <p:spPr>
          <a:xfrm>
            <a:off x="1386407" y="251562"/>
            <a:ext cx="5474454" cy="8421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dirty="0"/>
              <a:t/>
            </a:r>
            <a:br>
              <a:rPr lang="id-ID" dirty="0"/>
            </a:b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2"/>
                                        </p:tgtEl>
                                        <p:attrNameLst>
                                          <p:attrName>style.visibility</p:attrName>
                                        </p:attrNameLst>
                                      </p:cBhvr>
                                      <p:to>
                                        <p:strVal val="visible"/>
                                      </p:to>
                                    </p:set>
                                    <p:animEffect transition="in" filter="fade">
                                      <p:cBhvr>
                                        <p:cTn id="7" dur="1000"/>
                                        <p:tgtEl>
                                          <p:spTgt spid="1072"/>
                                        </p:tgtEl>
                                      </p:cBhvr>
                                    </p:animEffect>
                                  </p:childTnLst>
                                </p:cTn>
                              </p:par>
                              <p:par>
                                <p:cTn id="8" presetID="10" presetClass="entr" presetSubtype="0" fill="hold" nodeType="withEffect">
                                  <p:stCondLst>
                                    <p:cond delay="0"/>
                                  </p:stCondLst>
                                  <p:childTnLst>
                                    <p:set>
                                      <p:cBhvr>
                                        <p:cTn id="9" dur="1" fill="hold">
                                          <p:stCondLst>
                                            <p:cond delay="0"/>
                                          </p:stCondLst>
                                        </p:cTn>
                                        <p:tgtEl>
                                          <p:spTgt spid="1073"/>
                                        </p:tgtEl>
                                        <p:attrNameLst>
                                          <p:attrName>style.visibility</p:attrName>
                                        </p:attrNameLst>
                                      </p:cBhvr>
                                      <p:to>
                                        <p:strVal val="visible"/>
                                      </p:to>
                                    </p:set>
                                    <p:animEffect transition="in" filter="fade">
                                      <p:cBhvr>
                                        <p:cTn id="10" dur="1000"/>
                                        <p:tgtEl>
                                          <p:spTgt spid="1073"/>
                                        </p:tgtEl>
                                      </p:cBhvr>
                                    </p:animEffect>
                                  </p:childTnLst>
                                </p:cTn>
                              </p:par>
                              <p:par>
                                <p:cTn id="11" presetID="10" presetClass="entr" presetSubtype="0" fill="hold" nodeType="withEffect">
                                  <p:stCondLst>
                                    <p:cond delay="0"/>
                                  </p:stCondLst>
                                  <p:childTnLst>
                                    <p:set>
                                      <p:cBhvr>
                                        <p:cTn id="12" dur="1" fill="hold">
                                          <p:stCondLst>
                                            <p:cond delay="0"/>
                                          </p:stCondLst>
                                        </p:cTn>
                                        <p:tgtEl>
                                          <p:spTgt spid="1074"/>
                                        </p:tgtEl>
                                        <p:attrNameLst>
                                          <p:attrName>style.visibility</p:attrName>
                                        </p:attrNameLst>
                                      </p:cBhvr>
                                      <p:to>
                                        <p:strVal val="visible"/>
                                      </p:to>
                                    </p:set>
                                    <p:animEffect transition="in" filter="fade">
                                      <p:cBhvr>
                                        <p:cTn id="13" dur="1000"/>
                                        <p:tgtEl>
                                          <p:spTgt spid="1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75"/>
                                        </p:tgtEl>
                                        <p:attrNameLst>
                                          <p:attrName>style.visibility</p:attrName>
                                        </p:attrNameLst>
                                      </p:cBhvr>
                                      <p:to>
                                        <p:strVal val="visible"/>
                                      </p:to>
                                    </p:set>
                                    <p:animEffect transition="in" filter="fade">
                                      <p:cBhvr>
                                        <p:cTn id="18" dur="1000"/>
                                        <p:tgtEl>
                                          <p:spTgt spid="1075"/>
                                        </p:tgtEl>
                                      </p:cBhvr>
                                    </p:animEffec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2"/>
        <p:cNvGrpSpPr/>
        <p:nvPr/>
      </p:nvGrpSpPr>
      <p:grpSpPr>
        <a:xfrm>
          <a:off x="0" y="0"/>
          <a:ext cx="0" cy="0"/>
          <a:chOff x="0" y="0"/>
          <a:chExt cx="0" cy="0"/>
        </a:xfrm>
      </p:grpSpPr>
      <p:grpSp>
        <p:nvGrpSpPr>
          <p:cNvPr id="3743" name="Google Shape;3743;p93"/>
          <p:cNvGrpSpPr/>
          <p:nvPr/>
        </p:nvGrpSpPr>
        <p:grpSpPr>
          <a:xfrm>
            <a:off x="3581334" y="1544594"/>
            <a:ext cx="1981331" cy="3027416"/>
            <a:chOff x="3581334" y="1544594"/>
            <a:chExt cx="1981331" cy="3027416"/>
          </a:xfrm>
        </p:grpSpPr>
        <p:grpSp>
          <p:nvGrpSpPr>
            <p:cNvPr id="3744" name="Google Shape;3744;p93"/>
            <p:cNvGrpSpPr/>
            <p:nvPr/>
          </p:nvGrpSpPr>
          <p:grpSpPr>
            <a:xfrm rot="5400000">
              <a:off x="3141457" y="2150801"/>
              <a:ext cx="2861086" cy="1981331"/>
              <a:chOff x="2677238" y="569900"/>
              <a:chExt cx="3789518" cy="1805149"/>
            </a:xfrm>
          </p:grpSpPr>
          <p:sp>
            <p:nvSpPr>
              <p:cNvPr id="3745" name="Google Shape;3745;p93"/>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93"/>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7" name="Google Shape;3747;p93"/>
            <p:cNvGrpSpPr/>
            <p:nvPr/>
          </p:nvGrpSpPr>
          <p:grpSpPr>
            <a:xfrm rot="93214" flipH="1">
              <a:off x="4197354" y="1555177"/>
              <a:ext cx="793351" cy="403889"/>
              <a:chOff x="3882334" y="132219"/>
              <a:chExt cx="1319566" cy="493996"/>
            </a:xfrm>
          </p:grpSpPr>
          <p:sp>
            <p:nvSpPr>
              <p:cNvPr id="3748" name="Google Shape;3748;p93"/>
              <p:cNvSpPr/>
              <p:nvPr/>
            </p:nvSpPr>
            <p:spPr>
              <a:xfrm rot="-406505">
                <a:off x="3898155" y="206985"/>
                <a:ext cx="1287923" cy="344463"/>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93"/>
              <p:cNvSpPr/>
              <p:nvPr/>
            </p:nvSpPr>
            <p:spPr>
              <a:xfrm rot="-406505">
                <a:off x="4700237" y="440303"/>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93"/>
              <p:cNvSpPr/>
              <p:nvPr/>
            </p:nvSpPr>
            <p:spPr>
              <a:xfrm rot="-406505">
                <a:off x="4683996" y="303586"/>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93"/>
              <p:cNvSpPr/>
              <p:nvPr/>
            </p:nvSpPr>
            <p:spPr>
              <a:xfrm rot="-406505">
                <a:off x="4615011" y="3118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93"/>
              <p:cNvSpPr/>
              <p:nvPr/>
            </p:nvSpPr>
            <p:spPr>
              <a:xfrm rot="-406505">
                <a:off x="4662137" y="288574"/>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93"/>
              <p:cNvSpPr/>
              <p:nvPr/>
            </p:nvSpPr>
            <p:spPr>
              <a:xfrm rot="-406505">
                <a:off x="4669485" y="18854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93"/>
              <p:cNvSpPr/>
              <p:nvPr/>
            </p:nvSpPr>
            <p:spPr>
              <a:xfrm rot="-406505">
                <a:off x="4631252" y="4485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93"/>
              <p:cNvSpPr/>
              <p:nvPr/>
            </p:nvSpPr>
            <p:spPr>
              <a:xfrm rot="-406505">
                <a:off x="4623329" y="381605"/>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93"/>
              <p:cNvSpPr/>
              <p:nvPr/>
            </p:nvSpPr>
            <p:spPr>
              <a:xfrm rot="-406505">
                <a:off x="4613572" y="195190"/>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93"/>
              <p:cNvSpPr/>
              <p:nvPr/>
            </p:nvSpPr>
            <p:spPr>
              <a:xfrm rot="-406505">
                <a:off x="4678229" y="424035"/>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93"/>
              <p:cNvSpPr/>
              <p:nvPr/>
            </p:nvSpPr>
            <p:spPr>
              <a:xfrm rot="-406505">
                <a:off x="4676075" y="236693"/>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93"/>
              <p:cNvSpPr/>
              <p:nvPr/>
            </p:nvSpPr>
            <p:spPr>
              <a:xfrm rot="-406505">
                <a:off x="4748903" y="228046"/>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93"/>
              <p:cNvSpPr/>
              <p:nvPr/>
            </p:nvSpPr>
            <p:spPr>
              <a:xfrm rot="-406505">
                <a:off x="4765143" y="364763"/>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93"/>
              <p:cNvSpPr/>
              <p:nvPr/>
            </p:nvSpPr>
            <p:spPr>
              <a:xfrm rot="-406505">
                <a:off x="4756826" y="294966"/>
                <a:ext cx="50431"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93"/>
              <p:cNvSpPr/>
              <p:nvPr/>
            </p:nvSpPr>
            <p:spPr>
              <a:xfrm rot="-406505">
                <a:off x="4692316" y="373410"/>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93"/>
              <p:cNvSpPr/>
              <p:nvPr/>
            </p:nvSpPr>
            <p:spPr>
              <a:xfrm rot="-406505">
                <a:off x="4754867" y="178379"/>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93"/>
              <p:cNvSpPr/>
              <p:nvPr/>
            </p:nvSpPr>
            <p:spPr>
              <a:xfrm rot="-406505">
                <a:off x="4724429" y="2055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93"/>
              <p:cNvSpPr/>
              <p:nvPr/>
            </p:nvSpPr>
            <p:spPr>
              <a:xfrm rot="-40650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93"/>
              <p:cNvSpPr/>
              <p:nvPr/>
            </p:nvSpPr>
            <p:spPr>
              <a:xfrm rot="-40650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93"/>
              <p:cNvSpPr/>
              <p:nvPr/>
            </p:nvSpPr>
            <p:spPr>
              <a:xfrm rot="-406505">
                <a:off x="4607088" y="244888"/>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93"/>
              <p:cNvSpPr/>
              <p:nvPr/>
            </p:nvSpPr>
            <p:spPr>
              <a:xfrm rot="-406505">
                <a:off x="4489509" y="465335"/>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93"/>
              <p:cNvSpPr/>
              <p:nvPr/>
            </p:nvSpPr>
            <p:spPr>
              <a:xfrm rot="-406505">
                <a:off x="4481587" y="398416"/>
                <a:ext cx="50952" cy="46266"/>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93"/>
              <p:cNvSpPr/>
              <p:nvPr/>
            </p:nvSpPr>
            <p:spPr>
              <a:xfrm rot="-40650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93"/>
              <p:cNvSpPr/>
              <p:nvPr/>
            </p:nvSpPr>
            <p:spPr>
              <a:xfrm rot="-40650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93"/>
              <p:cNvSpPr/>
              <p:nvPr/>
            </p:nvSpPr>
            <p:spPr>
              <a:xfrm rot="-406505">
                <a:off x="4471755" y="212005"/>
                <a:ext cx="37414" cy="24844"/>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93"/>
              <p:cNvSpPr/>
              <p:nvPr/>
            </p:nvSpPr>
            <p:spPr>
              <a:xfrm rot="-406505">
                <a:off x="4458804" y="386336"/>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93"/>
              <p:cNvSpPr/>
              <p:nvPr/>
            </p:nvSpPr>
            <p:spPr>
              <a:xfrm rot="-406505">
                <a:off x="4820043" y="407193"/>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93"/>
              <p:cNvSpPr/>
              <p:nvPr/>
            </p:nvSpPr>
            <p:spPr>
              <a:xfrm rot="-406505">
                <a:off x="4465346" y="261699"/>
                <a:ext cx="50952" cy="46266"/>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93"/>
              <p:cNvSpPr/>
              <p:nvPr/>
            </p:nvSpPr>
            <p:spPr>
              <a:xfrm rot="-406505">
                <a:off x="4473269" y="328618"/>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93"/>
              <p:cNvSpPr/>
              <p:nvPr/>
            </p:nvSpPr>
            <p:spPr>
              <a:xfrm rot="-40650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93"/>
              <p:cNvSpPr/>
              <p:nvPr/>
            </p:nvSpPr>
            <p:spPr>
              <a:xfrm rot="-40650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93"/>
              <p:cNvSpPr/>
              <p:nvPr/>
            </p:nvSpPr>
            <p:spPr>
              <a:xfrm rot="-406505">
                <a:off x="4551018" y="390194"/>
                <a:ext cx="50505" cy="46266"/>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93"/>
              <p:cNvSpPr/>
              <p:nvPr/>
            </p:nvSpPr>
            <p:spPr>
              <a:xfrm rot="-40650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93"/>
              <p:cNvSpPr/>
              <p:nvPr/>
            </p:nvSpPr>
            <p:spPr>
              <a:xfrm rot="-40650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93"/>
              <p:cNvSpPr/>
              <p:nvPr/>
            </p:nvSpPr>
            <p:spPr>
              <a:xfrm rot="-406505">
                <a:off x="4534778" y="253477"/>
                <a:ext cx="50505" cy="46266"/>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93"/>
              <p:cNvSpPr/>
              <p:nvPr/>
            </p:nvSpPr>
            <p:spPr>
              <a:xfrm rot="-40650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93"/>
              <p:cNvSpPr/>
              <p:nvPr/>
            </p:nvSpPr>
            <p:spPr>
              <a:xfrm rot="-406505">
                <a:off x="4527744" y="205385"/>
                <a:ext cx="36893" cy="24844"/>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93"/>
              <p:cNvSpPr/>
              <p:nvPr/>
            </p:nvSpPr>
            <p:spPr>
              <a:xfrm rot="-40650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93"/>
              <p:cNvSpPr/>
              <p:nvPr/>
            </p:nvSpPr>
            <p:spPr>
              <a:xfrm rot="-406505">
                <a:off x="4520842" y="30538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93"/>
              <p:cNvSpPr/>
              <p:nvPr/>
            </p:nvSpPr>
            <p:spPr>
              <a:xfrm rot="-406505">
                <a:off x="5056178" y="39805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93"/>
              <p:cNvSpPr/>
              <p:nvPr/>
            </p:nvSpPr>
            <p:spPr>
              <a:xfrm rot="-406505">
                <a:off x="5039938" y="261335"/>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93"/>
              <p:cNvSpPr/>
              <p:nvPr/>
            </p:nvSpPr>
            <p:spPr>
              <a:xfrm rot="-406505">
                <a:off x="5032015" y="194415"/>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93"/>
              <p:cNvSpPr/>
              <p:nvPr/>
            </p:nvSpPr>
            <p:spPr>
              <a:xfrm rot="-406505">
                <a:off x="5048255" y="331132"/>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93"/>
              <p:cNvSpPr/>
              <p:nvPr/>
            </p:nvSpPr>
            <p:spPr>
              <a:xfrm rot="-40650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93"/>
              <p:cNvSpPr/>
              <p:nvPr/>
            </p:nvSpPr>
            <p:spPr>
              <a:xfrm rot="-406505">
                <a:off x="4975871" y="339726"/>
                <a:ext cx="50505" cy="46266"/>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93"/>
              <p:cNvSpPr/>
              <p:nvPr/>
            </p:nvSpPr>
            <p:spPr>
              <a:xfrm rot="-406505">
                <a:off x="5025026" y="319048"/>
                <a:ext cx="22538"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93"/>
              <p:cNvSpPr/>
              <p:nvPr/>
            </p:nvSpPr>
            <p:spPr>
              <a:xfrm rot="-40650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93"/>
              <p:cNvSpPr/>
              <p:nvPr/>
            </p:nvSpPr>
            <p:spPr>
              <a:xfrm rot="-406505">
                <a:off x="5038424" y="144722"/>
                <a:ext cx="36893" cy="24844"/>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93"/>
              <p:cNvSpPr/>
              <p:nvPr/>
            </p:nvSpPr>
            <p:spPr>
              <a:xfrm rot="-40650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93"/>
              <p:cNvSpPr/>
              <p:nvPr/>
            </p:nvSpPr>
            <p:spPr>
              <a:xfrm rot="-406505">
                <a:off x="5117241" y="322911"/>
                <a:ext cx="50877" cy="46266"/>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93"/>
              <p:cNvSpPr/>
              <p:nvPr/>
            </p:nvSpPr>
            <p:spPr>
              <a:xfrm rot="-40650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93"/>
              <p:cNvSpPr/>
              <p:nvPr/>
            </p:nvSpPr>
            <p:spPr>
              <a:xfrm rot="-406505">
                <a:off x="5125163" y="389830"/>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93"/>
              <p:cNvSpPr/>
              <p:nvPr/>
            </p:nvSpPr>
            <p:spPr>
              <a:xfrm rot="-406505">
                <a:off x="5149313"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93"/>
              <p:cNvSpPr/>
              <p:nvPr/>
            </p:nvSpPr>
            <p:spPr>
              <a:xfrm rot="-40650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93"/>
              <p:cNvSpPr/>
              <p:nvPr/>
            </p:nvSpPr>
            <p:spPr>
              <a:xfrm rot="-40650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93"/>
              <p:cNvSpPr/>
              <p:nvPr/>
            </p:nvSpPr>
            <p:spPr>
              <a:xfrm rot="-406505">
                <a:off x="5094337" y="138075"/>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93"/>
              <p:cNvSpPr/>
              <p:nvPr/>
            </p:nvSpPr>
            <p:spPr>
              <a:xfrm rot="-406505">
                <a:off x="5101000" y="186194"/>
                <a:ext cx="50877" cy="46266"/>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93"/>
              <p:cNvSpPr/>
              <p:nvPr/>
            </p:nvSpPr>
            <p:spPr>
              <a:xfrm rot="-406505">
                <a:off x="4811225" y="171706"/>
                <a:ext cx="36968" cy="24844"/>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93"/>
              <p:cNvSpPr/>
              <p:nvPr/>
            </p:nvSpPr>
            <p:spPr>
              <a:xfrm rot="-406505">
                <a:off x="4890198" y="211230"/>
                <a:ext cx="50952" cy="46266"/>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93"/>
              <p:cNvSpPr/>
              <p:nvPr/>
            </p:nvSpPr>
            <p:spPr>
              <a:xfrm rot="-40650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93"/>
              <p:cNvSpPr/>
              <p:nvPr/>
            </p:nvSpPr>
            <p:spPr>
              <a:xfrm rot="-40650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93"/>
              <p:cNvSpPr/>
              <p:nvPr/>
            </p:nvSpPr>
            <p:spPr>
              <a:xfrm rot="-40650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93"/>
              <p:cNvSpPr/>
              <p:nvPr/>
            </p:nvSpPr>
            <p:spPr>
              <a:xfrm rot="-406505">
                <a:off x="4834130" y="356568"/>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93"/>
              <p:cNvSpPr/>
              <p:nvPr/>
            </p:nvSpPr>
            <p:spPr>
              <a:xfrm rot="-40650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93"/>
              <p:cNvSpPr/>
              <p:nvPr/>
            </p:nvSpPr>
            <p:spPr>
              <a:xfrm rot="-406505">
                <a:off x="4817890" y="219851"/>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93"/>
              <p:cNvSpPr/>
              <p:nvPr/>
            </p:nvSpPr>
            <p:spPr>
              <a:xfrm rot="-406505">
                <a:off x="4825813" y="286771"/>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93"/>
              <p:cNvSpPr/>
              <p:nvPr/>
            </p:nvSpPr>
            <p:spPr>
              <a:xfrm rot="-406505">
                <a:off x="4842053" y="423488"/>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93"/>
              <p:cNvSpPr/>
              <p:nvPr/>
            </p:nvSpPr>
            <p:spPr>
              <a:xfrm rot="-40650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93"/>
              <p:cNvSpPr/>
              <p:nvPr/>
            </p:nvSpPr>
            <p:spPr>
              <a:xfrm rot="-40650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93"/>
              <p:cNvSpPr/>
              <p:nvPr/>
            </p:nvSpPr>
            <p:spPr>
              <a:xfrm rot="-406505">
                <a:off x="4952597" y="154917"/>
                <a:ext cx="36893" cy="24844"/>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93"/>
              <p:cNvSpPr/>
              <p:nvPr/>
            </p:nvSpPr>
            <p:spPr>
              <a:xfrm rot="-40650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93"/>
              <p:cNvSpPr/>
              <p:nvPr/>
            </p:nvSpPr>
            <p:spPr>
              <a:xfrm rot="-406505">
                <a:off x="4959630" y="203009"/>
                <a:ext cx="50505" cy="46266"/>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93"/>
              <p:cNvSpPr/>
              <p:nvPr/>
            </p:nvSpPr>
            <p:spPr>
              <a:xfrm rot="-406505">
                <a:off x="4896608" y="161537"/>
                <a:ext cx="37414" cy="24844"/>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93"/>
              <p:cNvSpPr/>
              <p:nvPr/>
            </p:nvSpPr>
            <p:spPr>
              <a:xfrm rot="-406505">
                <a:off x="4914362" y="414867"/>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93"/>
              <p:cNvSpPr/>
              <p:nvPr/>
            </p:nvSpPr>
            <p:spPr>
              <a:xfrm rot="-406505">
                <a:off x="4898121" y="278150"/>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93"/>
              <p:cNvSpPr/>
              <p:nvPr/>
            </p:nvSpPr>
            <p:spPr>
              <a:xfrm rot="-406505">
                <a:off x="4906439" y="347947"/>
                <a:ext cx="50952" cy="46266"/>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93"/>
              <p:cNvSpPr/>
              <p:nvPr/>
            </p:nvSpPr>
            <p:spPr>
              <a:xfrm rot="-406505">
                <a:off x="4773066" y="43168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93"/>
              <p:cNvSpPr/>
              <p:nvPr/>
            </p:nvSpPr>
            <p:spPr>
              <a:xfrm rot="-40650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93"/>
              <p:cNvSpPr/>
              <p:nvPr/>
            </p:nvSpPr>
            <p:spPr>
              <a:xfrm rot="-40650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93"/>
              <p:cNvSpPr/>
              <p:nvPr/>
            </p:nvSpPr>
            <p:spPr>
              <a:xfrm rot="-406505">
                <a:off x="3961520" y="272643"/>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93"/>
              <p:cNvSpPr/>
              <p:nvPr/>
            </p:nvSpPr>
            <p:spPr>
              <a:xfrm rot="-406505">
                <a:off x="3905607" y="279289"/>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93"/>
              <p:cNvSpPr/>
              <p:nvPr/>
            </p:nvSpPr>
            <p:spPr>
              <a:xfrm rot="-406505">
                <a:off x="3968111" y="320792"/>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93"/>
              <p:cNvSpPr/>
              <p:nvPr/>
            </p:nvSpPr>
            <p:spPr>
              <a:xfrm rot="-406505">
                <a:off x="3907047" y="395906"/>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93"/>
              <p:cNvSpPr/>
              <p:nvPr/>
            </p:nvSpPr>
            <p:spPr>
              <a:xfrm rot="-406505">
                <a:off x="3899124" y="328987"/>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93"/>
              <p:cNvSpPr/>
              <p:nvPr/>
            </p:nvSpPr>
            <p:spPr>
              <a:xfrm rot="-406505">
                <a:off x="3915364" y="465704"/>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93"/>
              <p:cNvSpPr/>
              <p:nvPr/>
            </p:nvSpPr>
            <p:spPr>
              <a:xfrm rot="-406505">
                <a:off x="4056734" y="448888"/>
                <a:ext cx="50877" cy="46266"/>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93"/>
              <p:cNvSpPr/>
              <p:nvPr/>
            </p:nvSpPr>
            <p:spPr>
              <a:xfrm rot="-406505">
                <a:off x="4048417"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93"/>
              <p:cNvSpPr/>
              <p:nvPr/>
            </p:nvSpPr>
            <p:spPr>
              <a:xfrm rot="-406505">
                <a:off x="4040494" y="312171"/>
                <a:ext cx="50877" cy="46266"/>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93"/>
              <p:cNvSpPr/>
              <p:nvPr/>
            </p:nvSpPr>
            <p:spPr>
              <a:xfrm rot="-406505">
                <a:off x="3947835" y="601508"/>
                <a:ext cx="31835" cy="19786"/>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93"/>
              <p:cNvSpPr/>
              <p:nvPr/>
            </p:nvSpPr>
            <p:spPr>
              <a:xfrm rot="-40650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93"/>
              <p:cNvSpPr/>
              <p:nvPr/>
            </p:nvSpPr>
            <p:spPr>
              <a:xfrm rot="-40650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93"/>
              <p:cNvSpPr/>
              <p:nvPr/>
            </p:nvSpPr>
            <p:spPr>
              <a:xfrm rot="-40650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93"/>
              <p:cNvSpPr/>
              <p:nvPr/>
            </p:nvSpPr>
            <p:spPr>
              <a:xfrm rot="-406505">
                <a:off x="3984351" y="457509"/>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93"/>
              <p:cNvSpPr/>
              <p:nvPr/>
            </p:nvSpPr>
            <p:spPr>
              <a:xfrm rot="-406505">
                <a:off x="3992274" y="524428"/>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93"/>
              <p:cNvSpPr/>
              <p:nvPr/>
            </p:nvSpPr>
            <p:spPr>
              <a:xfrm rot="-406505">
                <a:off x="4016465" y="28959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93"/>
              <p:cNvSpPr/>
              <p:nvPr/>
            </p:nvSpPr>
            <p:spPr>
              <a:xfrm rot="-406505">
                <a:off x="4409278" y="407036"/>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93"/>
              <p:cNvSpPr/>
              <p:nvPr/>
            </p:nvSpPr>
            <p:spPr>
              <a:xfrm rot="-406505">
                <a:off x="3923287" y="532623"/>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93"/>
              <p:cNvSpPr/>
              <p:nvPr/>
            </p:nvSpPr>
            <p:spPr>
              <a:xfrm rot="-40650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93"/>
              <p:cNvSpPr/>
              <p:nvPr/>
            </p:nvSpPr>
            <p:spPr>
              <a:xfrm rot="-406505">
                <a:off x="4849486" y="494789"/>
                <a:ext cx="27596"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93"/>
              <p:cNvSpPr/>
              <p:nvPr/>
            </p:nvSpPr>
            <p:spPr>
              <a:xfrm rot="-406505">
                <a:off x="3999093" y="595393"/>
                <a:ext cx="32282" cy="19786"/>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93"/>
              <p:cNvSpPr/>
              <p:nvPr/>
            </p:nvSpPr>
            <p:spPr>
              <a:xfrm rot="-406505">
                <a:off x="4708162" y="511553"/>
                <a:ext cx="28042" cy="16662"/>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93"/>
              <p:cNvSpPr/>
              <p:nvPr/>
            </p:nvSpPr>
            <p:spPr>
              <a:xfrm rot="-406505">
                <a:off x="4943261" y="483595"/>
                <a:ext cx="27224"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93"/>
              <p:cNvSpPr/>
              <p:nvPr/>
            </p:nvSpPr>
            <p:spPr>
              <a:xfrm rot="-406505">
                <a:off x="4991173"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93"/>
              <p:cNvSpPr/>
              <p:nvPr/>
            </p:nvSpPr>
            <p:spPr>
              <a:xfrm rot="-40650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93"/>
              <p:cNvSpPr/>
              <p:nvPr/>
            </p:nvSpPr>
            <p:spPr>
              <a:xfrm rot="-406505">
                <a:off x="5132967" y="461110"/>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93"/>
              <p:cNvSpPr/>
              <p:nvPr/>
            </p:nvSpPr>
            <p:spPr>
              <a:xfrm rot="-40650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93"/>
              <p:cNvSpPr/>
              <p:nvPr/>
            </p:nvSpPr>
            <p:spPr>
              <a:xfrm rot="-406505">
                <a:off x="4658968" y="517371"/>
                <a:ext cx="28488" cy="16662"/>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93"/>
              <p:cNvSpPr/>
              <p:nvPr/>
            </p:nvSpPr>
            <p:spPr>
              <a:xfrm rot="-40650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93"/>
              <p:cNvSpPr/>
              <p:nvPr/>
            </p:nvSpPr>
            <p:spPr>
              <a:xfrm rot="-40650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93"/>
              <p:cNvSpPr/>
              <p:nvPr/>
            </p:nvSpPr>
            <p:spPr>
              <a:xfrm rot="-406505">
                <a:off x="4232132" y="567807"/>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93"/>
              <p:cNvSpPr/>
              <p:nvPr/>
            </p:nvSpPr>
            <p:spPr>
              <a:xfrm rot="-40650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93"/>
              <p:cNvSpPr/>
              <p:nvPr/>
            </p:nvSpPr>
            <p:spPr>
              <a:xfrm rot="-406505">
                <a:off x="4283025" y="561788"/>
                <a:ext cx="30125"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93"/>
              <p:cNvSpPr/>
              <p:nvPr/>
            </p:nvSpPr>
            <p:spPr>
              <a:xfrm rot="-406505">
                <a:off x="4374662" y="550923"/>
                <a:ext cx="29753"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93"/>
              <p:cNvSpPr/>
              <p:nvPr/>
            </p:nvSpPr>
            <p:spPr>
              <a:xfrm rot="-40650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93"/>
              <p:cNvSpPr/>
              <p:nvPr/>
            </p:nvSpPr>
            <p:spPr>
              <a:xfrm rot="-406505">
                <a:off x="4424727" y="545124"/>
                <a:ext cx="29753"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93"/>
              <p:cNvSpPr/>
              <p:nvPr/>
            </p:nvSpPr>
            <p:spPr>
              <a:xfrm rot="-406505">
                <a:off x="3976033" y="387711"/>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93"/>
              <p:cNvSpPr/>
              <p:nvPr/>
            </p:nvSpPr>
            <p:spPr>
              <a:xfrm rot="-406505">
                <a:off x="4324050" y="278514"/>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93"/>
              <p:cNvSpPr/>
              <p:nvPr/>
            </p:nvSpPr>
            <p:spPr>
              <a:xfrm rot="-40650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93"/>
              <p:cNvSpPr/>
              <p:nvPr/>
            </p:nvSpPr>
            <p:spPr>
              <a:xfrm rot="-406505">
                <a:off x="4348214" y="482151"/>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93"/>
              <p:cNvSpPr/>
              <p:nvPr/>
            </p:nvSpPr>
            <p:spPr>
              <a:xfrm rot="-40650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93"/>
              <p:cNvSpPr/>
              <p:nvPr/>
            </p:nvSpPr>
            <p:spPr>
              <a:xfrm rot="-406505">
                <a:off x="4331973" y="345434"/>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93"/>
              <p:cNvSpPr/>
              <p:nvPr/>
            </p:nvSpPr>
            <p:spPr>
              <a:xfrm rot="-406505">
                <a:off x="4275384" y="490771"/>
                <a:ext cx="50952"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93"/>
              <p:cNvSpPr/>
              <p:nvPr/>
            </p:nvSpPr>
            <p:spPr>
              <a:xfrm rot="-406505">
                <a:off x="4259144" y="354054"/>
                <a:ext cx="50952"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93"/>
              <p:cNvSpPr/>
              <p:nvPr/>
            </p:nvSpPr>
            <p:spPr>
              <a:xfrm rot="-406505">
                <a:off x="4267461" y="423851"/>
                <a:ext cx="50952" cy="46266"/>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93"/>
              <p:cNvSpPr/>
              <p:nvPr/>
            </p:nvSpPr>
            <p:spPr>
              <a:xfrm rot="-40650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93"/>
              <p:cNvSpPr/>
              <p:nvPr/>
            </p:nvSpPr>
            <p:spPr>
              <a:xfrm rot="-406505">
                <a:off x="4400960" y="337239"/>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93"/>
              <p:cNvSpPr/>
              <p:nvPr/>
            </p:nvSpPr>
            <p:spPr>
              <a:xfrm rot="-406505">
                <a:off x="4393037" y="270319"/>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93"/>
              <p:cNvSpPr/>
              <p:nvPr/>
            </p:nvSpPr>
            <p:spPr>
              <a:xfrm rot="-406505">
                <a:off x="4251221" y="287135"/>
                <a:ext cx="50952" cy="46266"/>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93"/>
              <p:cNvSpPr/>
              <p:nvPr/>
            </p:nvSpPr>
            <p:spPr>
              <a:xfrm rot="-406505">
                <a:off x="4386373" y="22217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93"/>
              <p:cNvSpPr/>
              <p:nvPr/>
            </p:nvSpPr>
            <p:spPr>
              <a:xfrm rot="-406505">
                <a:off x="4417201" y="473956"/>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93"/>
              <p:cNvSpPr/>
              <p:nvPr/>
            </p:nvSpPr>
            <p:spPr>
              <a:xfrm rot="-406505">
                <a:off x="4046903" y="262478"/>
                <a:ext cx="37340" cy="24844"/>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93"/>
              <p:cNvSpPr/>
              <p:nvPr/>
            </p:nvSpPr>
            <p:spPr>
              <a:xfrm rot="-406505">
                <a:off x="4330015" y="228847"/>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93"/>
              <p:cNvSpPr/>
              <p:nvPr/>
            </p:nvSpPr>
            <p:spPr>
              <a:xfrm rot="-40650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93"/>
              <p:cNvSpPr/>
              <p:nvPr/>
            </p:nvSpPr>
            <p:spPr>
              <a:xfrm rot="-406505">
                <a:off x="4375705"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93"/>
              <p:cNvSpPr/>
              <p:nvPr/>
            </p:nvSpPr>
            <p:spPr>
              <a:xfrm rot="-406505">
                <a:off x="4340291" y="415231"/>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93"/>
              <p:cNvSpPr/>
              <p:nvPr/>
            </p:nvSpPr>
            <p:spPr>
              <a:xfrm rot="-40650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93"/>
              <p:cNvSpPr/>
              <p:nvPr/>
            </p:nvSpPr>
            <p:spPr>
              <a:xfrm rot="-406505">
                <a:off x="4244632" y="239016"/>
                <a:ext cx="36893" cy="24844"/>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93"/>
              <p:cNvSpPr/>
              <p:nvPr/>
            </p:nvSpPr>
            <p:spPr>
              <a:xfrm rot="-40650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93"/>
              <p:cNvSpPr/>
              <p:nvPr/>
            </p:nvSpPr>
            <p:spPr>
              <a:xfrm rot="-40650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93"/>
              <p:cNvSpPr/>
              <p:nvPr/>
            </p:nvSpPr>
            <p:spPr>
              <a:xfrm rot="-406505">
                <a:off x="4125721" y="440693"/>
                <a:ext cx="50877" cy="46266"/>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93"/>
              <p:cNvSpPr/>
              <p:nvPr/>
            </p:nvSpPr>
            <p:spPr>
              <a:xfrm rot="-40650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93"/>
              <p:cNvSpPr/>
              <p:nvPr/>
            </p:nvSpPr>
            <p:spPr>
              <a:xfrm rot="-406505">
                <a:off x="4109481" y="303976"/>
                <a:ext cx="50877" cy="46266"/>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93"/>
              <p:cNvSpPr/>
              <p:nvPr/>
            </p:nvSpPr>
            <p:spPr>
              <a:xfrm rot="-40650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93"/>
              <p:cNvSpPr/>
              <p:nvPr/>
            </p:nvSpPr>
            <p:spPr>
              <a:xfrm rot="-406505">
                <a:off x="4102892" y="255853"/>
                <a:ext cx="36893" cy="24844"/>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93"/>
              <p:cNvSpPr/>
              <p:nvPr/>
            </p:nvSpPr>
            <p:spPr>
              <a:xfrm rot="-406505">
                <a:off x="4117848" y="370870"/>
                <a:ext cx="50431"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93"/>
              <p:cNvSpPr/>
              <p:nvPr/>
            </p:nvSpPr>
            <p:spPr>
              <a:xfrm rot="-406505">
                <a:off x="4198476" y="432073"/>
                <a:ext cx="50505" cy="46266"/>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93"/>
              <p:cNvSpPr/>
              <p:nvPr/>
            </p:nvSpPr>
            <p:spPr>
              <a:xfrm rot="-406505">
                <a:off x="4188645" y="245662"/>
                <a:ext cx="36968" cy="24844"/>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93"/>
              <p:cNvSpPr/>
              <p:nvPr/>
            </p:nvSpPr>
            <p:spPr>
              <a:xfrm rot="-40650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93"/>
              <p:cNvSpPr/>
              <p:nvPr/>
            </p:nvSpPr>
            <p:spPr>
              <a:xfrm rot="-40650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93"/>
              <p:cNvSpPr/>
              <p:nvPr/>
            </p:nvSpPr>
            <p:spPr>
              <a:xfrm rot="-40650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93"/>
              <p:cNvSpPr/>
              <p:nvPr/>
            </p:nvSpPr>
            <p:spPr>
              <a:xfrm rot="-406505">
                <a:off x="4182236" y="295356"/>
                <a:ext cx="50505" cy="46266"/>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93"/>
              <p:cNvSpPr/>
              <p:nvPr/>
            </p:nvSpPr>
            <p:spPr>
              <a:xfrm rot="-406505">
                <a:off x="4206399" y="498992"/>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93"/>
              <p:cNvSpPr/>
              <p:nvPr/>
            </p:nvSpPr>
            <p:spPr>
              <a:xfrm rot="-40650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01" name="Google Shape;3901;p93"/>
          <p:cNvGrpSpPr/>
          <p:nvPr/>
        </p:nvGrpSpPr>
        <p:grpSpPr>
          <a:xfrm>
            <a:off x="6171084" y="1431088"/>
            <a:ext cx="1981331" cy="3140922"/>
            <a:chOff x="6171084" y="1431088"/>
            <a:chExt cx="1981331" cy="3140922"/>
          </a:xfrm>
        </p:grpSpPr>
        <p:grpSp>
          <p:nvGrpSpPr>
            <p:cNvPr id="3902" name="Google Shape;3902;p93"/>
            <p:cNvGrpSpPr/>
            <p:nvPr/>
          </p:nvGrpSpPr>
          <p:grpSpPr>
            <a:xfrm rot="5400000">
              <a:off x="5731207" y="2150801"/>
              <a:ext cx="2861086" cy="1981331"/>
              <a:chOff x="2677238" y="569900"/>
              <a:chExt cx="3789518" cy="1805149"/>
            </a:xfrm>
          </p:grpSpPr>
          <p:sp>
            <p:nvSpPr>
              <p:cNvPr id="3903" name="Google Shape;3903;p93"/>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93"/>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5" name="Google Shape;3905;p93"/>
            <p:cNvGrpSpPr/>
            <p:nvPr/>
          </p:nvGrpSpPr>
          <p:grpSpPr>
            <a:xfrm rot="1454675">
              <a:off x="6696009" y="1622253"/>
              <a:ext cx="975508" cy="244924"/>
              <a:chOff x="-1819625" y="2061475"/>
              <a:chExt cx="826951" cy="403129"/>
            </a:xfrm>
          </p:grpSpPr>
          <p:sp>
            <p:nvSpPr>
              <p:cNvPr id="3906" name="Google Shape;3906;p93"/>
              <p:cNvSpPr/>
              <p:nvPr/>
            </p:nvSpPr>
            <p:spPr>
              <a:xfrm>
                <a:off x="-1819625" y="2061475"/>
                <a:ext cx="826951" cy="403129"/>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93"/>
              <p:cNvSpPr/>
              <p:nvPr/>
            </p:nvSpPr>
            <p:spPr>
              <a:xfrm>
                <a:off x="-1819625" y="2061475"/>
                <a:ext cx="87831" cy="25332"/>
              </a:xfrm>
              <a:custGeom>
                <a:avLst/>
                <a:gdLst/>
                <a:ahLst/>
                <a:cxnLst/>
                <a:rect l="l" t="t" r="r" b="b"/>
                <a:pathLst>
                  <a:path w="1009" h="291" extrusionOk="0">
                    <a:moveTo>
                      <a:pt x="0" y="0"/>
                    </a:moveTo>
                    <a:lnTo>
                      <a:pt x="6" y="97"/>
                    </a:lnTo>
                    <a:lnTo>
                      <a:pt x="410" y="290"/>
                    </a:lnTo>
                    <a:lnTo>
                      <a:pt x="1008" y="0"/>
                    </a:lnTo>
                    <a:lnTo>
                      <a:pt x="684" y="0"/>
                    </a:lnTo>
                    <a:lnTo>
                      <a:pt x="410" y="137"/>
                    </a:lnTo>
                    <a:lnTo>
                      <a:pt x="1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93"/>
              <p:cNvSpPr/>
              <p:nvPr/>
            </p:nvSpPr>
            <p:spPr>
              <a:xfrm>
                <a:off x="-1531150"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93"/>
              <p:cNvSpPr/>
              <p:nvPr/>
            </p:nvSpPr>
            <p:spPr>
              <a:xfrm>
                <a:off x="-1378904" y="2061475"/>
                <a:ext cx="104631" cy="25332"/>
              </a:xfrm>
              <a:custGeom>
                <a:avLst/>
                <a:gdLst/>
                <a:ahLst/>
                <a:cxnLst/>
                <a:rect l="l" t="t" r="r" b="b"/>
                <a:pathLst>
                  <a:path w="1202" h="291" extrusionOk="0">
                    <a:moveTo>
                      <a:pt x="0" y="0"/>
                    </a:moveTo>
                    <a:lnTo>
                      <a:pt x="604" y="290"/>
                    </a:lnTo>
                    <a:lnTo>
                      <a:pt x="1202" y="0"/>
                    </a:lnTo>
                    <a:lnTo>
                      <a:pt x="877" y="0"/>
                    </a:lnTo>
                    <a:lnTo>
                      <a:pt x="604" y="137"/>
                    </a:lnTo>
                    <a:lnTo>
                      <a:pt x="3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93"/>
              <p:cNvSpPr/>
              <p:nvPr/>
            </p:nvSpPr>
            <p:spPr>
              <a:xfrm>
                <a:off x="-1683831" y="2061475"/>
                <a:ext cx="104718" cy="25332"/>
              </a:xfrm>
              <a:custGeom>
                <a:avLst/>
                <a:gdLst/>
                <a:ahLst/>
                <a:cxnLst/>
                <a:rect l="l" t="t" r="r" b="b"/>
                <a:pathLst>
                  <a:path w="1203" h="291" extrusionOk="0">
                    <a:moveTo>
                      <a:pt x="1" y="0"/>
                    </a:moveTo>
                    <a:lnTo>
                      <a:pt x="599" y="290"/>
                    </a:lnTo>
                    <a:lnTo>
                      <a:pt x="1202" y="0"/>
                    </a:lnTo>
                    <a:lnTo>
                      <a:pt x="878" y="0"/>
                    </a:lnTo>
                    <a:lnTo>
                      <a:pt x="599"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93"/>
              <p:cNvSpPr/>
              <p:nvPr/>
            </p:nvSpPr>
            <p:spPr>
              <a:xfrm>
                <a:off x="-1623333" y="2429780"/>
                <a:ext cx="133966" cy="33340"/>
              </a:xfrm>
              <a:custGeom>
                <a:avLst/>
                <a:gdLst/>
                <a:ahLst/>
                <a:cxnLst/>
                <a:rect l="l" t="t" r="r" b="b"/>
                <a:pathLst>
                  <a:path w="1539" h="383" extrusionOk="0">
                    <a:moveTo>
                      <a:pt x="781" y="1"/>
                    </a:moveTo>
                    <a:lnTo>
                      <a:pt x="0" y="382"/>
                    </a:lnTo>
                    <a:lnTo>
                      <a:pt x="331" y="382"/>
                    </a:lnTo>
                    <a:lnTo>
                      <a:pt x="781" y="160"/>
                    </a:lnTo>
                    <a:lnTo>
                      <a:pt x="1219" y="376"/>
                    </a:lnTo>
                    <a:lnTo>
                      <a:pt x="1538" y="371"/>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93"/>
              <p:cNvSpPr/>
              <p:nvPr/>
            </p:nvSpPr>
            <p:spPr>
              <a:xfrm>
                <a:off x="-1157804" y="2429780"/>
                <a:ext cx="118994" cy="29858"/>
              </a:xfrm>
              <a:custGeom>
                <a:avLst/>
                <a:gdLst/>
                <a:ahLst/>
                <a:cxnLst/>
                <a:rect l="l" t="t" r="r" b="b"/>
                <a:pathLst>
                  <a:path w="1367" h="343" extrusionOk="0">
                    <a:moveTo>
                      <a:pt x="695" y="1"/>
                    </a:moveTo>
                    <a:lnTo>
                      <a:pt x="0" y="342"/>
                    </a:lnTo>
                    <a:lnTo>
                      <a:pt x="330" y="337"/>
                    </a:lnTo>
                    <a:lnTo>
                      <a:pt x="695" y="160"/>
                    </a:lnTo>
                    <a:lnTo>
                      <a:pt x="1048" y="331"/>
                    </a:lnTo>
                    <a:lnTo>
                      <a:pt x="1367" y="331"/>
                    </a:lnTo>
                    <a:lnTo>
                      <a:pt x="6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93"/>
              <p:cNvSpPr/>
              <p:nvPr/>
            </p:nvSpPr>
            <p:spPr>
              <a:xfrm>
                <a:off x="-1313009" y="2429780"/>
                <a:ext cx="124043" cy="30816"/>
              </a:xfrm>
              <a:custGeom>
                <a:avLst/>
                <a:gdLst/>
                <a:ahLst/>
                <a:cxnLst/>
                <a:rect l="l" t="t" r="r" b="b"/>
                <a:pathLst>
                  <a:path w="1425" h="354" extrusionOk="0">
                    <a:moveTo>
                      <a:pt x="724" y="1"/>
                    </a:moveTo>
                    <a:lnTo>
                      <a:pt x="1" y="354"/>
                    </a:lnTo>
                    <a:lnTo>
                      <a:pt x="331" y="354"/>
                    </a:lnTo>
                    <a:lnTo>
                      <a:pt x="724" y="160"/>
                    </a:lnTo>
                    <a:lnTo>
                      <a:pt x="1105" y="348"/>
                    </a:lnTo>
                    <a:lnTo>
                      <a:pt x="1424" y="342"/>
                    </a:lnTo>
                    <a:lnTo>
                      <a:pt x="7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93"/>
              <p:cNvSpPr/>
              <p:nvPr/>
            </p:nvSpPr>
            <p:spPr>
              <a:xfrm>
                <a:off x="-1468215" y="2429780"/>
                <a:ext cx="129004" cy="32296"/>
              </a:xfrm>
              <a:custGeom>
                <a:avLst/>
                <a:gdLst/>
                <a:ahLst/>
                <a:cxnLst/>
                <a:rect l="l" t="t" r="r" b="b"/>
                <a:pathLst>
                  <a:path w="1482" h="371" extrusionOk="0">
                    <a:moveTo>
                      <a:pt x="753" y="1"/>
                    </a:moveTo>
                    <a:lnTo>
                      <a:pt x="1" y="371"/>
                    </a:lnTo>
                    <a:lnTo>
                      <a:pt x="331" y="365"/>
                    </a:lnTo>
                    <a:lnTo>
                      <a:pt x="753" y="160"/>
                    </a:lnTo>
                    <a:lnTo>
                      <a:pt x="1163" y="359"/>
                    </a:lnTo>
                    <a:lnTo>
                      <a:pt x="1482" y="359"/>
                    </a:lnTo>
                    <a:lnTo>
                      <a:pt x="7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93"/>
              <p:cNvSpPr/>
              <p:nvPr/>
            </p:nvSpPr>
            <p:spPr>
              <a:xfrm>
                <a:off x="-1778539" y="2429780"/>
                <a:ext cx="138928" cy="34820"/>
              </a:xfrm>
              <a:custGeom>
                <a:avLst/>
                <a:gdLst/>
                <a:ahLst/>
                <a:cxnLst/>
                <a:rect l="l" t="t" r="r" b="b"/>
                <a:pathLst>
                  <a:path w="1596" h="400" extrusionOk="0">
                    <a:moveTo>
                      <a:pt x="810" y="1"/>
                    </a:moveTo>
                    <a:lnTo>
                      <a:pt x="1" y="399"/>
                    </a:lnTo>
                    <a:lnTo>
                      <a:pt x="331" y="393"/>
                    </a:lnTo>
                    <a:lnTo>
                      <a:pt x="810" y="160"/>
                    </a:lnTo>
                    <a:lnTo>
                      <a:pt x="1277" y="388"/>
                    </a:lnTo>
                    <a:lnTo>
                      <a:pt x="1595" y="388"/>
                    </a:lnTo>
                    <a:lnTo>
                      <a:pt x="8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93"/>
              <p:cNvSpPr/>
              <p:nvPr/>
            </p:nvSpPr>
            <p:spPr>
              <a:xfrm>
                <a:off x="-1226223" y="2061475"/>
                <a:ext cx="104631" cy="25332"/>
              </a:xfrm>
              <a:custGeom>
                <a:avLst/>
                <a:gdLst/>
                <a:ahLst/>
                <a:cxnLst/>
                <a:rect l="l" t="t" r="r" b="b"/>
                <a:pathLst>
                  <a:path w="1202" h="291" extrusionOk="0">
                    <a:moveTo>
                      <a:pt x="0" y="0"/>
                    </a:moveTo>
                    <a:lnTo>
                      <a:pt x="604" y="290"/>
                    </a:lnTo>
                    <a:lnTo>
                      <a:pt x="1202"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93"/>
              <p:cNvSpPr/>
              <p:nvPr/>
            </p:nvSpPr>
            <p:spPr>
              <a:xfrm>
                <a:off x="-1813706" y="2101605"/>
                <a:ext cx="821032" cy="51098"/>
              </a:xfrm>
              <a:custGeom>
                <a:avLst/>
                <a:gdLst/>
                <a:ahLst/>
                <a:cxnLst/>
                <a:rect l="l" t="t" r="r" b="b"/>
                <a:pathLst>
                  <a:path w="9432" h="587" extrusionOk="0">
                    <a:moveTo>
                      <a:pt x="1214" y="0"/>
                    </a:moveTo>
                    <a:lnTo>
                      <a:pt x="342" y="427"/>
                    </a:lnTo>
                    <a:lnTo>
                      <a:pt x="0" y="262"/>
                    </a:lnTo>
                    <a:lnTo>
                      <a:pt x="18" y="427"/>
                    </a:lnTo>
                    <a:lnTo>
                      <a:pt x="342" y="587"/>
                    </a:lnTo>
                    <a:lnTo>
                      <a:pt x="1214" y="160"/>
                    </a:lnTo>
                    <a:lnTo>
                      <a:pt x="2091" y="587"/>
                    </a:lnTo>
                    <a:lnTo>
                      <a:pt x="2968" y="160"/>
                    </a:lnTo>
                    <a:lnTo>
                      <a:pt x="3845" y="587"/>
                    </a:lnTo>
                    <a:lnTo>
                      <a:pt x="4722" y="160"/>
                    </a:lnTo>
                    <a:lnTo>
                      <a:pt x="5599" y="587"/>
                    </a:lnTo>
                    <a:lnTo>
                      <a:pt x="6476" y="160"/>
                    </a:lnTo>
                    <a:lnTo>
                      <a:pt x="7353" y="587"/>
                    </a:lnTo>
                    <a:lnTo>
                      <a:pt x="8230" y="160"/>
                    </a:lnTo>
                    <a:lnTo>
                      <a:pt x="9107" y="587"/>
                    </a:lnTo>
                    <a:lnTo>
                      <a:pt x="9432" y="427"/>
                    </a:lnTo>
                    <a:lnTo>
                      <a:pt x="9432" y="268"/>
                    </a:lnTo>
                    <a:lnTo>
                      <a:pt x="9107" y="427"/>
                    </a:lnTo>
                    <a:lnTo>
                      <a:pt x="8230" y="0"/>
                    </a:lnTo>
                    <a:lnTo>
                      <a:pt x="7353" y="427"/>
                    </a:lnTo>
                    <a:lnTo>
                      <a:pt x="6476" y="0"/>
                    </a:lnTo>
                    <a:lnTo>
                      <a:pt x="5599" y="427"/>
                    </a:lnTo>
                    <a:lnTo>
                      <a:pt x="4722" y="0"/>
                    </a:lnTo>
                    <a:lnTo>
                      <a:pt x="3845" y="427"/>
                    </a:lnTo>
                    <a:lnTo>
                      <a:pt x="2968" y="0"/>
                    </a:lnTo>
                    <a:lnTo>
                      <a:pt x="2091" y="427"/>
                    </a:lnTo>
                    <a:lnTo>
                      <a:pt x="12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93"/>
              <p:cNvSpPr/>
              <p:nvPr/>
            </p:nvSpPr>
            <p:spPr>
              <a:xfrm>
                <a:off x="-1073542" y="2061475"/>
                <a:ext cx="80867" cy="25332"/>
              </a:xfrm>
              <a:custGeom>
                <a:avLst/>
                <a:gdLst/>
                <a:ahLst/>
                <a:cxnLst/>
                <a:rect l="l" t="t" r="r" b="b"/>
                <a:pathLst>
                  <a:path w="929" h="291" extrusionOk="0">
                    <a:moveTo>
                      <a:pt x="0" y="0"/>
                    </a:moveTo>
                    <a:lnTo>
                      <a:pt x="604" y="290"/>
                    </a:lnTo>
                    <a:lnTo>
                      <a:pt x="929" y="137"/>
                    </a:lnTo>
                    <a:lnTo>
                      <a:pt x="929" y="0"/>
                    </a:lnTo>
                    <a:lnTo>
                      <a:pt x="877" y="0"/>
                    </a:lnTo>
                    <a:lnTo>
                      <a:pt x="604" y="137"/>
                    </a:lnTo>
                    <a:lnTo>
                      <a:pt x="3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3"/>
              <p:cNvSpPr/>
              <p:nvPr/>
            </p:nvSpPr>
            <p:spPr>
              <a:xfrm>
                <a:off x="-1818667" y="2232962"/>
                <a:ext cx="811631" cy="51185"/>
              </a:xfrm>
              <a:custGeom>
                <a:avLst/>
                <a:gdLst/>
                <a:ahLst/>
                <a:cxnLst/>
                <a:rect l="l" t="t" r="r" b="b"/>
                <a:pathLst>
                  <a:path w="9324" h="588" extrusionOk="0">
                    <a:moveTo>
                      <a:pt x="1271" y="1"/>
                    </a:moveTo>
                    <a:lnTo>
                      <a:pt x="399" y="428"/>
                    </a:lnTo>
                    <a:lnTo>
                      <a:pt x="18" y="245"/>
                    </a:lnTo>
                    <a:lnTo>
                      <a:pt x="0" y="394"/>
                    </a:lnTo>
                    <a:lnTo>
                      <a:pt x="399" y="587"/>
                    </a:lnTo>
                    <a:lnTo>
                      <a:pt x="1271" y="160"/>
                    </a:lnTo>
                    <a:lnTo>
                      <a:pt x="2148" y="587"/>
                    </a:lnTo>
                    <a:lnTo>
                      <a:pt x="3025" y="160"/>
                    </a:lnTo>
                    <a:lnTo>
                      <a:pt x="3902" y="587"/>
                    </a:lnTo>
                    <a:lnTo>
                      <a:pt x="4779" y="160"/>
                    </a:lnTo>
                    <a:lnTo>
                      <a:pt x="5656" y="587"/>
                    </a:lnTo>
                    <a:lnTo>
                      <a:pt x="6533" y="160"/>
                    </a:lnTo>
                    <a:lnTo>
                      <a:pt x="7410" y="587"/>
                    </a:lnTo>
                    <a:lnTo>
                      <a:pt x="8287" y="160"/>
                    </a:lnTo>
                    <a:lnTo>
                      <a:pt x="9164" y="587"/>
                    </a:lnTo>
                    <a:lnTo>
                      <a:pt x="9323" y="507"/>
                    </a:lnTo>
                    <a:lnTo>
                      <a:pt x="9301" y="359"/>
                    </a:lnTo>
                    <a:lnTo>
                      <a:pt x="9164" y="428"/>
                    </a:lnTo>
                    <a:lnTo>
                      <a:pt x="8287" y="1"/>
                    </a:lnTo>
                    <a:lnTo>
                      <a:pt x="7410" y="428"/>
                    </a:lnTo>
                    <a:lnTo>
                      <a:pt x="6533" y="1"/>
                    </a:lnTo>
                    <a:lnTo>
                      <a:pt x="5656" y="428"/>
                    </a:lnTo>
                    <a:lnTo>
                      <a:pt x="4779" y="1"/>
                    </a:lnTo>
                    <a:lnTo>
                      <a:pt x="3902" y="428"/>
                    </a:lnTo>
                    <a:lnTo>
                      <a:pt x="3025" y="1"/>
                    </a:lnTo>
                    <a:lnTo>
                      <a:pt x="2148" y="428"/>
                    </a:lnTo>
                    <a:lnTo>
                      <a:pt x="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3"/>
              <p:cNvSpPr/>
              <p:nvPr/>
            </p:nvSpPr>
            <p:spPr>
              <a:xfrm>
                <a:off x="-1810224" y="2167501"/>
                <a:ext cx="808671" cy="50663"/>
              </a:xfrm>
              <a:custGeom>
                <a:avLst/>
                <a:gdLst/>
                <a:ahLst/>
                <a:cxnLst/>
                <a:rect l="l" t="t" r="r" b="b"/>
                <a:pathLst>
                  <a:path w="9290" h="582" extrusionOk="0">
                    <a:moveTo>
                      <a:pt x="1174" y="1"/>
                    </a:moveTo>
                    <a:lnTo>
                      <a:pt x="302" y="428"/>
                    </a:lnTo>
                    <a:lnTo>
                      <a:pt x="17" y="291"/>
                    </a:lnTo>
                    <a:lnTo>
                      <a:pt x="0" y="439"/>
                    </a:lnTo>
                    <a:lnTo>
                      <a:pt x="302" y="582"/>
                    </a:lnTo>
                    <a:lnTo>
                      <a:pt x="1174" y="155"/>
                    </a:lnTo>
                    <a:lnTo>
                      <a:pt x="2051" y="582"/>
                    </a:lnTo>
                    <a:lnTo>
                      <a:pt x="2928" y="155"/>
                    </a:lnTo>
                    <a:lnTo>
                      <a:pt x="3805" y="582"/>
                    </a:lnTo>
                    <a:lnTo>
                      <a:pt x="4682" y="155"/>
                    </a:lnTo>
                    <a:lnTo>
                      <a:pt x="5559" y="582"/>
                    </a:lnTo>
                    <a:lnTo>
                      <a:pt x="6436" y="155"/>
                    </a:lnTo>
                    <a:lnTo>
                      <a:pt x="7313" y="582"/>
                    </a:lnTo>
                    <a:lnTo>
                      <a:pt x="8190" y="155"/>
                    </a:lnTo>
                    <a:lnTo>
                      <a:pt x="9067" y="582"/>
                    </a:lnTo>
                    <a:lnTo>
                      <a:pt x="9255" y="491"/>
                    </a:lnTo>
                    <a:lnTo>
                      <a:pt x="9289" y="320"/>
                    </a:lnTo>
                    <a:lnTo>
                      <a:pt x="9067" y="428"/>
                    </a:lnTo>
                    <a:lnTo>
                      <a:pt x="8190" y="1"/>
                    </a:lnTo>
                    <a:lnTo>
                      <a:pt x="7313" y="428"/>
                    </a:lnTo>
                    <a:lnTo>
                      <a:pt x="6436" y="1"/>
                    </a:lnTo>
                    <a:lnTo>
                      <a:pt x="5559" y="428"/>
                    </a:lnTo>
                    <a:lnTo>
                      <a:pt x="4682" y="1"/>
                    </a:lnTo>
                    <a:lnTo>
                      <a:pt x="3805" y="428"/>
                    </a:lnTo>
                    <a:lnTo>
                      <a:pt x="2928" y="1"/>
                    </a:lnTo>
                    <a:lnTo>
                      <a:pt x="2051" y="428"/>
                    </a:lnTo>
                    <a:lnTo>
                      <a:pt x="1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93"/>
              <p:cNvSpPr/>
              <p:nvPr/>
            </p:nvSpPr>
            <p:spPr>
              <a:xfrm>
                <a:off x="-1807264" y="2456069"/>
                <a:ext cx="17410" cy="8531"/>
              </a:xfrm>
              <a:custGeom>
                <a:avLst/>
                <a:gdLst/>
                <a:ahLst/>
                <a:cxnLst/>
                <a:rect l="l" t="t" r="r" b="b"/>
                <a:pathLst>
                  <a:path w="200" h="98" extrusionOk="0">
                    <a:moveTo>
                      <a:pt x="0" y="0"/>
                    </a:moveTo>
                    <a:lnTo>
                      <a:pt x="0" y="97"/>
                    </a:lnTo>
                    <a:lnTo>
                      <a:pt x="200" y="9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93"/>
              <p:cNvSpPr/>
              <p:nvPr/>
            </p:nvSpPr>
            <p:spPr>
              <a:xfrm>
                <a:off x="-1815186" y="2298423"/>
                <a:ext cx="817550" cy="51098"/>
              </a:xfrm>
              <a:custGeom>
                <a:avLst/>
                <a:gdLst/>
                <a:ahLst/>
                <a:cxnLst/>
                <a:rect l="l" t="t" r="r" b="b"/>
                <a:pathLst>
                  <a:path w="9392" h="587" extrusionOk="0">
                    <a:moveTo>
                      <a:pt x="1231" y="0"/>
                    </a:moveTo>
                    <a:lnTo>
                      <a:pt x="359" y="427"/>
                    </a:lnTo>
                    <a:lnTo>
                      <a:pt x="0" y="257"/>
                    </a:lnTo>
                    <a:lnTo>
                      <a:pt x="17" y="422"/>
                    </a:lnTo>
                    <a:lnTo>
                      <a:pt x="359" y="587"/>
                    </a:lnTo>
                    <a:lnTo>
                      <a:pt x="1231" y="160"/>
                    </a:lnTo>
                    <a:lnTo>
                      <a:pt x="2108" y="587"/>
                    </a:lnTo>
                    <a:lnTo>
                      <a:pt x="2985" y="160"/>
                    </a:lnTo>
                    <a:lnTo>
                      <a:pt x="3862" y="587"/>
                    </a:lnTo>
                    <a:lnTo>
                      <a:pt x="4739" y="160"/>
                    </a:lnTo>
                    <a:lnTo>
                      <a:pt x="5616" y="587"/>
                    </a:lnTo>
                    <a:lnTo>
                      <a:pt x="6493" y="160"/>
                    </a:lnTo>
                    <a:lnTo>
                      <a:pt x="7370" y="587"/>
                    </a:lnTo>
                    <a:lnTo>
                      <a:pt x="8247" y="160"/>
                    </a:lnTo>
                    <a:lnTo>
                      <a:pt x="9124" y="587"/>
                    </a:lnTo>
                    <a:lnTo>
                      <a:pt x="9392" y="462"/>
                    </a:lnTo>
                    <a:lnTo>
                      <a:pt x="9369" y="314"/>
                    </a:lnTo>
                    <a:lnTo>
                      <a:pt x="9124" y="427"/>
                    </a:lnTo>
                    <a:lnTo>
                      <a:pt x="8247" y="0"/>
                    </a:lnTo>
                    <a:lnTo>
                      <a:pt x="7370" y="427"/>
                    </a:lnTo>
                    <a:lnTo>
                      <a:pt x="6493" y="0"/>
                    </a:lnTo>
                    <a:lnTo>
                      <a:pt x="5616" y="427"/>
                    </a:lnTo>
                    <a:lnTo>
                      <a:pt x="4739" y="0"/>
                    </a:lnTo>
                    <a:lnTo>
                      <a:pt x="3862" y="427"/>
                    </a:lnTo>
                    <a:lnTo>
                      <a:pt x="2985" y="0"/>
                    </a:lnTo>
                    <a:lnTo>
                      <a:pt x="2108" y="427"/>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93"/>
              <p:cNvSpPr/>
              <p:nvPr/>
            </p:nvSpPr>
            <p:spPr>
              <a:xfrm>
                <a:off x="-1002685" y="2453545"/>
                <a:ext cx="10010" cy="4614"/>
              </a:xfrm>
              <a:custGeom>
                <a:avLst/>
                <a:gdLst/>
                <a:ahLst/>
                <a:cxnLst/>
                <a:rect l="l" t="t" r="r" b="b"/>
                <a:pathLst>
                  <a:path w="115" h="53" extrusionOk="0">
                    <a:moveTo>
                      <a:pt x="115" y="1"/>
                    </a:moveTo>
                    <a:lnTo>
                      <a:pt x="1" y="52"/>
                    </a:lnTo>
                    <a:lnTo>
                      <a:pt x="115" y="52"/>
                    </a:lnTo>
                    <a:lnTo>
                      <a:pt x="1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93"/>
              <p:cNvSpPr/>
              <p:nvPr/>
            </p:nvSpPr>
            <p:spPr>
              <a:xfrm>
                <a:off x="-1807787" y="2364319"/>
                <a:ext cx="815113" cy="51185"/>
              </a:xfrm>
              <a:custGeom>
                <a:avLst/>
                <a:gdLst/>
                <a:ahLst/>
                <a:cxnLst/>
                <a:rect l="l" t="t" r="r" b="b"/>
                <a:pathLst>
                  <a:path w="9364" h="588" extrusionOk="0">
                    <a:moveTo>
                      <a:pt x="1146" y="1"/>
                    </a:moveTo>
                    <a:lnTo>
                      <a:pt x="274" y="428"/>
                    </a:lnTo>
                    <a:lnTo>
                      <a:pt x="1" y="297"/>
                    </a:lnTo>
                    <a:lnTo>
                      <a:pt x="6" y="348"/>
                    </a:lnTo>
                    <a:lnTo>
                      <a:pt x="6" y="456"/>
                    </a:lnTo>
                    <a:lnTo>
                      <a:pt x="274" y="587"/>
                    </a:lnTo>
                    <a:lnTo>
                      <a:pt x="1146" y="160"/>
                    </a:lnTo>
                    <a:lnTo>
                      <a:pt x="2023" y="587"/>
                    </a:lnTo>
                    <a:lnTo>
                      <a:pt x="2900" y="160"/>
                    </a:lnTo>
                    <a:lnTo>
                      <a:pt x="3777" y="587"/>
                    </a:lnTo>
                    <a:lnTo>
                      <a:pt x="4654" y="160"/>
                    </a:lnTo>
                    <a:lnTo>
                      <a:pt x="5531" y="587"/>
                    </a:lnTo>
                    <a:lnTo>
                      <a:pt x="6408" y="160"/>
                    </a:lnTo>
                    <a:lnTo>
                      <a:pt x="7285" y="587"/>
                    </a:lnTo>
                    <a:lnTo>
                      <a:pt x="8162" y="160"/>
                    </a:lnTo>
                    <a:lnTo>
                      <a:pt x="9039" y="587"/>
                    </a:lnTo>
                    <a:lnTo>
                      <a:pt x="9364" y="428"/>
                    </a:lnTo>
                    <a:lnTo>
                      <a:pt x="9364" y="268"/>
                    </a:lnTo>
                    <a:lnTo>
                      <a:pt x="9039" y="428"/>
                    </a:lnTo>
                    <a:lnTo>
                      <a:pt x="8162" y="1"/>
                    </a:lnTo>
                    <a:lnTo>
                      <a:pt x="7285" y="428"/>
                    </a:lnTo>
                    <a:lnTo>
                      <a:pt x="6408" y="1"/>
                    </a:lnTo>
                    <a:lnTo>
                      <a:pt x="5531" y="428"/>
                    </a:lnTo>
                    <a:lnTo>
                      <a:pt x="4654" y="1"/>
                    </a:lnTo>
                    <a:lnTo>
                      <a:pt x="3777" y="428"/>
                    </a:lnTo>
                    <a:lnTo>
                      <a:pt x="2900" y="1"/>
                    </a:lnTo>
                    <a:lnTo>
                      <a:pt x="2023" y="428"/>
                    </a:lnTo>
                    <a:lnTo>
                      <a:pt x="1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5" name="Google Shape;3925;p93"/>
          <p:cNvGrpSpPr/>
          <p:nvPr/>
        </p:nvGrpSpPr>
        <p:grpSpPr>
          <a:xfrm>
            <a:off x="2444382" y="279230"/>
            <a:ext cx="4256009" cy="1227013"/>
            <a:chOff x="2607325" y="351650"/>
            <a:chExt cx="3838046" cy="1017677"/>
          </a:xfrm>
        </p:grpSpPr>
        <p:sp>
          <p:nvSpPr>
            <p:cNvPr id="3926" name="Google Shape;3926;p93"/>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93"/>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8" name="Google Shape;3928;p93"/>
          <p:cNvGrpSpPr/>
          <p:nvPr/>
        </p:nvGrpSpPr>
        <p:grpSpPr>
          <a:xfrm rot="559111">
            <a:off x="3874283" y="204290"/>
            <a:ext cx="1253136" cy="371394"/>
            <a:chOff x="-2417150" y="1571850"/>
            <a:chExt cx="1347351" cy="310725"/>
          </a:xfrm>
        </p:grpSpPr>
        <p:sp>
          <p:nvSpPr>
            <p:cNvPr id="3929" name="Google Shape;3929;p93"/>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93"/>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93"/>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93"/>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93"/>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4" name="Google Shape;3934;p93"/>
          <p:cNvSpPr txBox="1">
            <a:spLocks noGrp="1"/>
          </p:cNvSpPr>
          <p:nvPr>
            <p:ph type="title"/>
          </p:nvPr>
        </p:nvSpPr>
        <p:spPr>
          <a:xfrm>
            <a:off x="2020725" y="440400"/>
            <a:ext cx="5102700" cy="722100"/>
          </a:xfrm>
          <a:prstGeom prst="rect">
            <a:avLst/>
          </a:prstGeom>
        </p:spPr>
        <p:txBody>
          <a:bodyPr spcFirstLastPara="1" wrap="square" lIns="91425" tIns="91425" rIns="91425" bIns="91425" anchor="t" anchorCtr="0">
            <a:noAutofit/>
          </a:bodyPr>
          <a:lstStyle/>
          <a:p>
            <a:pPr lvl="0"/>
            <a:r>
              <a:rPr lang="id-ID" dirty="0"/>
              <a:t>Faktor Penyebab Konflik</a:t>
            </a:r>
            <a:endParaRPr dirty="0"/>
          </a:p>
        </p:txBody>
      </p:sp>
      <p:sp>
        <p:nvSpPr>
          <p:cNvPr id="3935" name="Google Shape;3935;p93"/>
          <p:cNvSpPr txBox="1"/>
          <p:nvPr/>
        </p:nvSpPr>
        <p:spPr>
          <a:xfrm>
            <a:off x="3676752" y="1973023"/>
            <a:ext cx="1693200" cy="545100"/>
          </a:xfrm>
          <a:prstGeom prst="rect">
            <a:avLst/>
          </a:prstGeom>
          <a:noFill/>
          <a:ln>
            <a:noFill/>
          </a:ln>
        </p:spPr>
        <p:txBody>
          <a:bodyPr spcFirstLastPara="1" wrap="square" lIns="91425" tIns="91425" rIns="91425" bIns="91425" anchor="t" anchorCtr="0">
            <a:noAutofit/>
          </a:bodyPr>
          <a:lstStyle/>
          <a:p>
            <a:pPr algn="ctr"/>
            <a:r>
              <a:rPr lang="id-ID" dirty="0"/>
              <a:t>Perbedaan latar belakang kebudayaan dan kepentingan. Manusia memiliki pendirian maupun latar belakang kebudayaan yang berbeda. </a:t>
            </a:r>
          </a:p>
          <a:p>
            <a:pPr marL="0" lvl="0" indent="0" algn="ctr" rtl="0">
              <a:spcBef>
                <a:spcPts val="0"/>
              </a:spcBef>
              <a:spcAft>
                <a:spcPts val="0"/>
              </a:spcAft>
              <a:buNone/>
            </a:pPr>
            <a:endParaRPr dirty="0">
              <a:solidFill>
                <a:schemeClr val="dk1"/>
              </a:solidFill>
              <a:latin typeface="Andika"/>
              <a:ea typeface="Andika"/>
              <a:cs typeface="Andika"/>
              <a:sym typeface="Andika"/>
            </a:endParaRPr>
          </a:p>
        </p:txBody>
      </p:sp>
      <p:sp>
        <p:nvSpPr>
          <p:cNvPr id="3936" name="Google Shape;3936;p93"/>
          <p:cNvSpPr txBox="1"/>
          <p:nvPr/>
        </p:nvSpPr>
        <p:spPr>
          <a:xfrm>
            <a:off x="6246679" y="2071980"/>
            <a:ext cx="1693200" cy="545100"/>
          </a:xfrm>
          <a:prstGeom prst="rect">
            <a:avLst/>
          </a:prstGeom>
          <a:noFill/>
          <a:ln>
            <a:noFill/>
          </a:ln>
        </p:spPr>
        <p:txBody>
          <a:bodyPr spcFirstLastPara="1" wrap="square" lIns="91425" tIns="91425" rIns="91425" bIns="91425" anchor="t" anchorCtr="0">
            <a:noAutofit/>
          </a:bodyPr>
          <a:lstStyle/>
          <a:p>
            <a:pPr algn="ctr"/>
            <a:r>
              <a:rPr lang="id-ID" dirty="0"/>
              <a:t>Perubahan-perubahan nilai yang cepat dan mendadak dalam masyarakat. </a:t>
            </a:r>
          </a:p>
          <a:p>
            <a:pPr marL="0" lvl="0" indent="0" algn="ctr" rtl="0">
              <a:spcBef>
                <a:spcPts val="0"/>
              </a:spcBef>
              <a:spcAft>
                <a:spcPts val="0"/>
              </a:spcAft>
              <a:buNone/>
            </a:pPr>
            <a:endParaRPr dirty="0">
              <a:solidFill>
                <a:schemeClr val="accent1"/>
              </a:solidFill>
              <a:latin typeface="Andika"/>
              <a:ea typeface="Andika"/>
              <a:cs typeface="Andika"/>
              <a:sym typeface="Andika"/>
            </a:endParaRPr>
          </a:p>
        </p:txBody>
      </p:sp>
      <p:grpSp>
        <p:nvGrpSpPr>
          <p:cNvPr id="3953" name="Google Shape;3953;p93"/>
          <p:cNvGrpSpPr/>
          <p:nvPr/>
        </p:nvGrpSpPr>
        <p:grpSpPr>
          <a:xfrm>
            <a:off x="991584" y="1431090"/>
            <a:ext cx="1981331" cy="3140920"/>
            <a:chOff x="991584" y="1431090"/>
            <a:chExt cx="1981331" cy="3140920"/>
          </a:xfrm>
        </p:grpSpPr>
        <p:grpSp>
          <p:nvGrpSpPr>
            <p:cNvPr id="3954" name="Google Shape;3954;p93"/>
            <p:cNvGrpSpPr/>
            <p:nvPr/>
          </p:nvGrpSpPr>
          <p:grpSpPr>
            <a:xfrm rot="5400000">
              <a:off x="551707" y="2150801"/>
              <a:ext cx="2861086" cy="1981331"/>
              <a:chOff x="2677238" y="569900"/>
              <a:chExt cx="3789518" cy="1805149"/>
            </a:xfrm>
          </p:grpSpPr>
          <p:sp>
            <p:nvSpPr>
              <p:cNvPr id="3955" name="Google Shape;3955;p93"/>
              <p:cNvSpPr/>
              <p:nvPr/>
            </p:nvSpPr>
            <p:spPr>
              <a:xfrm>
                <a:off x="2677238" y="590729"/>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93"/>
              <p:cNvSpPr/>
              <p:nvPr/>
            </p:nvSpPr>
            <p:spPr>
              <a:xfrm>
                <a:off x="2735698" y="569900"/>
                <a:ext cx="3731058" cy="1784320"/>
              </a:xfrm>
              <a:custGeom>
                <a:avLst/>
                <a:gdLst/>
                <a:ahLst/>
                <a:cxnLst/>
                <a:rect l="l" t="t" r="r" b="b"/>
                <a:pathLst>
                  <a:path w="16506" h="8777" extrusionOk="0">
                    <a:moveTo>
                      <a:pt x="1" y="1"/>
                    </a:moveTo>
                    <a:lnTo>
                      <a:pt x="1" y="473"/>
                    </a:lnTo>
                    <a:lnTo>
                      <a:pt x="456" y="473"/>
                    </a:lnTo>
                    <a:cubicBezTo>
                      <a:pt x="508" y="377"/>
                      <a:pt x="598" y="333"/>
                      <a:pt x="688" y="333"/>
                    </a:cubicBezTo>
                    <a:cubicBezTo>
                      <a:pt x="826" y="333"/>
                      <a:pt x="963" y="436"/>
                      <a:pt x="963" y="604"/>
                    </a:cubicBezTo>
                    <a:cubicBezTo>
                      <a:pt x="963" y="776"/>
                      <a:pt x="826" y="880"/>
                      <a:pt x="689" y="880"/>
                    </a:cubicBezTo>
                    <a:cubicBezTo>
                      <a:pt x="599" y="880"/>
                      <a:pt x="508" y="835"/>
                      <a:pt x="456" y="735"/>
                    </a:cubicBezTo>
                    <a:lnTo>
                      <a:pt x="1" y="735"/>
                    </a:lnTo>
                    <a:lnTo>
                      <a:pt x="1" y="1556"/>
                    </a:lnTo>
                    <a:lnTo>
                      <a:pt x="456" y="1556"/>
                    </a:lnTo>
                    <a:cubicBezTo>
                      <a:pt x="508" y="1459"/>
                      <a:pt x="598" y="1415"/>
                      <a:pt x="688" y="1415"/>
                    </a:cubicBezTo>
                    <a:cubicBezTo>
                      <a:pt x="826" y="1415"/>
                      <a:pt x="963" y="1518"/>
                      <a:pt x="963" y="1687"/>
                    </a:cubicBezTo>
                    <a:cubicBezTo>
                      <a:pt x="963" y="1855"/>
                      <a:pt x="826" y="1958"/>
                      <a:pt x="688" y="1958"/>
                    </a:cubicBezTo>
                    <a:cubicBezTo>
                      <a:pt x="598" y="1958"/>
                      <a:pt x="508" y="1914"/>
                      <a:pt x="456" y="1817"/>
                    </a:cubicBezTo>
                    <a:lnTo>
                      <a:pt x="1" y="1817"/>
                    </a:lnTo>
                    <a:lnTo>
                      <a:pt x="1" y="2632"/>
                    </a:lnTo>
                    <a:lnTo>
                      <a:pt x="456" y="2632"/>
                    </a:lnTo>
                    <a:cubicBezTo>
                      <a:pt x="508" y="2535"/>
                      <a:pt x="598" y="2492"/>
                      <a:pt x="688" y="2492"/>
                    </a:cubicBezTo>
                    <a:cubicBezTo>
                      <a:pt x="826" y="2492"/>
                      <a:pt x="963" y="2594"/>
                      <a:pt x="963" y="2763"/>
                    </a:cubicBezTo>
                    <a:cubicBezTo>
                      <a:pt x="963" y="2935"/>
                      <a:pt x="826" y="3038"/>
                      <a:pt x="689" y="3038"/>
                    </a:cubicBezTo>
                    <a:cubicBezTo>
                      <a:pt x="599" y="3038"/>
                      <a:pt x="508" y="2993"/>
                      <a:pt x="456" y="2894"/>
                    </a:cubicBezTo>
                    <a:lnTo>
                      <a:pt x="1" y="2894"/>
                    </a:lnTo>
                    <a:lnTo>
                      <a:pt x="1" y="3714"/>
                    </a:lnTo>
                    <a:lnTo>
                      <a:pt x="456" y="3714"/>
                    </a:lnTo>
                    <a:cubicBezTo>
                      <a:pt x="508" y="3617"/>
                      <a:pt x="598" y="3574"/>
                      <a:pt x="688" y="3574"/>
                    </a:cubicBezTo>
                    <a:cubicBezTo>
                      <a:pt x="826" y="3574"/>
                      <a:pt x="963" y="3676"/>
                      <a:pt x="963" y="3845"/>
                    </a:cubicBezTo>
                    <a:cubicBezTo>
                      <a:pt x="963" y="4014"/>
                      <a:pt x="826" y="4116"/>
                      <a:pt x="688" y="4116"/>
                    </a:cubicBezTo>
                    <a:cubicBezTo>
                      <a:pt x="598" y="4116"/>
                      <a:pt x="508" y="4073"/>
                      <a:pt x="456" y="3976"/>
                    </a:cubicBezTo>
                    <a:lnTo>
                      <a:pt x="1" y="3976"/>
                    </a:lnTo>
                    <a:lnTo>
                      <a:pt x="1" y="4790"/>
                    </a:lnTo>
                    <a:lnTo>
                      <a:pt x="456" y="4790"/>
                    </a:lnTo>
                    <a:cubicBezTo>
                      <a:pt x="508" y="4694"/>
                      <a:pt x="598" y="4650"/>
                      <a:pt x="688" y="4650"/>
                    </a:cubicBezTo>
                    <a:cubicBezTo>
                      <a:pt x="826" y="4650"/>
                      <a:pt x="963" y="4752"/>
                      <a:pt x="963" y="4921"/>
                    </a:cubicBezTo>
                    <a:cubicBezTo>
                      <a:pt x="963" y="5093"/>
                      <a:pt x="826" y="5197"/>
                      <a:pt x="689" y="5197"/>
                    </a:cubicBezTo>
                    <a:cubicBezTo>
                      <a:pt x="599" y="5197"/>
                      <a:pt x="508" y="5152"/>
                      <a:pt x="456" y="5052"/>
                    </a:cubicBezTo>
                    <a:lnTo>
                      <a:pt x="1" y="5052"/>
                    </a:lnTo>
                    <a:lnTo>
                      <a:pt x="1" y="5872"/>
                    </a:lnTo>
                    <a:lnTo>
                      <a:pt x="456" y="5872"/>
                    </a:lnTo>
                    <a:cubicBezTo>
                      <a:pt x="508" y="5776"/>
                      <a:pt x="598" y="5732"/>
                      <a:pt x="688" y="5732"/>
                    </a:cubicBezTo>
                    <a:cubicBezTo>
                      <a:pt x="826" y="5732"/>
                      <a:pt x="963" y="5835"/>
                      <a:pt x="963" y="6003"/>
                    </a:cubicBezTo>
                    <a:cubicBezTo>
                      <a:pt x="963" y="6172"/>
                      <a:pt x="826" y="6275"/>
                      <a:pt x="688" y="6275"/>
                    </a:cubicBezTo>
                    <a:cubicBezTo>
                      <a:pt x="598" y="6275"/>
                      <a:pt x="508" y="6231"/>
                      <a:pt x="456" y="6134"/>
                    </a:cubicBezTo>
                    <a:lnTo>
                      <a:pt x="1" y="6134"/>
                    </a:lnTo>
                    <a:lnTo>
                      <a:pt x="1" y="6949"/>
                    </a:lnTo>
                    <a:lnTo>
                      <a:pt x="456" y="6949"/>
                    </a:lnTo>
                    <a:cubicBezTo>
                      <a:pt x="508" y="6852"/>
                      <a:pt x="598" y="6809"/>
                      <a:pt x="688" y="6809"/>
                    </a:cubicBezTo>
                    <a:cubicBezTo>
                      <a:pt x="826" y="6809"/>
                      <a:pt x="963" y="6911"/>
                      <a:pt x="963" y="7080"/>
                    </a:cubicBezTo>
                    <a:cubicBezTo>
                      <a:pt x="963" y="7252"/>
                      <a:pt x="826" y="7355"/>
                      <a:pt x="689" y="7355"/>
                    </a:cubicBezTo>
                    <a:cubicBezTo>
                      <a:pt x="599" y="7355"/>
                      <a:pt x="508" y="7310"/>
                      <a:pt x="456" y="7211"/>
                    </a:cubicBezTo>
                    <a:lnTo>
                      <a:pt x="1" y="7211"/>
                    </a:lnTo>
                    <a:lnTo>
                      <a:pt x="1" y="8031"/>
                    </a:lnTo>
                    <a:lnTo>
                      <a:pt x="456" y="8031"/>
                    </a:lnTo>
                    <a:cubicBezTo>
                      <a:pt x="508" y="7934"/>
                      <a:pt x="598" y="7891"/>
                      <a:pt x="688" y="7891"/>
                    </a:cubicBezTo>
                    <a:cubicBezTo>
                      <a:pt x="826" y="7891"/>
                      <a:pt x="963" y="7993"/>
                      <a:pt x="963" y="8162"/>
                    </a:cubicBezTo>
                    <a:cubicBezTo>
                      <a:pt x="963" y="8331"/>
                      <a:pt x="826" y="8433"/>
                      <a:pt x="688" y="8433"/>
                    </a:cubicBezTo>
                    <a:cubicBezTo>
                      <a:pt x="598" y="8433"/>
                      <a:pt x="508" y="8390"/>
                      <a:pt x="456" y="8293"/>
                    </a:cubicBezTo>
                    <a:lnTo>
                      <a:pt x="1" y="8293"/>
                    </a:lnTo>
                    <a:lnTo>
                      <a:pt x="1" y="8777"/>
                    </a:lnTo>
                    <a:lnTo>
                      <a:pt x="16471" y="8777"/>
                    </a:lnTo>
                    <a:cubicBezTo>
                      <a:pt x="16483" y="8743"/>
                      <a:pt x="16494" y="8709"/>
                      <a:pt x="16500" y="8669"/>
                    </a:cubicBezTo>
                    <a:lnTo>
                      <a:pt x="16494" y="8663"/>
                    </a:lnTo>
                    <a:cubicBezTo>
                      <a:pt x="16488" y="8657"/>
                      <a:pt x="16488" y="8646"/>
                      <a:pt x="16494" y="8635"/>
                    </a:cubicBezTo>
                    <a:cubicBezTo>
                      <a:pt x="16494" y="8629"/>
                      <a:pt x="16500" y="8618"/>
                      <a:pt x="16505" y="8606"/>
                    </a:cubicBezTo>
                    <a:cubicBezTo>
                      <a:pt x="16505" y="8583"/>
                      <a:pt x="16500" y="8561"/>
                      <a:pt x="16494" y="8532"/>
                    </a:cubicBezTo>
                    <a:cubicBezTo>
                      <a:pt x="16403" y="8373"/>
                      <a:pt x="16317" y="8202"/>
                      <a:pt x="16238" y="8025"/>
                    </a:cubicBezTo>
                    <a:cubicBezTo>
                      <a:pt x="16124" y="7792"/>
                      <a:pt x="16021" y="7592"/>
                      <a:pt x="15936" y="7382"/>
                    </a:cubicBezTo>
                    <a:cubicBezTo>
                      <a:pt x="15868" y="7325"/>
                      <a:pt x="15828" y="7251"/>
                      <a:pt x="15816" y="7160"/>
                    </a:cubicBezTo>
                    <a:cubicBezTo>
                      <a:pt x="15816" y="7142"/>
                      <a:pt x="15822" y="7125"/>
                      <a:pt x="15822" y="7108"/>
                    </a:cubicBezTo>
                    <a:cubicBezTo>
                      <a:pt x="15765" y="6949"/>
                      <a:pt x="15714" y="6778"/>
                      <a:pt x="15680" y="6607"/>
                    </a:cubicBezTo>
                    <a:cubicBezTo>
                      <a:pt x="15674" y="6573"/>
                      <a:pt x="15668" y="6539"/>
                      <a:pt x="15674" y="6505"/>
                    </a:cubicBezTo>
                    <a:cubicBezTo>
                      <a:pt x="15663" y="6493"/>
                      <a:pt x="15657" y="6482"/>
                      <a:pt x="15645" y="6470"/>
                    </a:cubicBezTo>
                    <a:cubicBezTo>
                      <a:pt x="15571" y="6357"/>
                      <a:pt x="15486" y="6248"/>
                      <a:pt x="15401" y="6140"/>
                    </a:cubicBezTo>
                    <a:cubicBezTo>
                      <a:pt x="15401" y="6106"/>
                      <a:pt x="15395" y="6066"/>
                      <a:pt x="15395" y="6026"/>
                    </a:cubicBezTo>
                    <a:cubicBezTo>
                      <a:pt x="15315" y="5861"/>
                      <a:pt x="15304" y="5673"/>
                      <a:pt x="15372" y="5554"/>
                    </a:cubicBezTo>
                    <a:cubicBezTo>
                      <a:pt x="15258" y="5274"/>
                      <a:pt x="15241" y="5069"/>
                      <a:pt x="15207" y="4739"/>
                    </a:cubicBezTo>
                    <a:cubicBezTo>
                      <a:pt x="15196" y="4665"/>
                      <a:pt x="15201" y="4585"/>
                      <a:pt x="15230" y="4511"/>
                    </a:cubicBezTo>
                    <a:cubicBezTo>
                      <a:pt x="15224" y="4460"/>
                      <a:pt x="15207" y="4409"/>
                      <a:pt x="15184" y="4363"/>
                    </a:cubicBezTo>
                    <a:lnTo>
                      <a:pt x="15144" y="4363"/>
                    </a:lnTo>
                    <a:cubicBezTo>
                      <a:pt x="15150" y="4340"/>
                      <a:pt x="15156" y="4312"/>
                      <a:pt x="15156" y="4289"/>
                    </a:cubicBezTo>
                    <a:cubicBezTo>
                      <a:pt x="15156" y="4244"/>
                      <a:pt x="15156" y="4198"/>
                      <a:pt x="15150" y="4153"/>
                    </a:cubicBezTo>
                    <a:cubicBezTo>
                      <a:pt x="15127" y="4118"/>
                      <a:pt x="15110" y="4084"/>
                      <a:pt x="15093" y="4044"/>
                    </a:cubicBezTo>
                    <a:cubicBezTo>
                      <a:pt x="15110" y="3999"/>
                      <a:pt x="15093" y="3942"/>
                      <a:pt x="15053" y="3913"/>
                    </a:cubicBezTo>
                    <a:cubicBezTo>
                      <a:pt x="15047" y="3902"/>
                      <a:pt x="15047" y="3891"/>
                      <a:pt x="15042" y="3873"/>
                    </a:cubicBezTo>
                    <a:cubicBezTo>
                      <a:pt x="14985" y="3782"/>
                      <a:pt x="14928" y="3697"/>
                      <a:pt x="14871" y="3611"/>
                    </a:cubicBezTo>
                    <a:cubicBezTo>
                      <a:pt x="14859" y="3619"/>
                      <a:pt x="14848" y="3623"/>
                      <a:pt x="14838" y="3623"/>
                    </a:cubicBezTo>
                    <a:cubicBezTo>
                      <a:pt x="14777" y="3623"/>
                      <a:pt x="14768" y="3484"/>
                      <a:pt x="14729" y="3435"/>
                    </a:cubicBezTo>
                    <a:cubicBezTo>
                      <a:pt x="14734" y="3378"/>
                      <a:pt x="14723" y="3321"/>
                      <a:pt x="14683" y="3275"/>
                    </a:cubicBezTo>
                    <a:cubicBezTo>
                      <a:pt x="14637" y="3224"/>
                      <a:pt x="14592" y="3173"/>
                      <a:pt x="14529" y="3173"/>
                    </a:cubicBezTo>
                    <a:cubicBezTo>
                      <a:pt x="14341" y="3173"/>
                      <a:pt x="14341" y="3173"/>
                      <a:pt x="14353" y="2877"/>
                    </a:cubicBezTo>
                    <a:cubicBezTo>
                      <a:pt x="14353" y="2865"/>
                      <a:pt x="14353" y="2848"/>
                      <a:pt x="14353" y="2837"/>
                    </a:cubicBezTo>
                    <a:cubicBezTo>
                      <a:pt x="14341" y="2808"/>
                      <a:pt x="14324" y="2769"/>
                      <a:pt x="14313" y="2769"/>
                    </a:cubicBezTo>
                    <a:cubicBezTo>
                      <a:pt x="14307" y="2770"/>
                      <a:pt x="14302" y="2771"/>
                      <a:pt x="14298" y="2771"/>
                    </a:cubicBezTo>
                    <a:cubicBezTo>
                      <a:pt x="14260" y="2771"/>
                      <a:pt x="14235" y="2734"/>
                      <a:pt x="14205" y="2689"/>
                    </a:cubicBezTo>
                    <a:cubicBezTo>
                      <a:pt x="14210" y="2686"/>
                      <a:pt x="14216" y="2685"/>
                      <a:pt x="14222" y="2685"/>
                    </a:cubicBezTo>
                    <a:cubicBezTo>
                      <a:pt x="14227" y="2685"/>
                      <a:pt x="14233" y="2686"/>
                      <a:pt x="14239" y="2689"/>
                    </a:cubicBezTo>
                    <a:cubicBezTo>
                      <a:pt x="14253" y="2694"/>
                      <a:pt x="14266" y="2699"/>
                      <a:pt x="14276" y="2699"/>
                    </a:cubicBezTo>
                    <a:cubicBezTo>
                      <a:pt x="14290" y="2699"/>
                      <a:pt x="14301" y="2690"/>
                      <a:pt x="14307" y="2660"/>
                    </a:cubicBezTo>
                    <a:cubicBezTo>
                      <a:pt x="14313" y="2615"/>
                      <a:pt x="14313" y="2564"/>
                      <a:pt x="14279" y="2541"/>
                    </a:cubicBezTo>
                    <a:cubicBezTo>
                      <a:pt x="14216" y="2490"/>
                      <a:pt x="14176" y="2393"/>
                      <a:pt x="14131" y="2313"/>
                    </a:cubicBezTo>
                    <a:cubicBezTo>
                      <a:pt x="14128" y="2313"/>
                      <a:pt x="14126" y="2313"/>
                      <a:pt x="14123" y="2313"/>
                    </a:cubicBezTo>
                    <a:cubicBezTo>
                      <a:pt x="14037" y="2313"/>
                      <a:pt x="13998" y="2213"/>
                      <a:pt x="13954" y="2108"/>
                    </a:cubicBezTo>
                    <a:cubicBezTo>
                      <a:pt x="13943" y="2062"/>
                      <a:pt x="13908" y="2023"/>
                      <a:pt x="13863" y="2000"/>
                    </a:cubicBezTo>
                    <a:cubicBezTo>
                      <a:pt x="13817" y="1983"/>
                      <a:pt x="13783" y="1943"/>
                      <a:pt x="13772" y="1892"/>
                    </a:cubicBezTo>
                    <a:cubicBezTo>
                      <a:pt x="13732" y="1800"/>
                      <a:pt x="13698" y="1704"/>
                      <a:pt x="13669" y="1607"/>
                    </a:cubicBezTo>
                    <a:cubicBezTo>
                      <a:pt x="13663" y="1592"/>
                      <a:pt x="13660" y="1585"/>
                      <a:pt x="13659" y="1583"/>
                    </a:cubicBezTo>
                    <a:lnTo>
                      <a:pt x="13659" y="1583"/>
                    </a:lnTo>
                    <a:cubicBezTo>
                      <a:pt x="13660" y="1585"/>
                      <a:pt x="13662" y="1587"/>
                      <a:pt x="13666" y="1587"/>
                    </a:cubicBezTo>
                    <a:cubicBezTo>
                      <a:pt x="13670" y="1587"/>
                      <a:pt x="13675" y="1583"/>
                      <a:pt x="13681" y="1567"/>
                    </a:cubicBezTo>
                    <a:cubicBezTo>
                      <a:pt x="13684" y="1560"/>
                      <a:pt x="13696" y="1555"/>
                      <a:pt x="13708" y="1555"/>
                    </a:cubicBezTo>
                    <a:cubicBezTo>
                      <a:pt x="13715" y="1555"/>
                      <a:pt x="13722" y="1557"/>
                      <a:pt x="13726" y="1561"/>
                    </a:cubicBezTo>
                    <a:cubicBezTo>
                      <a:pt x="13732" y="1567"/>
                      <a:pt x="13732" y="1573"/>
                      <a:pt x="13738" y="1578"/>
                    </a:cubicBezTo>
                    <a:cubicBezTo>
                      <a:pt x="13669" y="1407"/>
                      <a:pt x="13618" y="1220"/>
                      <a:pt x="13521" y="1003"/>
                    </a:cubicBezTo>
                    <a:cubicBezTo>
                      <a:pt x="13493" y="929"/>
                      <a:pt x="13458" y="861"/>
                      <a:pt x="13430" y="792"/>
                    </a:cubicBezTo>
                    <a:lnTo>
                      <a:pt x="13350" y="684"/>
                    </a:lnTo>
                    <a:cubicBezTo>
                      <a:pt x="13322" y="661"/>
                      <a:pt x="13293" y="633"/>
                      <a:pt x="13265" y="604"/>
                    </a:cubicBezTo>
                    <a:cubicBezTo>
                      <a:pt x="13253" y="582"/>
                      <a:pt x="13242" y="553"/>
                      <a:pt x="13242" y="525"/>
                    </a:cubicBezTo>
                    <a:cubicBezTo>
                      <a:pt x="13242" y="519"/>
                      <a:pt x="13253" y="502"/>
                      <a:pt x="13259" y="502"/>
                    </a:cubicBezTo>
                    <a:lnTo>
                      <a:pt x="13271" y="502"/>
                    </a:lnTo>
                    <a:cubicBezTo>
                      <a:pt x="13214" y="394"/>
                      <a:pt x="13157" y="286"/>
                      <a:pt x="13105" y="172"/>
                    </a:cubicBezTo>
                    <a:lnTo>
                      <a:pt x="130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7" name="Google Shape;3957;p93"/>
            <p:cNvGrpSpPr/>
            <p:nvPr/>
          </p:nvGrpSpPr>
          <p:grpSpPr>
            <a:xfrm rot="1179153" flipH="1">
              <a:off x="1504129" y="1551758"/>
              <a:ext cx="793352" cy="403882"/>
              <a:chOff x="3882334" y="132219"/>
              <a:chExt cx="1319566" cy="493996"/>
            </a:xfrm>
          </p:grpSpPr>
          <p:sp>
            <p:nvSpPr>
              <p:cNvPr id="3958" name="Google Shape;3958;p93"/>
              <p:cNvSpPr/>
              <p:nvPr/>
            </p:nvSpPr>
            <p:spPr>
              <a:xfrm rot="-406505">
                <a:off x="3898155" y="206985"/>
                <a:ext cx="1287923" cy="344463"/>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93"/>
              <p:cNvSpPr/>
              <p:nvPr/>
            </p:nvSpPr>
            <p:spPr>
              <a:xfrm rot="-406505">
                <a:off x="4700237" y="440303"/>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93"/>
              <p:cNvSpPr/>
              <p:nvPr/>
            </p:nvSpPr>
            <p:spPr>
              <a:xfrm rot="-406505">
                <a:off x="4683996" y="303586"/>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93"/>
              <p:cNvSpPr/>
              <p:nvPr/>
            </p:nvSpPr>
            <p:spPr>
              <a:xfrm rot="-406505">
                <a:off x="4615011" y="3118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93"/>
              <p:cNvSpPr/>
              <p:nvPr/>
            </p:nvSpPr>
            <p:spPr>
              <a:xfrm rot="-406505">
                <a:off x="4662137" y="288574"/>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93"/>
              <p:cNvSpPr/>
              <p:nvPr/>
            </p:nvSpPr>
            <p:spPr>
              <a:xfrm rot="-406505">
                <a:off x="4669485" y="18854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93"/>
              <p:cNvSpPr/>
              <p:nvPr/>
            </p:nvSpPr>
            <p:spPr>
              <a:xfrm rot="-406505">
                <a:off x="4631252" y="4485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93"/>
              <p:cNvSpPr/>
              <p:nvPr/>
            </p:nvSpPr>
            <p:spPr>
              <a:xfrm rot="-406505">
                <a:off x="4623329" y="381605"/>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93"/>
              <p:cNvSpPr/>
              <p:nvPr/>
            </p:nvSpPr>
            <p:spPr>
              <a:xfrm rot="-406505">
                <a:off x="4613572" y="195190"/>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93"/>
              <p:cNvSpPr/>
              <p:nvPr/>
            </p:nvSpPr>
            <p:spPr>
              <a:xfrm rot="-406505">
                <a:off x="4678229" y="424035"/>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93"/>
              <p:cNvSpPr/>
              <p:nvPr/>
            </p:nvSpPr>
            <p:spPr>
              <a:xfrm rot="-406505">
                <a:off x="4676075" y="236693"/>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93"/>
              <p:cNvSpPr/>
              <p:nvPr/>
            </p:nvSpPr>
            <p:spPr>
              <a:xfrm rot="-406505">
                <a:off x="4748903" y="228046"/>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93"/>
              <p:cNvSpPr/>
              <p:nvPr/>
            </p:nvSpPr>
            <p:spPr>
              <a:xfrm rot="-406505">
                <a:off x="4765143" y="364763"/>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93"/>
              <p:cNvSpPr/>
              <p:nvPr/>
            </p:nvSpPr>
            <p:spPr>
              <a:xfrm rot="-406505">
                <a:off x="4756826" y="294966"/>
                <a:ext cx="50431"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93"/>
              <p:cNvSpPr/>
              <p:nvPr/>
            </p:nvSpPr>
            <p:spPr>
              <a:xfrm rot="-406505">
                <a:off x="4692316" y="373410"/>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93"/>
              <p:cNvSpPr/>
              <p:nvPr/>
            </p:nvSpPr>
            <p:spPr>
              <a:xfrm rot="-406505">
                <a:off x="4754867" y="178379"/>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93"/>
              <p:cNvSpPr/>
              <p:nvPr/>
            </p:nvSpPr>
            <p:spPr>
              <a:xfrm rot="-406505">
                <a:off x="4724429" y="2055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93"/>
              <p:cNvSpPr/>
              <p:nvPr/>
            </p:nvSpPr>
            <p:spPr>
              <a:xfrm rot="-40650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93"/>
              <p:cNvSpPr/>
              <p:nvPr/>
            </p:nvSpPr>
            <p:spPr>
              <a:xfrm rot="-40650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93"/>
              <p:cNvSpPr/>
              <p:nvPr/>
            </p:nvSpPr>
            <p:spPr>
              <a:xfrm rot="-406505">
                <a:off x="4607088" y="244888"/>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93"/>
              <p:cNvSpPr/>
              <p:nvPr/>
            </p:nvSpPr>
            <p:spPr>
              <a:xfrm rot="-406505">
                <a:off x="4489509" y="465335"/>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93"/>
              <p:cNvSpPr/>
              <p:nvPr/>
            </p:nvSpPr>
            <p:spPr>
              <a:xfrm rot="-406505">
                <a:off x="4481587" y="398416"/>
                <a:ext cx="50952" cy="46266"/>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93"/>
              <p:cNvSpPr/>
              <p:nvPr/>
            </p:nvSpPr>
            <p:spPr>
              <a:xfrm rot="-40650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93"/>
              <p:cNvSpPr/>
              <p:nvPr/>
            </p:nvSpPr>
            <p:spPr>
              <a:xfrm rot="-40650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93"/>
              <p:cNvSpPr/>
              <p:nvPr/>
            </p:nvSpPr>
            <p:spPr>
              <a:xfrm rot="-406505">
                <a:off x="4471755" y="212005"/>
                <a:ext cx="37414" cy="24844"/>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93"/>
              <p:cNvSpPr/>
              <p:nvPr/>
            </p:nvSpPr>
            <p:spPr>
              <a:xfrm rot="-406505">
                <a:off x="4458804" y="386336"/>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93"/>
              <p:cNvSpPr/>
              <p:nvPr/>
            </p:nvSpPr>
            <p:spPr>
              <a:xfrm rot="-406505">
                <a:off x="4820043" y="407193"/>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93"/>
              <p:cNvSpPr/>
              <p:nvPr/>
            </p:nvSpPr>
            <p:spPr>
              <a:xfrm rot="-406505">
                <a:off x="4465346" y="261699"/>
                <a:ext cx="50952" cy="46266"/>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93"/>
              <p:cNvSpPr/>
              <p:nvPr/>
            </p:nvSpPr>
            <p:spPr>
              <a:xfrm rot="-406505">
                <a:off x="4473269" y="328618"/>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93"/>
              <p:cNvSpPr/>
              <p:nvPr/>
            </p:nvSpPr>
            <p:spPr>
              <a:xfrm rot="-40650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93"/>
              <p:cNvSpPr/>
              <p:nvPr/>
            </p:nvSpPr>
            <p:spPr>
              <a:xfrm rot="-40650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93"/>
              <p:cNvSpPr/>
              <p:nvPr/>
            </p:nvSpPr>
            <p:spPr>
              <a:xfrm rot="-406505">
                <a:off x="4551018" y="390194"/>
                <a:ext cx="50505" cy="46266"/>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93"/>
              <p:cNvSpPr/>
              <p:nvPr/>
            </p:nvSpPr>
            <p:spPr>
              <a:xfrm rot="-40650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93"/>
              <p:cNvSpPr/>
              <p:nvPr/>
            </p:nvSpPr>
            <p:spPr>
              <a:xfrm rot="-40650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93"/>
              <p:cNvSpPr/>
              <p:nvPr/>
            </p:nvSpPr>
            <p:spPr>
              <a:xfrm rot="-406505">
                <a:off x="4534778" y="253477"/>
                <a:ext cx="50505" cy="46266"/>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93"/>
              <p:cNvSpPr/>
              <p:nvPr/>
            </p:nvSpPr>
            <p:spPr>
              <a:xfrm rot="-40650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93"/>
              <p:cNvSpPr/>
              <p:nvPr/>
            </p:nvSpPr>
            <p:spPr>
              <a:xfrm rot="-406505">
                <a:off x="4527744" y="205385"/>
                <a:ext cx="36893" cy="24844"/>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93"/>
              <p:cNvSpPr/>
              <p:nvPr/>
            </p:nvSpPr>
            <p:spPr>
              <a:xfrm rot="-40650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93"/>
              <p:cNvSpPr/>
              <p:nvPr/>
            </p:nvSpPr>
            <p:spPr>
              <a:xfrm rot="-406505">
                <a:off x="4520842" y="30538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93"/>
              <p:cNvSpPr/>
              <p:nvPr/>
            </p:nvSpPr>
            <p:spPr>
              <a:xfrm rot="-406505">
                <a:off x="5056178" y="39805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93"/>
              <p:cNvSpPr/>
              <p:nvPr/>
            </p:nvSpPr>
            <p:spPr>
              <a:xfrm rot="-406505">
                <a:off x="5039938" y="261335"/>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93"/>
              <p:cNvSpPr/>
              <p:nvPr/>
            </p:nvSpPr>
            <p:spPr>
              <a:xfrm rot="-406505">
                <a:off x="5032015" y="194415"/>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93"/>
              <p:cNvSpPr/>
              <p:nvPr/>
            </p:nvSpPr>
            <p:spPr>
              <a:xfrm rot="-406505">
                <a:off x="5048255" y="331132"/>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93"/>
              <p:cNvSpPr/>
              <p:nvPr/>
            </p:nvSpPr>
            <p:spPr>
              <a:xfrm rot="-40650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93"/>
              <p:cNvSpPr/>
              <p:nvPr/>
            </p:nvSpPr>
            <p:spPr>
              <a:xfrm rot="-406505">
                <a:off x="4975871" y="339726"/>
                <a:ext cx="50505" cy="46266"/>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93"/>
              <p:cNvSpPr/>
              <p:nvPr/>
            </p:nvSpPr>
            <p:spPr>
              <a:xfrm rot="-406505">
                <a:off x="5025026" y="319048"/>
                <a:ext cx="22538"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93"/>
              <p:cNvSpPr/>
              <p:nvPr/>
            </p:nvSpPr>
            <p:spPr>
              <a:xfrm rot="-40650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93"/>
              <p:cNvSpPr/>
              <p:nvPr/>
            </p:nvSpPr>
            <p:spPr>
              <a:xfrm rot="-406505">
                <a:off x="5038424" y="144722"/>
                <a:ext cx="36893" cy="24844"/>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93"/>
              <p:cNvSpPr/>
              <p:nvPr/>
            </p:nvSpPr>
            <p:spPr>
              <a:xfrm rot="-40650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93"/>
              <p:cNvSpPr/>
              <p:nvPr/>
            </p:nvSpPr>
            <p:spPr>
              <a:xfrm rot="-406505">
                <a:off x="5117241" y="322911"/>
                <a:ext cx="50877" cy="46266"/>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93"/>
              <p:cNvSpPr/>
              <p:nvPr/>
            </p:nvSpPr>
            <p:spPr>
              <a:xfrm rot="-40650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93"/>
              <p:cNvSpPr/>
              <p:nvPr/>
            </p:nvSpPr>
            <p:spPr>
              <a:xfrm rot="-406505">
                <a:off x="5125163" y="389830"/>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93"/>
              <p:cNvSpPr/>
              <p:nvPr/>
            </p:nvSpPr>
            <p:spPr>
              <a:xfrm rot="-406505">
                <a:off x="5149313"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93"/>
              <p:cNvSpPr/>
              <p:nvPr/>
            </p:nvSpPr>
            <p:spPr>
              <a:xfrm rot="-40650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93"/>
              <p:cNvSpPr/>
              <p:nvPr/>
            </p:nvSpPr>
            <p:spPr>
              <a:xfrm rot="-40650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93"/>
              <p:cNvSpPr/>
              <p:nvPr/>
            </p:nvSpPr>
            <p:spPr>
              <a:xfrm rot="-406505">
                <a:off x="5094337" y="138075"/>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93"/>
              <p:cNvSpPr/>
              <p:nvPr/>
            </p:nvSpPr>
            <p:spPr>
              <a:xfrm rot="-406505">
                <a:off x="5101000" y="186194"/>
                <a:ext cx="50877" cy="46266"/>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93"/>
              <p:cNvSpPr/>
              <p:nvPr/>
            </p:nvSpPr>
            <p:spPr>
              <a:xfrm rot="-406505">
                <a:off x="4811225" y="171706"/>
                <a:ext cx="36968" cy="24844"/>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93"/>
              <p:cNvSpPr/>
              <p:nvPr/>
            </p:nvSpPr>
            <p:spPr>
              <a:xfrm rot="-406505">
                <a:off x="4890198" y="211230"/>
                <a:ext cx="50952" cy="46266"/>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93"/>
              <p:cNvSpPr/>
              <p:nvPr/>
            </p:nvSpPr>
            <p:spPr>
              <a:xfrm rot="-40650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93"/>
              <p:cNvSpPr/>
              <p:nvPr/>
            </p:nvSpPr>
            <p:spPr>
              <a:xfrm rot="-40650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93"/>
              <p:cNvSpPr/>
              <p:nvPr/>
            </p:nvSpPr>
            <p:spPr>
              <a:xfrm rot="-40650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93"/>
              <p:cNvSpPr/>
              <p:nvPr/>
            </p:nvSpPr>
            <p:spPr>
              <a:xfrm rot="-406505">
                <a:off x="4834130" y="356568"/>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93"/>
              <p:cNvSpPr/>
              <p:nvPr/>
            </p:nvSpPr>
            <p:spPr>
              <a:xfrm rot="-40650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93"/>
              <p:cNvSpPr/>
              <p:nvPr/>
            </p:nvSpPr>
            <p:spPr>
              <a:xfrm rot="-406505">
                <a:off x="4817890" y="219851"/>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93"/>
              <p:cNvSpPr/>
              <p:nvPr/>
            </p:nvSpPr>
            <p:spPr>
              <a:xfrm rot="-406505">
                <a:off x="4825813" y="286771"/>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93"/>
              <p:cNvSpPr/>
              <p:nvPr/>
            </p:nvSpPr>
            <p:spPr>
              <a:xfrm rot="-406505">
                <a:off x="4842053" y="423488"/>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93"/>
              <p:cNvSpPr/>
              <p:nvPr/>
            </p:nvSpPr>
            <p:spPr>
              <a:xfrm rot="-40650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93"/>
              <p:cNvSpPr/>
              <p:nvPr/>
            </p:nvSpPr>
            <p:spPr>
              <a:xfrm rot="-40650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93"/>
              <p:cNvSpPr/>
              <p:nvPr/>
            </p:nvSpPr>
            <p:spPr>
              <a:xfrm rot="-406505">
                <a:off x="4952597" y="154917"/>
                <a:ext cx="36893" cy="24844"/>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93"/>
              <p:cNvSpPr/>
              <p:nvPr/>
            </p:nvSpPr>
            <p:spPr>
              <a:xfrm rot="-40650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93"/>
              <p:cNvSpPr/>
              <p:nvPr/>
            </p:nvSpPr>
            <p:spPr>
              <a:xfrm rot="-406505">
                <a:off x="4959630" y="203009"/>
                <a:ext cx="50505" cy="46266"/>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93"/>
              <p:cNvSpPr/>
              <p:nvPr/>
            </p:nvSpPr>
            <p:spPr>
              <a:xfrm rot="-406505">
                <a:off x="4896608" y="161537"/>
                <a:ext cx="37414" cy="24844"/>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93"/>
              <p:cNvSpPr/>
              <p:nvPr/>
            </p:nvSpPr>
            <p:spPr>
              <a:xfrm rot="-406505">
                <a:off x="4914362" y="414867"/>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93"/>
              <p:cNvSpPr/>
              <p:nvPr/>
            </p:nvSpPr>
            <p:spPr>
              <a:xfrm rot="-406505">
                <a:off x="4898121" y="278150"/>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93"/>
              <p:cNvSpPr/>
              <p:nvPr/>
            </p:nvSpPr>
            <p:spPr>
              <a:xfrm rot="-406505">
                <a:off x="4906439" y="347947"/>
                <a:ext cx="50952" cy="46266"/>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93"/>
              <p:cNvSpPr/>
              <p:nvPr/>
            </p:nvSpPr>
            <p:spPr>
              <a:xfrm rot="-406505">
                <a:off x="4773066" y="43168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93"/>
              <p:cNvSpPr/>
              <p:nvPr/>
            </p:nvSpPr>
            <p:spPr>
              <a:xfrm rot="-40650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93"/>
              <p:cNvSpPr/>
              <p:nvPr/>
            </p:nvSpPr>
            <p:spPr>
              <a:xfrm rot="-40650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93"/>
              <p:cNvSpPr/>
              <p:nvPr/>
            </p:nvSpPr>
            <p:spPr>
              <a:xfrm rot="-406505">
                <a:off x="3961520" y="272643"/>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93"/>
              <p:cNvSpPr/>
              <p:nvPr/>
            </p:nvSpPr>
            <p:spPr>
              <a:xfrm rot="-406505">
                <a:off x="3905607" y="279289"/>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93"/>
              <p:cNvSpPr/>
              <p:nvPr/>
            </p:nvSpPr>
            <p:spPr>
              <a:xfrm rot="-406505">
                <a:off x="3968111" y="320792"/>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93"/>
              <p:cNvSpPr/>
              <p:nvPr/>
            </p:nvSpPr>
            <p:spPr>
              <a:xfrm rot="-406505">
                <a:off x="3907047" y="395906"/>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93"/>
              <p:cNvSpPr/>
              <p:nvPr/>
            </p:nvSpPr>
            <p:spPr>
              <a:xfrm rot="-406505">
                <a:off x="3899124" y="328987"/>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93"/>
              <p:cNvSpPr/>
              <p:nvPr/>
            </p:nvSpPr>
            <p:spPr>
              <a:xfrm rot="-406505">
                <a:off x="3915364" y="465704"/>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93"/>
              <p:cNvSpPr/>
              <p:nvPr/>
            </p:nvSpPr>
            <p:spPr>
              <a:xfrm rot="-406505">
                <a:off x="4056734" y="448888"/>
                <a:ext cx="50877" cy="46266"/>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93"/>
              <p:cNvSpPr/>
              <p:nvPr/>
            </p:nvSpPr>
            <p:spPr>
              <a:xfrm rot="-406505">
                <a:off x="4048417"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93"/>
              <p:cNvSpPr/>
              <p:nvPr/>
            </p:nvSpPr>
            <p:spPr>
              <a:xfrm rot="-406505">
                <a:off x="4040494" y="312171"/>
                <a:ext cx="50877" cy="46266"/>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93"/>
              <p:cNvSpPr/>
              <p:nvPr/>
            </p:nvSpPr>
            <p:spPr>
              <a:xfrm rot="-406505">
                <a:off x="3947835" y="601508"/>
                <a:ext cx="31835" cy="19786"/>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93"/>
              <p:cNvSpPr/>
              <p:nvPr/>
            </p:nvSpPr>
            <p:spPr>
              <a:xfrm rot="-40650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93"/>
              <p:cNvSpPr/>
              <p:nvPr/>
            </p:nvSpPr>
            <p:spPr>
              <a:xfrm rot="-40650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93"/>
              <p:cNvSpPr/>
              <p:nvPr/>
            </p:nvSpPr>
            <p:spPr>
              <a:xfrm rot="-40650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93"/>
              <p:cNvSpPr/>
              <p:nvPr/>
            </p:nvSpPr>
            <p:spPr>
              <a:xfrm rot="-406505">
                <a:off x="3984351" y="457509"/>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93"/>
              <p:cNvSpPr/>
              <p:nvPr/>
            </p:nvSpPr>
            <p:spPr>
              <a:xfrm rot="-406505">
                <a:off x="3992274" y="524428"/>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93"/>
              <p:cNvSpPr/>
              <p:nvPr/>
            </p:nvSpPr>
            <p:spPr>
              <a:xfrm rot="-406505">
                <a:off x="4016465" y="28959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93"/>
              <p:cNvSpPr/>
              <p:nvPr/>
            </p:nvSpPr>
            <p:spPr>
              <a:xfrm rot="-406505">
                <a:off x="4409278" y="407036"/>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93"/>
              <p:cNvSpPr/>
              <p:nvPr/>
            </p:nvSpPr>
            <p:spPr>
              <a:xfrm rot="-406505">
                <a:off x="3923287" y="532623"/>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93"/>
              <p:cNvSpPr/>
              <p:nvPr/>
            </p:nvSpPr>
            <p:spPr>
              <a:xfrm rot="-40650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93"/>
              <p:cNvSpPr/>
              <p:nvPr/>
            </p:nvSpPr>
            <p:spPr>
              <a:xfrm rot="-406505">
                <a:off x="4849486" y="494789"/>
                <a:ext cx="27596"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93"/>
              <p:cNvSpPr/>
              <p:nvPr/>
            </p:nvSpPr>
            <p:spPr>
              <a:xfrm rot="-406505">
                <a:off x="3999093" y="595393"/>
                <a:ext cx="32282" cy="19786"/>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93"/>
              <p:cNvSpPr/>
              <p:nvPr/>
            </p:nvSpPr>
            <p:spPr>
              <a:xfrm rot="-406505">
                <a:off x="4708162" y="511553"/>
                <a:ext cx="28042" cy="16662"/>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93"/>
              <p:cNvSpPr/>
              <p:nvPr/>
            </p:nvSpPr>
            <p:spPr>
              <a:xfrm rot="-406505">
                <a:off x="4943261" y="483595"/>
                <a:ext cx="27224"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93"/>
              <p:cNvSpPr/>
              <p:nvPr/>
            </p:nvSpPr>
            <p:spPr>
              <a:xfrm rot="-406505">
                <a:off x="4991173"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93"/>
              <p:cNvSpPr/>
              <p:nvPr/>
            </p:nvSpPr>
            <p:spPr>
              <a:xfrm rot="-40650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93"/>
              <p:cNvSpPr/>
              <p:nvPr/>
            </p:nvSpPr>
            <p:spPr>
              <a:xfrm rot="-406505">
                <a:off x="5132967" y="461110"/>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93"/>
              <p:cNvSpPr/>
              <p:nvPr/>
            </p:nvSpPr>
            <p:spPr>
              <a:xfrm rot="-40650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93"/>
              <p:cNvSpPr/>
              <p:nvPr/>
            </p:nvSpPr>
            <p:spPr>
              <a:xfrm rot="-406505">
                <a:off x="4658968" y="517371"/>
                <a:ext cx="28488" cy="16662"/>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93"/>
              <p:cNvSpPr/>
              <p:nvPr/>
            </p:nvSpPr>
            <p:spPr>
              <a:xfrm rot="-40650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93"/>
              <p:cNvSpPr/>
              <p:nvPr/>
            </p:nvSpPr>
            <p:spPr>
              <a:xfrm rot="-40650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93"/>
              <p:cNvSpPr/>
              <p:nvPr/>
            </p:nvSpPr>
            <p:spPr>
              <a:xfrm rot="-406505">
                <a:off x="4232132" y="567807"/>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93"/>
              <p:cNvSpPr/>
              <p:nvPr/>
            </p:nvSpPr>
            <p:spPr>
              <a:xfrm rot="-40650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93"/>
              <p:cNvSpPr/>
              <p:nvPr/>
            </p:nvSpPr>
            <p:spPr>
              <a:xfrm rot="-406505">
                <a:off x="4283025" y="561788"/>
                <a:ext cx="30125"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93"/>
              <p:cNvSpPr/>
              <p:nvPr/>
            </p:nvSpPr>
            <p:spPr>
              <a:xfrm rot="-406505">
                <a:off x="4374662" y="550923"/>
                <a:ext cx="29753"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93"/>
              <p:cNvSpPr/>
              <p:nvPr/>
            </p:nvSpPr>
            <p:spPr>
              <a:xfrm rot="-40650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93"/>
              <p:cNvSpPr/>
              <p:nvPr/>
            </p:nvSpPr>
            <p:spPr>
              <a:xfrm rot="-406505">
                <a:off x="4424727" y="545124"/>
                <a:ext cx="29753"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93"/>
              <p:cNvSpPr/>
              <p:nvPr/>
            </p:nvSpPr>
            <p:spPr>
              <a:xfrm rot="-406505">
                <a:off x="3976033" y="387711"/>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93"/>
              <p:cNvSpPr/>
              <p:nvPr/>
            </p:nvSpPr>
            <p:spPr>
              <a:xfrm rot="-406505">
                <a:off x="4324050" y="278514"/>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93"/>
              <p:cNvSpPr/>
              <p:nvPr/>
            </p:nvSpPr>
            <p:spPr>
              <a:xfrm rot="-40650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93"/>
              <p:cNvSpPr/>
              <p:nvPr/>
            </p:nvSpPr>
            <p:spPr>
              <a:xfrm rot="-406505">
                <a:off x="4348214" y="482151"/>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93"/>
              <p:cNvSpPr/>
              <p:nvPr/>
            </p:nvSpPr>
            <p:spPr>
              <a:xfrm rot="-40650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93"/>
              <p:cNvSpPr/>
              <p:nvPr/>
            </p:nvSpPr>
            <p:spPr>
              <a:xfrm rot="-406505">
                <a:off x="4331973" y="345434"/>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93"/>
              <p:cNvSpPr/>
              <p:nvPr/>
            </p:nvSpPr>
            <p:spPr>
              <a:xfrm rot="-406505">
                <a:off x="4275384" y="490771"/>
                <a:ext cx="50952"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93"/>
              <p:cNvSpPr/>
              <p:nvPr/>
            </p:nvSpPr>
            <p:spPr>
              <a:xfrm rot="-406505">
                <a:off x="4259144" y="354054"/>
                <a:ext cx="50952"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93"/>
              <p:cNvSpPr/>
              <p:nvPr/>
            </p:nvSpPr>
            <p:spPr>
              <a:xfrm rot="-406505">
                <a:off x="4267461" y="423851"/>
                <a:ext cx="50952" cy="46266"/>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93"/>
              <p:cNvSpPr/>
              <p:nvPr/>
            </p:nvSpPr>
            <p:spPr>
              <a:xfrm rot="-40650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93"/>
              <p:cNvSpPr/>
              <p:nvPr/>
            </p:nvSpPr>
            <p:spPr>
              <a:xfrm rot="-406505">
                <a:off x="4400960" y="337239"/>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93"/>
              <p:cNvSpPr/>
              <p:nvPr/>
            </p:nvSpPr>
            <p:spPr>
              <a:xfrm rot="-406505">
                <a:off x="4393037" y="270319"/>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93"/>
              <p:cNvSpPr/>
              <p:nvPr/>
            </p:nvSpPr>
            <p:spPr>
              <a:xfrm rot="-406505">
                <a:off x="4251221" y="287135"/>
                <a:ext cx="50952" cy="46266"/>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93"/>
              <p:cNvSpPr/>
              <p:nvPr/>
            </p:nvSpPr>
            <p:spPr>
              <a:xfrm rot="-406505">
                <a:off x="4386373" y="22217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93"/>
              <p:cNvSpPr/>
              <p:nvPr/>
            </p:nvSpPr>
            <p:spPr>
              <a:xfrm rot="-406505">
                <a:off x="4417201" y="473956"/>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93"/>
              <p:cNvSpPr/>
              <p:nvPr/>
            </p:nvSpPr>
            <p:spPr>
              <a:xfrm rot="-406505">
                <a:off x="4046903" y="262478"/>
                <a:ext cx="37340" cy="24844"/>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93"/>
              <p:cNvSpPr/>
              <p:nvPr/>
            </p:nvSpPr>
            <p:spPr>
              <a:xfrm rot="-406505">
                <a:off x="4330015" y="228847"/>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93"/>
              <p:cNvSpPr/>
              <p:nvPr/>
            </p:nvSpPr>
            <p:spPr>
              <a:xfrm rot="-40650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93"/>
              <p:cNvSpPr/>
              <p:nvPr/>
            </p:nvSpPr>
            <p:spPr>
              <a:xfrm rot="-406505">
                <a:off x="4375705"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93"/>
              <p:cNvSpPr/>
              <p:nvPr/>
            </p:nvSpPr>
            <p:spPr>
              <a:xfrm rot="-406505">
                <a:off x="4340291" y="415231"/>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93"/>
              <p:cNvSpPr/>
              <p:nvPr/>
            </p:nvSpPr>
            <p:spPr>
              <a:xfrm rot="-40650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93"/>
              <p:cNvSpPr/>
              <p:nvPr/>
            </p:nvSpPr>
            <p:spPr>
              <a:xfrm rot="-406505">
                <a:off x="4244632" y="239016"/>
                <a:ext cx="36893" cy="24844"/>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93"/>
              <p:cNvSpPr/>
              <p:nvPr/>
            </p:nvSpPr>
            <p:spPr>
              <a:xfrm rot="-40650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93"/>
              <p:cNvSpPr/>
              <p:nvPr/>
            </p:nvSpPr>
            <p:spPr>
              <a:xfrm rot="-40650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93"/>
              <p:cNvSpPr/>
              <p:nvPr/>
            </p:nvSpPr>
            <p:spPr>
              <a:xfrm rot="-406505">
                <a:off x="4125721" y="440693"/>
                <a:ext cx="50877" cy="46266"/>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93"/>
              <p:cNvSpPr/>
              <p:nvPr/>
            </p:nvSpPr>
            <p:spPr>
              <a:xfrm rot="-40650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93"/>
              <p:cNvSpPr/>
              <p:nvPr/>
            </p:nvSpPr>
            <p:spPr>
              <a:xfrm rot="-406505">
                <a:off x="4109481" y="303976"/>
                <a:ext cx="50877" cy="46266"/>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93"/>
              <p:cNvSpPr/>
              <p:nvPr/>
            </p:nvSpPr>
            <p:spPr>
              <a:xfrm rot="-40650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93"/>
              <p:cNvSpPr/>
              <p:nvPr/>
            </p:nvSpPr>
            <p:spPr>
              <a:xfrm rot="-406505">
                <a:off x="4102892" y="255853"/>
                <a:ext cx="36893" cy="24844"/>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93"/>
              <p:cNvSpPr/>
              <p:nvPr/>
            </p:nvSpPr>
            <p:spPr>
              <a:xfrm rot="-406505">
                <a:off x="4117848" y="370870"/>
                <a:ext cx="50431"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93"/>
              <p:cNvSpPr/>
              <p:nvPr/>
            </p:nvSpPr>
            <p:spPr>
              <a:xfrm rot="-406505">
                <a:off x="4198476" y="432073"/>
                <a:ext cx="50505" cy="46266"/>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93"/>
              <p:cNvSpPr/>
              <p:nvPr/>
            </p:nvSpPr>
            <p:spPr>
              <a:xfrm rot="-406505">
                <a:off x="4188645" y="245662"/>
                <a:ext cx="36968" cy="24844"/>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93"/>
              <p:cNvSpPr/>
              <p:nvPr/>
            </p:nvSpPr>
            <p:spPr>
              <a:xfrm rot="-40650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93"/>
              <p:cNvSpPr/>
              <p:nvPr/>
            </p:nvSpPr>
            <p:spPr>
              <a:xfrm rot="-40650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93"/>
              <p:cNvSpPr/>
              <p:nvPr/>
            </p:nvSpPr>
            <p:spPr>
              <a:xfrm rot="-40650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93"/>
              <p:cNvSpPr/>
              <p:nvPr/>
            </p:nvSpPr>
            <p:spPr>
              <a:xfrm rot="-406505">
                <a:off x="4182236" y="295356"/>
                <a:ext cx="50505" cy="46266"/>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93"/>
              <p:cNvSpPr/>
              <p:nvPr/>
            </p:nvSpPr>
            <p:spPr>
              <a:xfrm rot="-406505">
                <a:off x="4206399" y="498992"/>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93"/>
              <p:cNvSpPr/>
              <p:nvPr/>
            </p:nvSpPr>
            <p:spPr>
              <a:xfrm rot="-40650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11" name="Google Shape;4111;p93"/>
          <p:cNvSpPr txBox="1"/>
          <p:nvPr/>
        </p:nvSpPr>
        <p:spPr>
          <a:xfrm>
            <a:off x="1105704" y="1992077"/>
            <a:ext cx="1693200" cy="545100"/>
          </a:xfrm>
          <a:prstGeom prst="rect">
            <a:avLst/>
          </a:prstGeom>
          <a:noFill/>
          <a:ln>
            <a:noFill/>
          </a:ln>
        </p:spPr>
        <p:txBody>
          <a:bodyPr spcFirstLastPara="1" wrap="square" lIns="91425" tIns="91425" rIns="91425" bIns="91425" anchor="t" anchorCtr="0">
            <a:noAutofit/>
          </a:bodyPr>
          <a:lstStyle/>
          <a:p>
            <a:pPr algn="ctr"/>
            <a:r>
              <a:rPr lang="id-ID" dirty="0"/>
              <a:t>Perbedaan individu yang meliputi perbedaan pendirian dan perasaan. Setiap manusia adalah individu yang unik.</a:t>
            </a:r>
          </a:p>
          <a:p>
            <a:pPr marL="0" lvl="0" indent="0" algn="ctr" rtl="0">
              <a:spcBef>
                <a:spcPts val="0"/>
              </a:spcBef>
              <a:spcAft>
                <a:spcPts val="0"/>
              </a:spcAft>
              <a:buNone/>
            </a:pPr>
            <a:endParaRPr dirty="0">
              <a:solidFill>
                <a:schemeClr val="dk1"/>
              </a:solidFill>
              <a:latin typeface="Andika"/>
              <a:ea typeface="Andika"/>
              <a:cs typeface="Andika"/>
              <a:sym typeface="Andik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925"/>
                                        </p:tgtEl>
                                        <p:attrNameLst>
                                          <p:attrName>style.visibility</p:attrName>
                                        </p:attrNameLst>
                                      </p:cBhvr>
                                      <p:to>
                                        <p:strVal val="visible"/>
                                      </p:to>
                                    </p:set>
                                    <p:anim calcmode="lin" valueType="num">
                                      <p:cBhvr additive="base">
                                        <p:cTn id="7" dur="1000"/>
                                        <p:tgtEl>
                                          <p:spTgt spid="3925"/>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928"/>
                                        </p:tgtEl>
                                        <p:attrNameLst>
                                          <p:attrName>style.visibility</p:attrName>
                                        </p:attrNameLst>
                                      </p:cBhvr>
                                      <p:to>
                                        <p:strVal val="visible"/>
                                      </p:to>
                                    </p:set>
                                    <p:animEffect transition="in" filter="fade">
                                      <p:cBhvr>
                                        <p:cTn id="10" dur="1000"/>
                                        <p:tgtEl>
                                          <p:spTgt spid="3928"/>
                                        </p:tgtEl>
                                      </p:cBhvr>
                                    </p:animEffect>
                                  </p:childTnLst>
                                </p:cTn>
                              </p:par>
                              <p:par>
                                <p:cTn id="11" presetID="10" presetClass="entr" presetSubtype="0" fill="hold" nodeType="withEffect">
                                  <p:stCondLst>
                                    <p:cond delay="0"/>
                                  </p:stCondLst>
                                  <p:childTnLst>
                                    <p:set>
                                      <p:cBhvr>
                                        <p:cTn id="12" dur="1" fill="hold">
                                          <p:stCondLst>
                                            <p:cond delay="0"/>
                                          </p:stCondLst>
                                        </p:cTn>
                                        <p:tgtEl>
                                          <p:spTgt spid="3934"/>
                                        </p:tgtEl>
                                        <p:attrNameLst>
                                          <p:attrName>style.visibility</p:attrName>
                                        </p:attrNameLst>
                                      </p:cBhvr>
                                      <p:to>
                                        <p:strVal val="visible"/>
                                      </p:to>
                                    </p:set>
                                    <p:animEffect transition="in" filter="fade">
                                      <p:cBhvr>
                                        <p:cTn id="13" dur="1000"/>
                                        <p:tgtEl>
                                          <p:spTgt spid="39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953"/>
                                        </p:tgtEl>
                                        <p:attrNameLst>
                                          <p:attrName>style.visibility</p:attrName>
                                        </p:attrNameLst>
                                      </p:cBhvr>
                                      <p:to>
                                        <p:strVal val="visible"/>
                                      </p:to>
                                    </p:set>
                                    <p:anim calcmode="lin" valueType="num">
                                      <p:cBhvr additive="base">
                                        <p:cTn id="18" dur="1000"/>
                                        <p:tgtEl>
                                          <p:spTgt spid="3953"/>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4111"/>
                                        </p:tgtEl>
                                        <p:attrNameLst>
                                          <p:attrName>style.visibility</p:attrName>
                                        </p:attrNameLst>
                                      </p:cBhvr>
                                      <p:to>
                                        <p:strVal val="visible"/>
                                      </p:to>
                                    </p:set>
                                    <p:animEffect transition="in" filter="fade">
                                      <p:cBhvr>
                                        <p:cTn id="21" dur="1000"/>
                                        <p:tgtEl>
                                          <p:spTgt spid="41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743"/>
                                        </p:tgtEl>
                                        <p:attrNameLst>
                                          <p:attrName>style.visibility</p:attrName>
                                        </p:attrNameLst>
                                      </p:cBhvr>
                                      <p:to>
                                        <p:strVal val="visible"/>
                                      </p:to>
                                    </p:set>
                                    <p:anim calcmode="lin" valueType="num">
                                      <p:cBhvr additive="base">
                                        <p:cTn id="26" dur="1000"/>
                                        <p:tgtEl>
                                          <p:spTgt spid="3743"/>
                                        </p:tgtEl>
                                        <p:attrNameLst>
                                          <p:attrName>ppt_x</p:attrName>
                                        </p:attrNameLst>
                                      </p:cBhvr>
                                      <p:tavLst>
                                        <p:tav tm="0">
                                          <p:val>
                                            <p:strVal val="#ppt_x+1"/>
                                          </p:val>
                                        </p:tav>
                                        <p:tav tm="100000">
                                          <p:val>
                                            <p:strVal val="#ppt_x"/>
                                          </p:val>
                                        </p:tav>
                                      </p:tavLst>
                                    </p:anim>
                                  </p:childTnLst>
                                </p:cTn>
                              </p:par>
                              <p:par>
                                <p:cTn id="27" presetID="10" presetClass="entr" presetSubtype="0" fill="hold" nodeType="withEffect">
                                  <p:stCondLst>
                                    <p:cond delay="0"/>
                                  </p:stCondLst>
                                  <p:childTnLst>
                                    <p:set>
                                      <p:cBhvr>
                                        <p:cTn id="28" dur="1" fill="hold">
                                          <p:stCondLst>
                                            <p:cond delay="0"/>
                                          </p:stCondLst>
                                        </p:cTn>
                                        <p:tgtEl>
                                          <p:spTgt spid="3935"/>
                                        </p:tgtEl>
                                        <p:attrNameLst>
                                          <p:attrName>style.visibility</p:attrName>
                                        </p:attrNameLst>
                                      </p:cBhvr>
                                      <p:to>
                                        <p:strVal val="visible"/>
                                      </p:to>
                                    </p:set>
                                    <p:animEffect transition="in" filter="fade">
                                      <p:cBhvr>
                                        <p:cTn id="29" dur="1000"/>
                                        <p:tgtEl>
                                          <p:spTgt spid="393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3901"/>
                                        </p:tgtEl>
                                        <p:attrNameLst>
                                          <p:attrName>style.visibility</p:attrName>
                                        </p:attrNameLst>
                                      </p:cBhvr>
                                      <p:to>
                                        <p:strVal val="visible"/>
                                      </p:to>
                                    </p:set>
                                    <p:anim calcmode="lin" valueType="num">
                                      <p:cBhvr additive="base">
                                        <p:cTn id="34" dur="1000"/>
                                        <p:tgtEl>
                                          <p:spTgt spid="3901"/>
                                        </p:tgtEl>
                                        <p:attrNameLst>
                                          <p:attrName>ppt_x</p:attrName>
                                        </p:attrNameLst>
                                      </p:cBhvr>
                                      <p:tavLst>
                                        <p:tav tm="0">
                                          <p:val>
                                            <p:strVal val="#ppt_x+1"/>
                                          </p:val>
                                        </p:tav>
                                        <p:tav tm="100000">
                                          <p:val>
                                            <p:strVal val="#ppt_x"/>
                                          </p:val>
                                        </p:tav>
                                      </p:tavLst>
                                    </p:anim>
                                  </p:childTnLst>
                                </p:cTn>
                              </p:par>
                              <p:par>
                                <p:cTn id="35" presetID="10" presetClass="entr" presetSubtype="0" fill="hold" nodeType="withEffect">
                                  <p:stCondLst>
                                    <p:cond delay="0"/>
                                  </p:stCondLst>
                                  <p:childTnLst>
                                    <p:set>
                                      <p:cBhvr>
                                        <p:cTn id="36" dur="1" fill="hold">
                                          <p:stCondLst>
                                            <p:cond delay="0"/>
                                          </p:stCondLst>
                                        </p:cTn>
                                        <p:tgtEl>
                                          <p:spTgt spid="3936"/>
                                        </p:tgtEl>
                                        <p:attrNameLst>
                                          <p:attrName>style.visibility</p:attrName>
                                        </p:attrNameLst>
                                      </p:cBhvr>
                                      <p:to>
                                        <p:strVal val="visible"/>
                                      </p:to>
                                    </p:set>
                                    <p:animEffect transition="in" filter="fade">
                                      <p:cBhvr>
                                        <p:cTn id="37" dur="1000"/>
                                        <p:tgtEl>
                                          <p:spTgt spid="3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grpSp>
        <p:nvGrpSpPr>
          <p:cNvPr id="1596" name="Google Shape;1596;p75"/>
          <p:cNvGrpSpPr/>
          <p:nvPr/>
        </p:nvGrpSpPr>
        <p:grpSpPr>
          <a:xfrm>
            <a:off x="3766489" y="3219669"/>
            <a:ext cx="2563940" cy="1510855"/>
            <a:chOff x="4570211" y="3171434"/>
            <a:chExt cx="2563940" cy="1510855"/>
          </a:xfrm>
        </p:grpSpPr>
        <p:sp>
          <p:nvSpPr>
            <p:cNvPr id="1597" name="Google Shape;1597;p75"/>
            <p:cNvSpPr/>
            <p:nvPr/>
          </p:nvSpPr>
          <p:spPr>
            <a:xfrm rot="10667928">
              <a:off x="4594109" y="3273182"/>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5"/>
            <p:cNvSpPr/>
            <p:nvPr/>
          </p:nvSpPr>
          <p:spPr>
            <a:xfrm rot="10667928">
              <a:off x="4638095" y="3218458"/>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99" name="Google Shape;1599;p75"/>
          <p:cNvGrpSpPr/>
          <p:nvPr/>
        </p:nvGrpSpPr>
        <p:grpSpPr>
          <a:xfrm>
            <a:off x="762199" y="3195604"/>
            <a:ext cx="2563940" cy="1510855"/>
            <a:chOff x="1965861" y="3179109"/>
            <a:chExt cx="2563940" cy="1510855"/>
          </a:xfrm>
        </p:grpSpPr>
        <p:sp>
          <p:nvSpPr>
            <p:cNvPr id="1600" name="Google Shape;1600;p75"/>
            <p:cNvSpPr/>
            <p:nvPr/>
          </p:nvSpPr>
          <p:spPr>
            <a:xfrm rot="-10667928" flipH="1">
              <a:off x="1989759" y="3280857"/>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5"/>
            <p:cNvSpPr/>
            <p:nvPr/>
          </p:nvSpPr>
          <p:spPr>
            <a:xfrm rot="-10667928" flipH="1">
              <a:off x="2033745" y="3226133"/>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75"/>
          <p:cNvGrpSpPr/>
          <p:nvPr/>
        </p:nvGrpSpPr>
        <p:grpSpPr>
          <a:xfrm>
            <a:off x="3238136" y="1559846"/>
            <a:ext cx="2563940" cy="1510855"/>
            <a:chOff x="3238136" y="1559846"/>
            <a:chExt cx="2563940" cy="1510855"/>
          </a:xfrm>
        </p:grpSpPr>
        <p:sp>
          <p:nvSpPr>
            <p:cNvPr id="1603" name="Google Shape;1603;p75"/>
            <p:cNvSpPr/>
            <p:nvPr/>
          </p:nvSpPr>
          <p:spPr>
            <a:xfrm rot="-10667928" flipH="1">
              <a:off x="3262034" y="1661594"/>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5"/>
            <p:cNvSpPr/>
            <p:nvPr/>
          </p:nvSpPr>
          <p:spPr>
            <a:xfrm rot="-10667928" flipH="1">
              <a:off x="3306020" y="1606870"/>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5" name="Google Shape;1605;p75"/>
          <p:cNvGrpSpPr/>
          <p:nvPr/>
        </p:nvGrpSpPr>
        <p:grpSpPr>
          <a:xfrm>
            <a:off x="5872386" y="1504209"/>
            <a:ext cx="2563940" cy="1510855"/>
            <a:chOff x="5872386" y="1504209"/>
            <a:chExt cx="2563940" cy="1510855"/>
          </a:xfrm>
        </p:grpSpPr>
        <p:sp>
          <p:nvSpPr>
            <p:cNvPr id="1606" name="Google Shape;1606;p75"/>
            <p:cNvSpPr/>
            <p:nvPr/>
          </p:nvSpPr>
          <p:spPr>
            <a:xfrm rot="10667928">
              <a:off x="5896284" y="1605957"/>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5"/>
            <p:cNvSpPr/>
            <p:nvPr/>
          </p:nvSpPr>
          <p:spPr>
            <a:xfrm rot="10667928">
              <a:off x="5940270" y="1551233"/>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8" name="Google Shape;1608;p75"/>
          <p:cNvGrpSpPr/>
          <p:nvPr/>
        </p:nvGrpSpPr>
        <p:grpSpPr>
          <a:xfrm>
            <a:off x="625173" y="1504209"/>
            <a:ext cx="2563940" cy="1510855"/>
            <a:chOff x="625173" y="1504209"/>
            <a:chExt cx="2563940" cy="1510855"/>
          </a:xfrm>
        </p:grpSpPr>
        <p:sp>
          <p:nvSpPr>
            <p:cNvPr id="1609" name="Google Shape;1609;p75"/>
            <p:cNvSpPr/>
            <p:nvPr/>
          </p:nvSpPr>
          <p:spPr>
            <a:xfrm rot="10667928">
              <a:off x="649072" y="1605957"/>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5"/>
            <p:cNvSpPr/>
            <p:nvPr/>
          </p:nvSpPr>
          <p:spPr>
            <a:xfrm rot="10667928">
              <a:off x="693058" y="1551233"/>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75"/>
          <p:cNvGrpSpPr/>
          <p:nvPr/>
        </p:nvGrpSpPr>
        <p:grpSpPr>
          <a:xfrm>
            <a:off x="2607325" y="351650"/>
            <a:ext cx="3838046" cy="1017677"/>
            <a:chOff x="2607325" y="351650"/>
            <a:chExt cx="3838046" cy="1017677"/>
          </a:xfrm>
        </p:grpSpPr>
        <p:sp>
          <p:nvSpPr>
            <p:cNvPr id="1612" name="Google Shape;1612;p75"/>
            <p:cNvSpPr/>
            <p:nvPr/>
          </p:nvSpPr>
          <p:spPr>
            <a:xfrm>
              <a:off x="2607325" y="383625"/>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5"/>
            <p:cNvSpPr/>
            <p:nvPr/>
          </p:nvSpPr>
          <p:spPr>
            <a:xfrm>
              <a:off x="2679250" y="351650"/>
              <a:ext cx="3766121" cy="985702"/>
            </a:xfrm>
            <a:custGeom>
              <a:avLst/>
              <a:gdLst/>
              <a:ahLst/>
              <a:cxnLst/>
              <a:rect l="l" t="t" r="r" b="b"/>
              <a:pathLst>
                <a:path w="17240" h="5035" extrusionOk="0">
                  <a:moveTo>
                    <a:pt x="6915" y="4653"/>
                  </a:moveTo>
                  <a:cubicBezTo>
                    <a:pt x="6909" y="4653"/>
                    <a:pt x="6903" y="4653"/>
                    <a:pt x="6897" y="4653"/>
                  </a:cubicBezTo>
                  <a:lnTo>
                    <a:pt x="6914" y="4653"/>
                  </a:lnTo>
                  <a:cubicBezTo>
                    <a:pt x="6914" y="4653"/>
                    <a:pt x="6915" y="4653"/>
                    <a:pt x="6915" y="4653"/>
                  </a:cubicBezTo>
                  <a:close/>
                  <a:moveTo>
                    <a:pt x="16795" y="0"/>
                  </a:moveTo>
                  <a:lnTo>
                    <a:pt x="16795" y="251"/>
                  </a:lnTo>
                  <a:cubicBezTo>
                    <a:pt x="17040" y="382"/>
                    <a:pt x="16943" y="758"/>
                    <a:pt x="16664" y="758"/>
                  </a:cubicBezTo>
                  <a:cubicBezTo>
                    <a:pt x="16385" y="758"/>
                    <a:pt x="16288" y="382"/>
                    <a:pt x="16533" y="251"/>
                  </a:cubicBezTo>
                  <a:lnTo>
                    <a:pt x="16533" y="6"/>
                  </a:lnTo>
                  <a:lnTo>
                    <a:pt x="15856" y="6"/>
                  </a:lnTo>
                  <a:lnTo>
                    <a:pt x="15856" y="251"/>
                  </a:lnTo>
                  <a:cubicBezTo>
                    <a:pt x="16100" y="382"/>
                    <a:pt x="16004" y="758"/>
                    <a:pt x="15725" y="758"/>
                  </a:cubicBezTo>
                  <a:cubicBezTo>
                    <a:pt x="15440" y="758"/>
                    <a:pt x="15349" y="382"/>
                    <a:pt x="15594" y="251"/>
                  </a:cubicBezTo>
                  <a:lnTo>
                    <a:pt x="15594" y="6"/>
                  </a:lnTo>
                  <a:lnTo>
                    <a:pt x="14910" y="6"/>
                  </a:lnTo>
                  <a:lnTo>
                    <a:pt x="14910" y="251"/>
                  </a:lnTo>
                  <a:cubicBezTo>
                    <a:pt x="15161" y="382"/>
                    <a:pt x="15064" y="758"/>
                    <a:pt x="14785" y="758"/>
                  </a:cubicBezTo>
                  <a:cubicBezTo>
                    <a:pt x="14500" y="758"/>
                    <a:pt x="14403" y="382"/>
                    <a:pt x="14654" y="251"/>
                  </a:cubicBezTo>
                  <a:lnTo>
                    <a:pt x="14654" y="6"/>
                  </a:lnTo>
                  <a:lnTo>
                    <a:pt x="13965" y="6"/>
                  </a:lnTo>
                  <a:lnTo>
                    <a:pt x="13965" y="251"/>
                  </a:lnTo>
                  <a:cubicBezTo>
                    <a:pt x="14210" y="382"/>
                    <a:pt x="14113" y="758"/>
                    <a:pt x="13834" y="758"/>
                  </a:cubicBezTo>
                  <a:cubicBezTo>
                    <a:pt x="13549" y="758"/>
                    <a:pt x="13458" y="382"/>
                    <a:pt x="13703" y="251"/>
                  </a:cubicBezTo>
                  <a:lnTo>
                    <a:pt x="13703" y="6"/>
                  </a:lnTo>
                  <a:lnTo>
                    <a:pt x="13019" y="6"/>
                  </a:lnTo>
                  <a:lnTo>
                    <a:pt x="13019" y="251"/>
                  </a:lnTo>
                  <a:cubicBezTo>
                    <a:pt x="13270" y="382"/>
                    <a:pt x="13173" y="758"/>
                    <a:pt x="12894" y="758"/>
                  </a:cubicBezTo>
                  <a:cubicBezTo>
                    <a:pt x="12609" y="758"/>
                    <a:pt x="12512" y="382"/>
                    <a:pt x="12763" y="251"/>
                  </a:cubicBezTo>
                  <a:lnTo>
                    <a:pt x="12763" y="6"/>
                  </a:lnTo>
                  <a:lnTo>
                    <a:pt x="12080" y="6"/>
                  </a:lnTo>
                  <a:lnTo>
                    <a:pt x="12080" y="251"/>
                  </a:lnTo>
                  <a:cubicBezTo>
                    <a:pt x="12325" y="382"/>
                    <a:pt x="12228" y="758"/>
                    <a:pt x="11949" y="758"/>
                  </a:cubicBezTo>
                  <a:cubicBezTo>
                    <a:pt x="11670" y="758"/>
                    <a:pt x="11573" y="382"/>
                    <a:pt x="11818" y="251"/>
                  </a:cubicBezTo>
                  <a:lnTo>
                    <a:pt x="11818" y="6"/>
                  </a:lnTo>
                  <a:lnTo>
                    <a:pt x="11140" y="6"/>
                  </a:lnTo>
                  <a:lnTo>
                    <a:pt x="11140" y="251"/>
                  </a:lnTo>
                  <a:cubicBezTo>
                    <a:pt x="11385" y="382"/>
                    <a:pt x="11288" y="758"/>
                    <a:pt x="11009" y="758"/>
                  </a:cubicBezTo>
                  <a:cubicBezTo>
                    <a:pt x="10730" y="758"/>
                    <a:pt x="10633" y="382"/>
                    <a:pt x="10878" y="251"/>
                  </a:cubicBezTo>
                  <a:lnTo>
                    <a:pt x="10878" y="6"/>
                  </a:lnTo>
                  <a:lnTo>
                    <a:pt x="10200" y="6"/>
                  </a:lnTo>
                  <a:lnTo>
                    <a:pt x="10200" y="251"/>
                  </a:lnTo>
                  <a:cubicBezTo>
                    <a:pt x="10445" y="382"/>
                    <a:pt x="10348" y="758"/>
                    <a:pt x="10069" y="758"/>
                  </a:cubicBezTo>
                  <a:cubicBezTo>
                    <a:pt x="9790" y="758"/>
                    <a:pt x="9693" y="382"/>
                    <a:pt x="9938" y="251"/>
                  </a:cubicBezTo>
                  <a:lnTo>
                    <a:pt x="9938" y="6"/>
                  </a:lnTo>
                  <a:lnTo>
                    <a:pt x="9266" y="6"/>
                  </a:lnTo>
                  <a:lnTo>
                    <a:pt x="9266" y="251"/>
                  </a:lnTo>
                  <a:cubicBezTo>
                    <a:pt x="9511" y="382"/>
                    <a:pt x="9414" y="758"/>
                    <a:pt x="9135" y="758"/>
                  </a:cubicBezTo>
                  <a:cubicBezTo>
                    <a:pt x="8850" y="758"/>
                    <a:pt x="8754" y="382"/>
                    <a:pt x="9004" y="251"/>
                  </a:cubicBezTo>
                  <a:lnTo>
                    <a:pt x="9004" y="6"/>
                  </a:lnTo>
                  <a:lnTo>
                    <a:pt x="8321" y="6"/>
                  </a:lnTo>
                  <a:lnTo>
                    <a:pt x="8321" y="251"/>
                  </a:lnTo>
                  <a:cubicBezTo>
                    <a:pt x="8571" y="382"/>
                    <a:pt x="8475" y="758"/>
                    <a:pt x="8190" y="758"/>
                  </a:cubicBezTo>
                  <a:cubicBezTo>
                    <a:pt x="7911" y="758"/>
                    <a:pt x="7814" y="382"/>
                    <a:pt x="8059" y="251"/>
                  </a:cubicBezTo>
                  <a:lnTo>
                    <a:pt x="8059" y="6"/>
                  </a:lnTo>
                  <a:lnTo>
                    <a:pt x="7381" y="6"/>
                  </a:lnTo>
                  <a:lnTo>
                    <a:pt x="7381" y="251"/>
                  </a:lnTo>
                  <a:cubicBezTo>
                    <a:pt x="7626" y="382"/>
                    <a:pt x="7535" y="758"/>
                    <a:pt x="7250" y="758"/>
                  </a:cubicBezTo>
                  <a:cubicBezTo>
                    <a:pt x="6971" y="758"/>
                    <a:pt x="6874" y="382"/>
                    <a:pt x="7119" y="251"/>
                  </a:cubicBezTo>
                  <a:lnTo>
                    <a:pt x="7119" y="6"/>
                  </a:lnTo>
                  <a:lnTo>
                    <a:pt x="6441" y="6"/>
                  </a:lnTo>
                  <a:lnTo>
                    <a:pt x="6441" y="251"/>
                  </a:lnTo>
                  <a:cubicBezTo>
                    <a:pt x="6686" y="382"/>
                    <a:pt x="6589" y="758"/>
                    <a:pt x="6310" y="758"/>
                  </a:cubicBezTo>
                  <a:cubicBezTo>
                    <a:pt x="6031" y="758"/>
                    <a:pt x="5935" y="382"/>
                    <a:pt x="6179" y="251"/>
                  </a:cubicBezTo>
                  <a:lnTo>
                    <a:pt x="6179" y="6"/>
                  </a:lnTo>
                  <a:lnTo>
                    <a:pt x="5502" y="6"/>
                  </a:lnTo>
                  <a:lnTo>
                    <a:pt x="5502" y="251"/>
                  </a:lnTo>
                  <a:cubicBezTo>
                    <a:pt x="5747" y="382"/>
                    <a:pt x="5650" y="758"/>
                    <a:pt x="5371" y="758"/>
                  </a:cubicBezTo>
                  <a:cubicBezTo>
                    <a:pt x="5086" y="758"/>
                    <a:pt x="4995" y="382"/>
                    <a:pt x="5240" y="251"/>
                  </a:cubicBezTo>
                  <a:lnTo>
                    <a:pt x="5240" y="6"/>
                  </a:lnTo>
                  <a:lnTo>
                    <a:pt x="4562" y="6"/>
                  </a:lnTo>
                  <a:lnTo>
                    <a:pt x="4562" y="251"/>
                  </a:lnTo>
                  <a:cubicBezTo>
                    <a:pt x="4807" y="382"/>
                    <a:pt x="4710" y="758"/>
                    <a:pt x="4431" y="758"/>
                  </a:cubicBezTo>
                  <a:cubicBezTo>
                    <a:pt x="4146" y="758"/>
                    <a:pt x="4049" y="382"/>
                    <a:pt x="4300" y="251"/>
                  </a:cubicBezTo>
                  <a:lnTo>
                    <a:pt x="4300" y="6"/>
                  </a:lnTo>
                  <a:lnTo>
                    <a:pt x="3617" y="6"/>
                  </a:lnTo>
                  <a:lnTo>
                    <a:pt x="3617" y="251"/>
                  </a:lnTo>
                  <a:cubicBezTo>
                    <a:pt x="3867" y="382"/>
                    <a:pt x="3770" y="758"/>
                    <a:pt x="3486" y="758"/>
                  </a:cubicBezTo>
                  <a:cubicBezTo>
                    <a:pt x="3207" y="758"/>
                    <a:pt x="3110" y="382"/>
                    <a:pt x="3360" y="251"/>
                  </a:cubicBezTo>
                  <a:lnTo>
                    <a:pt x="3360" y="6"/>
                  </a:lnTo>
                  <a:lnTo>
                    <a:pt x="2677" y="6"/>
                  </a:lnTo>
                  <a:lnTo>
                    <a:pt x="2677" y="251"/>
                  </a:lnTo>
                  <a:cubicBezTo>
                    <a:pt x="2922" y="382"/>
                    <a:pt x="2831" y="758"/>
                    <a:pt x="2546" y="758"/>
                  </a:cubicBezTo>
                  <a:cubicBezTo>
                    <a:pt x="2267" y="758"/>
                    <a:pt x="2170" y="382"/>
                    <a:pt x="2415" y="251"/>
                  </a:cubicBezTo>
                  <a:lnTo>
                    <a:pt x="2415" y="6"/>
                  </a:lnTo>
                  <a:lnTo>
                    <a:pt x="1737" y="6"/>
                  </a:lnTo>
                  <a:lnTo>
                    <a:pt x="1737" y="251"/>
                  </a:lnTo>
                  <a:cubicBezTo>
                    <a:pt x="1982" y="382"/>
                    <a:pt x="1885" y="758"/>
                    <a:pt x="1606" y="758"/>
                  </a:cubicBezTo>
                  <a:cubicBezTo>
                    <a:pt x="1327" y="758"/>
                    <a:pt x="1230" y="382"/>
                    <a:pt x="1475" y="251"/>
                  </a:cubicBezTo>
                  <a:lnTo>
                    <a:pt x="1475" y="6"/>
                  </a:lnTo>
                  <a:lnTo>
                    <a:pt x="792" y="6"/>
                  </a:lnTo>
                  <a:lnTo>
                    <a:pt x="792" y="251"/>
                  </a:lnTo>
                  <a:cubicBezTo>
                    <a:pt x="1037" y="382"/>
                    <a:pt x="940" y="758"/>
                    <a:pt x="661" y="758"/>
                  </a:cubicBezTo>
                  <a:cubicBezTo>
                    <a:pt x="382" y="758"/>
                    <a:pt x="285" y="382"/>
                    <a:pt x="530" y="251"/>
                  </a:cubicBezTo>
                  <a:lnTo>
                    <a:pt x="530" y="6"/>
                  </a:lnTo>
                  <a:lnTo>
                    <a:pt x="0" y="6"/>
                  </a:lnTo>
                  <a:lnTo>
                    <a:pt x="0" y="4972"/>
                  </a:lnTo>
                  <a:cubicBezTo>
                    <a:pt x="6" y="4972"/>
                    <a:pt x="12" y="4972"/>
                    <a:pt x="17" y="4967"/>
                  </a:cubicBezTo>
                  <a:cubicBezTo>
                    <a:pt x="56" y="4947"/>
                    <a:pt x="100" y="4938"/>
                    <a:pt x="145" y="4938"/>
                  </a:cubicBezTo>
                  <a:cubicBezTo>
                    <a:pt x="165" y="4938"/>
                    <a:pt x="185" y="4940"/>
                    <a:pt x="205" y="4944"/>
                  </a:cubicBezTo>
                  <a:cubicBezTo>
                    <a:pt x="222" y="4950"/>
                    <a:pt x="239" y="4955"/>
                    <a:pt x="256" y="4955"/>
                  </a:cubicBezTo>
                  <a:cubicBezTo>
                    <a:pt x="264" y="4957"/>
                    <a:pt x="270" y="4958"/>
                    <a:pt x="274" y="4958"/>
                  </a:cubicBezTo>
                  <a:cubicBezTo>
                    <a:pt x="293" y="4958"/>
                    <a:pt x="286" y="4943"/>
                    <a:pt x="291" y="4938"/>
                  </a:cubicBezTo>
                  <a:cubicBezTo>
                    <a:pt x="296" y="4927"/>
                    <a:pt x="302" y="4915"/>
                    <a:pt x="313" y="4910"/>
                  </a:cubicBezTo>
                  <a:cubicBezTo>
                    <a:pt x="336" y="4893"/>
                    <a:pt x="313" y="4864"/>
                    <a:pt x="359" y="4853"/>
                  </a:cubicBezTo>
                  <a:cubicBezTo>
                    <a:pt x="393" y="4841"/>
                    <a:pt x="433" y="4836"/>
                    <a:pt x="467" y="4830"/>
                  </a:cubicBezTo>
                  <a:lnTo>
                    <a:pt x="467" y="4830"/>
                  </a:lnTo>
                  <a:lnTo>
                    <a:pt x="444" y="4841"/>
                  </a:lnTo>
                  <a:cubicBezTo>
                    <a:pt x="433" y="4847"/>
                    <a:pt x="427" y="4858"/>
                    <a:pt x="422" y="4864"/>
                  </a:cubicBezTo>
                  <a:cubicBezTo>
                    <a:pt x="433" y="4875"/>
                    <a:pt x="456" y="4887"/>
                    <a:pt x="467" y="4904"/>
                  </a:cubicBezTo>
                  <a:cubicBezTo>
                    <a:pt x="484" y="4915"/>
                    <a:pt x="501" y="4938"/>
                    <a:pt x="467" y="4950"/>
                  </a:cubicBezTo>
                  <a:cubicBezTo>
                    <a:pt x="399" y="4972"/>
                    <a:pt x="376" y="5001"/>
                    <a:pt x="365" y="5035"/>
                  </a:cubicBezTo>
                  <a:cubicBezTo>
                    <a:pt x="416" y="5024"/>
                    <a:pt x="461" y="5006"/>
                    <a:pt x="507" y="4989"/>
                  </a:cubicBezTo>
                  <a:cubicBezTo>
                    <a:pt x="541" y="4938"/>
                    <a:pt x="592" y="4904"/>
                    <a:pt x="649" y="4893"/>
                  </a:cubicBezTo>
                  <a:lnTo>
                    <a:pt x="723" y="4875"/>
                  </a:lnTo>
                  <a:cubicBezTo>
                    <a:pt x="763" y="4866"/>
                    <a:pt x="804" y="4862"/>
                    <a:pt x="844" y="4862"/>
                  </a:cubicBezTo>
                  <a:cubicBezTo>
                    <a:pt x="931" y="4862"/>
                    <a:pt x="1018" y="4882"/>
                    <a:pt x="1099" y="4921"/>
                  </a:cubicBezTo>
                  <a:cubicBezTo>
                    <a:pt x="1172" y="4908"/>
                    <a:pt x="1245" y="4902"/>
                    <a:pt x="1317" y="4902"/>
                  </a:cubicBezTo>
                  <a:cubicBezTo>
                    <a:pt x="1341" y="4902"/>
                    <a:pt x="1366" y="4903"/>
                    <a:pt x="1390" y="4904"/>
                  </a:cubicBezTo>
                  <a:lnTo>
                    <a:pt x="1373" y="4875"/>
                  </a:lnTo>
                  <a:lnTo>
                    <a:pt x="1470" y="4858"/>
                  </a:lnTo>
                  <a:cubicBezTo>
                    <a:pt x="1493" y="4844"/>
                    <a:pt x="1516" y="4834"/>
                    <a:pt x="1543" y="4834"/>
                  </a:cubicBezTo>
                  <a:cubicBezTo>
                    <a:pt x="1549" y="4834"/>
                    <a:pt x="1555" y="4835"/>
                    <a:pt x="1561" y="4836"/>
                  </a:cubicBezTo>
                  <a:cubicBezTo>
                    <a:pt x="1578" y="4830"/>
                    <a:pt x="1601" y="4819"/>
                    <a:pt x="1618" y="4813"/>
                  </a:cubicBezTo>
                  <a:cubicBezTo>
                    <a:pt x="1630" y="4804"/>
                    <a:pt x="1646" y="4799"/>
                    <a:pt x="1662" y="4799"/>
                  </a:cubicBezTo>
                  <a:cubicBezTo>
                    <a:pt x="1668" y="4799"/>
                    <a:pt x="1674" y="4800"/>
                    <a:pt x="1680" y="4801"/>
                  </a:cubicBezTo>
                  <a:cubicBezTo>
                    <a:pt x="1675" y="4813"/>
                    <a:pt x="1697" y="4824"/>
                    <a:pt x="1737" y="4836"/>
                  </a:cubicBezTo>
                  <a:cubicBezTo>
                    <a:pt x="1766" y="4819"/>
                    <a:pt x="1806" y="4807"/>
                    <a:pt x="1840" y="4801"/>
                  </a:cubicBezTo>
                  <a:cubicBezTo>
                    <a:pt x="1851" y="4779"/>
                    <a:pt x="1891" y="4762"/>
                    <a:pt x="1919" y="4744"/>
                  </a:cubicBezTo>
                  <a:cubicBezTo>
                    <a:pt x="1925" y="4744"/>
                    <a:pt x="1931" y="4750"/>
                    <a:pt x="1937" y="4750"/>
                  </a:cubicBezTo>
                  <a:cubicBezTo>
                    <a:pt x="1948" y="4756"/>
                    <a:pt x="1959" y="4767"/>
                    <a:pt x="1971" y="4773"/>
                  </a:cubicBezTo>
                  <a:cubicBezTo>
                    <a:pt x="2096" y="4756"/>
                    <a:pt x="2227" y="4744"/>
                    <a:pt x="2364" y="4733"/>
                  </a:cubicBezTo>
                  <a:cubicBezTo>
                    <a:pt x="2529" y="4722"/>
                    <a:pt x="2671" y="4710"/>
                    <a:pt x="2814" y="4705"/>
                  </a:cubicBezTo>
                  <a:cubicBezTo>
                    <a:pt x="2848" y="4689"/>
                    <a:pt x="2884" y="4682"/>
                    <a:pt x="2922" y="4682"/>
                  </a:cubicBezTo>
                  <a:cubicBezTo>
                    <a:pt x="2941" y="4682"/>
                    <a:pt x="2960" y="4684"/>
                    <a:pt x="2979" y="4688"/>
                  </a:cubicBezTo>
                  <a:cubicBezTo>
                    <a:pt x="2990" y="4688"/>
                    <a:pt x="2996" y="4693"/>
                    <a:pt x="3007" y="4699"/>
                  </a:cubicBezTo>
                  <a:cubicBezTo>
                    <a:pt x="3121" y="4699"/>
                    <a:pt x="3235" y="4705"/>
                    <a:pt x="3349" y="4716"/>
                  </a:cubicBezTo>
                  <a:cubicBezTo>
                    <a:pt x="3372" y="4716"/>
                    <a:pt x="3394" y="4722"/>
                    <a:pt x="3412" y="4727"/>
                  </a:cubicBezTo>
                  <a:cubicBezTo>
                    <a:pt x="3423" y="4727"/>
                    <a:pt x="3429" y="4722"/>
                    <a:pt x="3440" y="4722"/>
                  </a:cubicBezTo>
                  <a:cubicBezTo>
                    <a:pt x="3525" y="4705"/>
                    <a:pt x="3611" y="4682"/>
                    <a:pt x="3691" y="4665"/>
                  </a:cubicBezTo>
                  <a:lnTo>
                    <a:pt x="3765" y="4682"/>
                  </a:lnTo>
                  <a:cubicBezTo>
                    <a:pt x="3782" y="4680"/>
                    <a:pt x="3799" y="4679"/>
                    <a:pt x="3816" y="4679"/>
                  </a:cubicBezTo>
                  <a:cubicBezTo>
                    <a:pt x="3903" y="4679"/>
                    <a:pt x="3991" y="4703"/>
                    <a:pt x="4067" y="4750"/>
                  </a:cubicBezTo>
                  <a:cubicBezTo>
                    <a:pt x="4249" y="4750"/>
                    <a:pt x="4425" y="4773"/>
                    <a:pt x="4608" y="4813"/>
                  </a:cubicBezTo>
                  <a:cubicBezTo>
                    <a:pt x="4653" y="4819"/>
                    <a:pt x="4699" y="4836"/>
                    <a:pt x="4744" y="4864"/>
                  </a:cubicBezTo>
                  <a:cubicBezTo>
                    <a:pt x="4758" y="4867"/>
                    <a:pt x="4774" y="4868"/>
                    <a:pt x="4791" y="4868"/>
                  </a:cubicBezTo>
                  <a:cubicBezTo>
                    <a:pt x="4807" y="4868"/>
                    <a:pt x="4824" y="4867"/>
                    <a:pt x="4841" y="4864"/>
                  </a:cubicBezTo>
                  <a:lnTo>
                    <a:pt x="4852" y="4841"/>
                  </a:lnTo>
                  <a:cubicBezTo>
                    <a:pt x="4864" y="4853"/>
                    <a:pt x="4881" y="4858"/>
                    <a:pt x="4898" y="4864"/>
                  </a:cubicBezTo>
                  <a:cubicBezTo>
                    <a:pt x="4915" y="4870"/>
                    <a:pt x="4955" y="4875"/>
                    <a:pt x="4983" y="4881"/>
                  </a:cubicBezTo>
                  <a:lnTo>
                    <a:pt x="5063" y="4875"/>
                  </a:lnTo>
                  <a:cubicBezTo>
                    <a:pt x="5077" y="4884"/>
                    <a:pt x="5093" y="4888"/>
                    <a:pt x="5109" y="4888"/>
                  </a:cubicBezTo>
                  <a:cubicBezTo>
                    <a:pt x="5124" y="4888"/>
                    <a:pt x="5140" y="4884"/>
                    <a:pt x="5154" y="4875"/>
                  </a:cubicBezTo>
                  <a:lnTo>
                    <a:pt x="5177" y="4875"/>
                  </a:lnTo>
                  <a:cubicBezTo>
                    <a:pt x="5251" y="4864"/>
                    <a:pt x="5314" y="4853"/>
                    <a:pt x="5382" y="4841"/>
                  </a:cubicBezTo>
                  <a:cubicBezTo>
                    <a:pt x="5372" y="4808"/>
                    <a:pt x="5404" y="4804"/>
                    <a:pt x="5443" y="4804"/>
                  </a:cubicBezTo>
                  <a:cubicBezTo>
                    <a:pt x="5457" y="4804"/>
                    <a:pt x="5471" y="4805"/>
                    <a:pt x="5485" y="4805"/>
                  </a:cubicBezTo>
                  <a:cubicBezTo>
                    <a:pt x="5500" y="4805"/>
                    <a:pt x="5513" y="4804"/>
                    <a:pt x="5524" y="4801"/>
                  </a:cubicBezTo>
                  <a:cubicBezTo>
                    <a:pt x="5543" y="4811"/>
                    <a:pt x="5562" y="4815"/>
                    <a:pt x="5582" y="4815"/>
                  </a:cubicBezTo>
                  <a:cubicBezTo>
                    <a:pt x="5598" y="4815"/>
                    <a:pt x="5615" y="4812"/>
                    <a:pt x="5633" y="4807"/>
                  </a:cubicBezTo>
                  <a:cubicBezTo>
                    <a:pt x="5673" y="4796"/>
                    <a:pt x="5718" y="4784"/>
                    <a:pt x="5730" y="4756"/>
                  </a:cubicBezTo>
                  <a:cubicBezTo>
                    <a:pt x="5749" y="4705"/>
                    <a:pt x="5759" y="4683"/>
                    <a:pt x="5796" y="4683"/>
                  </a:cubicBezTo>
                  <a:cubicBezTo>
                    <a:pt x="5825" y="4683"/>
                    <a:pt x="5871" y="4697"/>
                    <a:pt x="5952" y="4722"/>
                  </a:cubicBezTo>
                  <a:cubicBezTo>
                    <a:pt x="5957" y="4727"/>
                    <a:pt x="5969" y="4727"/>
                    <a:pt x="5974" y="4727"/>
                  </a:cubicBezTo>
                  <a:cubicBezTo>
                    <a:pt x="5997" y="4727"/>
                    <a:pt x="6026" y="4727"/>
                    <a:pt x="6026" y="4722"/>
                  </a:cubicBezTo>
                  <a:cubicBezTo>
                    <a:pt x="6026" y="4699"/>
                    <a:pt x="6060" y="4693"/>
                    <a:pt x="6094" y="4688"/>
                  </a:cubicBezTo>
                  <a:lnTo>
                    <a:pt x="6094" y="4688"/>
                  </a:lnTo>
                  <a:cubicBezTo>
                    <a:pt x="6094" y="4693"/>
                    <a:pt x="6094" y="4699"/>
                    <a:pt x="6088" y="4699"/>
                  </a:cubicBezTo>
                  <a:cubicBezTo>
                    <a:pt x="6071" y="4716"/>
                    <a:pt x="6060" y="4722"/>
                    <a:pt x="6094" y="4739"/>
                  </a:cubicBezTo>
                  <a:cubicBezTo>
                    <a:pt x="6107" y="4745"/>
                    <a:pt x="6123" y="4748"/>
                    <a:pt x="6139" y="4748"/>
                  </a:cubicBezTo>
                  <a:cubicBezTo>
                    <a:pt x="6150" y="4748"/>
                    <a:pt x="6162" y="4747"/>
                    <a:pt x="6174" y="4744"/>
                  </a:cubicBezTo>
                  <a:cubicBezTo>
                    <a:pt x="6231" y="4727"/>
                    <a:pt x="6288" y="4716"/>
                    <a:pt x="6345" y="4710"/>
                  </a:cubicBezTo>
                  <a:cubicBezTo>
                    <a:pt x="6362" y="4670"/>
                    <a:pt x="6436" y="4670"/>
                    <a:pt x="6515" y="4665"/>
                  </a:cubicBezTo>
                  <a:cubicBezTo>
                    <a:pt x="6520" y="4666"/>
                    <a:pt x="6526" y="4666"/>
                    <a:pt x="6531" y="4666"/>
                  </a:cubicBezTo>
                  <a:cubicBezTo>
                    <a:pt x="6556" y="4666"/>
                    <a:pt x="6582" y="4656"/>
                    <a:pt x="6601" y="4642"/>
                  </a:cubicBezTo>
                  <a:cubicBezTo>
                    <a:pt x="6629" y="4619"/>
                    <a:pt x="6658" y="4614"/>
                    <a:pt x="6692" y="4614"/>
                  </a:cubicBezTo>
                  <a:lnTo>
                    <a:pt x="6891" y="4614"/>
                  </a:lnTo>
                  <a:cubicBezTo>
                    <a:pt x="6931" y="4614"/>
                    <a:pt x="6886" y="4614"/>
                    <a:pt x="6914" y="4631"/>
                  </a:cubicBezTo>
                  <a:cubicBezTo>
                    <a:pt x="6920" y="4636"/>
                    <a:pt x="6920" y="4647"/>
                    <a:pt x="6915" y="4653"/>
                  </a:cubicBezTo>
                  <a:lnTo>
                    <a:pt x="6915" y="4653"/>
                  </a:lnTo>
                  <a:cubicBezTo>
                    <a:pt x="6951" y="4651"/>
                    <a:pt x="6987" y="4651"/>
                    <a:pt x="7025" y="4651"/>
                  </a:cubicBezTo>
                  <a:cubicBezTo>
                    <a:pt x="7112" y="4651"/>
                    <a:pt x="7205" y="4653"/>
                    <a:pt x="7307" y="4653"/>
                  </a:cubicBezTo>
                  <a:cubicBezTo>
                    <a:pt x="7358" y="4653"/>
                    <a:pt x="7410" y="4648"/>
                    <a:pt x="7461" y="4642"/>
                  </a:cubicBezTo>
                  <a:lnTo>
                    <a:pt x="7529" y="4636"/>
                  </a:lnTo>
                  <a:cubicBezTo>
                    <a:pt x="7558" y="4619"/>
                    <a:pt x="7586" y="4608"/>
                    <a:pt x="7615" y="4602"/>
                  </a:cubicBezTo>
                  <a:cubicBezTo>
                    <a:pt x="7626" y="4599"/>
                    <a:pt x="7636" y="4598"/>
                    <a:pt x="7645" y="4598"/>
                  </a:cubicBezTo>
                  <a:cubicBezTo>
                    <a:pt x="7654" y="4598"/>
                    <a:pt x="7663" y="4599"/>
                    <a:pt x="7672" y="4602"/>
                  </a:cubicBezTo>
                  <a:cubicBezTo>
                    <a:pt x="7672" y="4602"/>
                    <a:pt x="7683" y="4608"/>
                    <a:pt x="7683" y="4614"/>
                  </a:cubicBezTo>
                  <a:cubicBezTo>
                    <a:pt x="7683" y="4616"/>
                    <a:pt x="7683" y="4616"/>
                    <a:pt x="7683" y="4616"/>
                  </a:cubicBezTo>
                  <a:cubicBezTo>
                    <a:pt x="7683" y="4616"/>
                    <a:pt x="7683" y="4616"/>
                    <a:pt x="7683" y="4619"/>
                  </a:cubicBezTo>
                  <a:cubicBezTo>
                    <a:pt x="7763" y="4608"/>
                    <a:pt x="7848" y="4602"/>
                    <a:pt x="7928" y="4596"/>
                  </a:cubicBezTo>
                  <a:cubicBezTo>
                    <a:pt x="8082" y="4579"/>
                    <a:pt x="8235" y="4562"/>
                    <a:pt x="8389" y="4545"/>
                  </a:cubicBezTo>
                  <a:cubicBezTo>
                    <a:pt x="8403" y="4543"/>
                    <a:pt x="8416" y="4542"/>
                    <a:pt x="8429" y="4542"/>
                  </a:cubicBezTo>
                  <a:cubicBezTo>
                    <a:pt x="8484" y="4542"/>
                    <a:pt x="8536" y="4561"/>
                    <a:pt x="8577" y="4602"/>
                  </a:cubicBezTo>
                  <a:lnTo>
                    <a:pt x="8691" y="4568"/>
                  </a:lnTo>
                  <a:cubicBezTo>
                    <a:pt x="8691" y="4568"/>
                    <a:pt x="8685" y="4557"/>
                    <a:pt x="8691" y="4557"/>
                  </a:cubicBezTo>
                  <a:cubicBezTo>
                    <a:pt x="8714" y="4545"/>
                    <a:pt x="8731" y="4539"/>
                    <a:pt x="8754" y="4539"/>
                  </a:cubicBezTo>
                  <a:cubicBezTo>
                    <a:pt x="8885" y="4522"/>
                    <a:pt x="8987" y="4488"/>
                    <a:pt x="9118" y="4477"/>
                  </a:cubicBezTo>
                  <a:cubicBezTo>
                    <a:pt x="9123" y="4476"/>
                    <a:pt x="9128" y="4476"/>
                    <a:pt x="9133" y="4476"/>
                  </a:cubicBezTo>
                  <a:cubicBezTo>
                    <a:pt x="9168" y="4476"/>
                    <a:pt x="9216" y="4491"/>
                    <a:pt x="9221" y="4505"/>
                  </a:cubicBezTo>
                  <a:cubicBezTo>
                    <a:pt x="9226" y="4522"/>
                    <a:pt x="9232" y="4557"/>
                    <a:pt x="9243" y="4579"/>
                  </a:cubicBezTo>
                  <a:lnTo>
                    <a:pt x="9255" y="4579"/>
                  </a:lnTo>
                  <a:lnTo>
                    <a:pt x="9420" y="4642"/>
                  </a:lnTo>
                  <a:lnTo>
                    <a:pt x="9483" y="4642"/>
                  </a:lnTo>
                  <a:cubicBezTo>
                    <a:pt x="9565" y="4598"/>
                    <a:pt x="9658" y="4574"/>
                    <a:pt x="9751" y="4574"/>
                  </a:cubicBezTo>
                  <a:cubicBezTo>
                    <a:pt x="9825" y="4574"/>
                    <a:pt x="9899" y="4589"/>
                    <a:pt x="9967" y="4619"/>
                  </a:cubicBezTo>
                  <a:lnTo>
                    <a:pt x="10092" y="4636"/>
                  </a:lnTo>
                  <a:lnTo>
                    <a:pt x="10103" y="4636"/>
                  </a:lnTo>
                  <a:cubicBezTo>
                    <a:pt x="10160" y="4608"/>
                    <a:pt x="10223" y="4596"/>
                    <a:pt x="10291" y="4591"/>
                  </a:cubicBezTo>
                  <a:cubicBezTo>
                    <a:pt x="10308" y="4596"/>
                    <a:pt x="10326" y="4596"/>
                    <a:pt x="10343" y="4608"/>
                  </a:cubicBezTo>
                  <a:cubicBezTo>
                    <a:pt x="10348" y="4608"/>
                    <a:pt x="10354" y="4619"/>
                    <a:pt x="10354" y="4619"/>
                  </a:cubicBezTo>
                  <a:cubicBezTo>
                    <a:pt x="10348" y="4636"/>
                    <a:pt x="10343" y="4648"/>
                    <a:pt x="10337" y="4659"/>
                  </a:cubicBezTo>
                  <a:cubicBezTo>
                    <a:pt x="10331" y="4670"/>
                    <a:pt x="10314" y="4676"/>
                    <a:pt x="10326" y="4693"/>
                  </a:cubicBezTo>
                  <a:cubicBezTo>
                    <a:pt x="10331" y="4699"/>
                    <a:pt x="10343" y="4705"/>
                    <a:pt x="10348" y="4716"/>
                  </a:cubicBezTo>
                  <a:cubicBezTo>
                    <a:pt x="10360" y="4722"/>
                    <a:pt x="10377" y="4722"/>
                    <a:pt x="10394" y="4722"/>
                  </a:cubicBezTo>
                  <a:cubicBezTo>
                    <a:pt x="10408" y="4719"/>
                    <a:pt x="10422" y="4715"/>
                    <a:pt x="10438" y="4715"/>
                  </a:cubicBezTo>
                  <a:cubicBezTo>
                    <a:pt x="10454" y="4715"/>
                    <a:pt x="10471" y="4719"/>
                    <a:pt x="10491" y="4733"/>
                  </a:cubicBezTo>
                  <a:cubicBezTo>
                    <a:pt x="10508" y="4750"/>
                    <a:pt x="10531" y="4762"/>
                    <a:pt x="10559" y="4762"/>
                  </a:cubicBezTo>
                  <a:cubicBezTo>
                    <a:pt x="10656" y="4762"/>
                    <a:pt x="10679" y="4801"/>
                    <a:pt x="10730" y="4830"/>
                  </a:cubicBezTo>
                  <a:cubicBezTo>
                    <a:pt x="10747" y="4838"/>
                    <a:pt x="10742" y="4844"/>
                    <a:pt x="10727" y="4844"/>
                  </a:cubicBezTo>
                  <a:cubicBezTo>
                    <a:pt x="10722" y="4844"/>
                    <a:pt x="10715" y="4843"/>
                    <a:pt x="10707" y="4841"/>
                  </a:cubicBezTo>
                  <a:cubicBezTo>
                    <a:pt x="10697" y="4841"/>
                    <a:pt x="10688" y="4840"/>
                    <a:pt x="10679" y="4840"/>
                  </a:cubicBezTo>
                  <a:cubicBezTo>
                    <a:pt x="10605" y="4840"/>
                    <a:pt x="10582" y="4862"/>
                    <a:pt x="10582" y="4893"/>
                  </a:cubicBezTo>
                  <a:cubicBezTo>
                    <a:pt x="10582" y="4904"/>
                    <a:pt x="10588" y="4915"/>
                    <a:pt x="10588" y="4921"/>
                  </a:cubicBezTo>
                  <a:cubicBezTo>
                    <a:pt x="10667" y="4944"/>
                    <a:pt x="10747" y="4967"/>
                    <a:pt x="10832" y="4989"/>
                  </a:cubicBezTo>
                  <a:cubicBezTo>
                    <a:pt x="10841" y="4992"/>
                    <a:pt x="10851" y="4994"/>
                    <a:pt x="10861" y="4994"/>
                  </a:cubicBezTo>
                  <a:cubicBezTo>
                    <a:pt x="10871" y="4994"/>
                    <a:pt x="10881" y="4992"/>
                    <a:pt x="10889" y="4989"/>
                  </a:cubicBezTo>
                  <a:lnTo>
                    <a:pt x="11208" y="4932"/>
                  </a:lnTo>
                  <a:cubicBezTo>
                    <a:pt x="11197" y="4915"/>
                    <a:pt x="11185" y="4904"/>
                    <a:pt x="11174" y="4887"/>
                  </a:cubicBezTo>
                  <a:cubicBezTo>
                    <a:pt x="11157" y="4858"/>
                    <a:pt x="11157" y="4841"/>
                    <a:pt x="11208" y="4824"/>
                  </a:cubicBezTo>
                  <a:cubicBezTo>
                    <a:pt x="11231" y="4819"/>
                    <a:pt x="11248" y="4813"/>
                    <a:pt x="11271" y="4801"/>
                  </a:cubicBezTo>
                  <a:cubicBezTo>
                    <a:pt x="11291" y="4796"/>
                    <a:pt x="11313" y="4794"/>
                    <a:pt x="11335" y="4794"/>
                  </a:cubicBezTo>
                  <a:cubicBezTo>
                    <a:pt x="11361" y="4794"/>
                    <a:pt x="11388" y="4798"/>
                    <a:pt x="11413" y="4807"/>
                  </a:cubicBezTo>
                  <a:cubicBezTo>
                    <a:pt x="11436" y="4819"/>
                    <a:pt x="11447" y="4824"/>
                    <a:pt x="11470" y="4830"/>
                  </a:cubicBezTo>
                  <a:cubicBezTo>
                    <a:pt x="11509" y="4849"/>
                    <a:pt x="11551" y="4858"/>
                    <a:pt x="11591" y="4858"/>
                  </a:cubicBezTo>
                  <a:cubicBezTo>
                    <a:pt x="11610" y="4858"/>
                    <a:pt x="11629" y="4856"/>
                    <a:pt x="11647" y="4853"/>
                  </a:cubicBezTo>
                  <a:cubicBezTo>
                    <a:pt x="11698" y="4836"/>
                    <a:pt x="11738" y="4824"/>
                    <a:pt x="11789" y="4807"/>
                  </a:cubicBezTo>
                  <a:cubicBezTo>
                    <a:pt x="11835" y="4796"/>
                    <a:pt x="11886" y="4796"/>
                    <a:pt x="11932" y="4796"/>
                  </a:cubicBezTo>
                  <a:cubicBezTo>
                    <a:pt x="11973" y="4800"/>
                    <a:pt x="12029" y="4816"/>
                    <a:pt x="12064" y="4816"/>
                  </a:cubicBezTo>
                  <a:cubicBezTo>
                    <a:pt x="12072" y="4816"/>
                    <a:pt x="12080" y="4815"/>
                    <a:pt x="12085" y="4813"/>
                  </a:cubicBezTo>
                  <a:cubicBezTo>
                    <a:pt x="12142" y="4784"/>
                    <a:pt x="12194" y="4750"/>
                    <a:pt x="12165" y="4699"/>
                  </a:cubicBezTo>
                  <a:cubicBezTo>
                    <a:pt x="12159" y="4699"/>
                    <a:pt x="12159" y="4693"/>
                    <a:pt x="12154" y="4688"/>
                  </a:cubicBezTo>
                  <a:cubicBezTo>
                    <a:pt x="12142" y="4642"/>
                    <a:pt x="12194" y="4608"/>
                    <a:pt x="12285" y="4602"/>
                  </a:cubicBezTo>
                  <a:cubicBezTo>
                    <a:pt x="12307" y="4602"/>
                    <a:pt x="12325" y="4602"/>
                    <a:pt x="12347" y="4608"/>
                  </a:cubicBezTo>
                  <a:cubicBezTo>
                    <a:pt x="12364" y="4614"/>
                    <a:pt x="12381" y="4625"/>
                    <a:pt x="12399" y="4631"/>
                  </a:cubicBezTo>
                  <a:cubicBezTo>
                    <a:pt x="12433" y="4636"/>
                    <a:pt x="12461" y="4648"/>
                    <a:pt x="12490" y="4665"/>
                  </a:cubicBezTo>
                  <a:cubicBezTo>
                    <a:pt x="12598" y="4619"/>
                    <a:pt x="12706" y="4596"/>
                    <a:pt x="12826" y="4591"/>
                  </a:cubicBezTo>
                  <a:cubicBezTo>
                    <a:pt x="12849" y="4587"/>
                    <a:pt x="12872" y="4586"/>
                    <a:pt x="12895" y="4586"/>
                  </a:cubicBezTo>
                  <a:cubicBezTo>
                    <a:pt x="12993" y="4586"/>
                    <a:pt x="13091" y="4614"/>
                    <a:pt x="13179" y="4665"/>
                  </a:cubicBezTo>
                  <a:lnTo>
                    <a:pt x="13259" y="4676"/>
                  </a:lnTo>
                  <a:cubicBezTo>
                    <a:pt x="13304" y="4653"/>
                    <a:pt x="13361" y="4636"/>
                    <a:pt x="13412" y="4631"/>
                  </a:cubicBezTo>
                  <a:cubicBezTo>
                    <a:pt x="13488" y="4617"/>
                    <a:pt x="13564" y="4609"/>
                    <a:pt x="13640" y="4609"/>
                  </a:cubicBezTo>
                  <a:cubicBezTo>
                    <a:pt x="13689" y="4609"/>
                    <a:pt x="13739" y="4612"/>
                    <a:pt x="13788" y="4619"/>
                  </a:cubicBezTo>
                  <a:cubicBezTo>
                    <a:pt x="13868" y="4585"/>
                    <a:pt x="13953" y="4562"/>
                    <a:pt x="14039" y="4551"/>
                  </a:cubicBezTo>
                  <a:cubicBezTo>
                    <a:pt x="14101" y="4545"/>
                    <a:pt x="14164" y="4545"/>
                    <a:pt x="14221" y="4545"/>
                  </a:cubicBezTo>
                  <a:cubicBezTo>
                    <a:pt x="14323" y="4465"/>
                    <a:pt x="14547" y="4419"/>
                    <a:pt x="14759" y="4419"/>
                  </a:cubicBezTo>
                  <a:cubicBezTo>
                    <a:pt x="14771" y="4419"/>
                    <a:pt x="14784" y="4420"/>
                    <a:pt x="14796" y="4420"/>
                  </a:cubicBezTo>
                  <a:cubicBezTo>
                    <a:pt x="14813" y="4408"/>
                    <a:pt x="14836" y="4403"/>
                    <a:pt x="14859" y="4397"/>
                  </a:cubicBezTo>
                  <a:cubicBezTo>
                    <a:pt x="14916" y="4386"/>
                    <a:pt x="14973" y="4363"/>
                    <a:pt x="15018" y="4334"/>
                  </a:cubicBezTo>
                  <a:cubicBezTo>
                    <a:pt x="15053" y="4329"/>
                    <a:pt x="15081" y="4329"/>
                    <a:pt x="15109" y="4329"/>
                  </a:cubicBezTo>
                  <a:cubicBezTo>
                    <a:pt x="15121" y="4295"/>
                    <a:pt x="15121" y="4255"/>
                    <a:pt x="15201" y="4243"/>
                  </a:cubicBezTo>
                  <a:lnTo>
                    <a:pt x="15315" y="4198"/>
                  </a:lnTo>
                  <a:cubicBezTo>
                    <a:pt x="15303" y="4186"/>
                    <a:pt x="15292" y="4169"/>
                    <a:pt x="15280" y="4158"/>
                  </a:cubicBezTo>
                  <a:cubicBezTo>
                    <a:pt x="15269" y="4141"/>
                    <a:pt x="15258" y="4129"/>
                    <a:pt x="15246" y="4118"/>
                  </a:cubicBezTo>
                  <a:cubicBezTo>
                    <a:pt x="15261" y="4114"/>
                    <a:pt x="15277" y="4112"/>
                    <a:pt x="15293" y="4112"/>
                  </a:cubicBezTo>
                  <a:cubicBezTo>
                    <a:pt x="15325" y="4112"/>
                    <a:pt x="15358" y="4120"/>
                    <a:pt x="15389" y="4135"/>
                  </a:cubicBezTo>
                  <a:cubicBezTo>
                    <a:pt x="15406" y="4141"/>
                    <a:pt x="15417" y="4152"/>
                    <a:pt x="15434" y="4158"/>
                  </a:cubicBezTo>
                  <a:cubicBezTo>
                    <a:pt x="15476" y="4179"/>
                    <a:pt x="15522" y="4191"/>
                    <a:pt x="15568" y="4191"/>
                  </a:cubicBezTo>
                  <a:cubicBezTo>
                    <a:pt x="15584" y="4191"/>
                    <a:pt x="15600" y="4189"/>
                    <a:pt x="15616" y="4186"/>
                  </a:cubicBezTo>
                  <a:cubicBezTo>
                    <a:pt x="15673" y="4175"/>
                    <a:pt x="15719" y="4164"/>
                    <a:pt x="15776" y="4152"/>
                  </a:cubicBezTo>
                  <a:cubicBezTo>
                    <a:pt x="15801" y="4149"/>
                    <a:pt x="15827" y="4148"/>
                    <a:pt x="15853" y="4148"/>
                  </a:cubicBezTo>
                  <a:cubicBezTo>
                    <a:pt x="15878" y="4148"/>
                    <a:pt x="15904" y="4149"/>
                    <a:pt x="15930" y="4152"/>
                  </a:cubicBezTo>
                  <a:cubicBezTo>
                    <a:pt x="15964" y="4158"/>
                    <a:pt x="16009" y="4175"/>
                    <a:pt x="16049" y="4175"/>
                  </a:cubicBezTo>
                  <a:lnTo>
                    <a:pt x="16118" y="4164"/>
                  </a:lnTo>
                  <a:cubicBezTo>
                    <a:pt x="16169" y="4141"/>
                    <a:pt x="16214" y="4118"/>
                    <a:pt x="16197" y="4072"/>
                  </a:cubicBezTo>
                  <a:cubicBezTo>
                    <a:pt x="16192" y="4067"/>
                    <a:pt x="16192" y="4061"/>
                    <a:pt x="16192" y="4055"/>
                  </a:cubicBezTo>
                  <a:cubicBezTo>
                    <a:pt x="16192" y="4021"/>
                    <a:pt x="16226" y="3998"/>
                    <a:pt x="16288" y="3987"/>
                  </a:cubicBezTo>
                  <a:cubicBezTo>
                    <a:pt x="16343" y="3957"/>
                    <a:pt x="16402" y="3940"/>
                    <a:pt x="16462" y="3940"/>
                  </a:cubicBezTo>
                  <a:cubicBezTo>
                    <a:pt x="16470" y="3940"/>
                    <a:pt x="16479" y="3941"/>
                    <a:pt x="16488" y="3941"/>
                  </a:cubicBezTo>
                  <a:cubicBezTo>
                    <a:pt x="16539" y="3911"/>
                    <a:pt x="16598" y="3897"/>
                    <a:pt x="16658" y="3897"/>
                  </a:cubicBezTo>
                  <a:cubicBezTo>
                    <a:pt x="16677" y="3897"/>
                    <a:pt x="16696" y="3899"/>
                    <a:pt x="16716" y="3902"/>
                  </a:cubicBezTo>
                  <a:cubicBezTo>
                    <a:pt x="16892" y="3924"/>
                    <a:pt x="17000" y="3981"/>
                    <a:pt x="17160" y="4010"/>
                  </a:cubicBezTo>
                  <a:lnTo>
                    <a:pt x="17239" y="4021"/>
                  </a:lnTo>
                  <a:lnTo>
                    <a:pt x="17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75"/>
          <p:cNvGrpSpPr/>
          <p:nvPr/>
        </p:nvGrpSpPr>
        <p:grpSpPr>
          <a:xfrm rot="-406465">
            <a:off x="3898154" y="206994"/>
            <a:ext cx="1287909" cy="344459"/>
            <a:chOff x="-1128125" y="1939975"/>
            <a:chExt cx="859776" cy="229952"/>
          </a:xfrm>
        </p:grpSpPr>
        <p:sp>
          <p:nvSpPr>
            <p:cNvPr id="1615" name="Google Shape;1615;p75"/>
            <p:cNvSpPr/>
            <p:nvPr/>
          </p:nvSpPr>
          <p:spPr>
            <a:xfrm>
              <a:off x="-1128125" y="1939975"/>
              <a:ext cx="859776" cy="229952"/>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5"/>
            <p:cNvSpPr/>
            <p:nvPr/>
          </p:nvSpPr>
          <p:spPr>
            <a:xfrm>
              <a:off x="-600144" y="210979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5"/>
            <p:cNvSpPr/>
            <p:nvPr/>
          </p:nvSpPr>
          <p:spPr>
            <a:xfrm>
              <a:off x="-600144" y="2017883"/>
              <a:ext cx="34014" cy="30587"/>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5"/>
            <p:cNvSpPr/>
            <p:nvPr/>
          </p:nvSpPr>
          <p:spPr>
            <a:xfrm>
              <a:off x="-646522"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5"/>
            <p:cNvSpPr/>
            <p:nvPr/>
          </p:nvSpPr>
          <p:spPr>
            <a:xfrm>
              <a:off x="-612310" y="2005022"/>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5"/>
            <p:cNvSpPr/>
            <p:nvPr/>
          </p:nvSpPr>
          <p:spPr>
            <a:xfrm>
              <a:off x="-599846"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5"/>
            <p:cNvSpPr/>
            <p:nvPr/>
          </p:nvSpPr>
          <p:spPr>
            <a:xfrm>
              <a:off x="-646522"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5"/>
            <p:cNvSpPr/>
            <p:nvPr/>
          </p:nvSpPr>
          <p:spPr>
            <a:xfrm>
              <a:off x="-646522"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5"/>
            <p:cNvSpPr/>
            <p:nvPr/>
          </p:nvSpPr>
          <p:spPr>
            <a:xfrm>
              <a:off x="-637435"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5"/>
            <p:cNvSpPr/>
            <p:nvPr/>
          </p:nvSpPr>
          <p:spPr>
            <a:xfrm>
              <a:off x="-612310" y="2096089"/>
              <a:ext cx="12811" cy="12463"/>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5"/>
            <p:cNvSpPr/>
            <p:nvPr/>
          </p:nvSpPr>
          <p:spPr>
            <a:xfrm>
              <a:off x="-600144"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5"/>
            <p:cNvSpPr/>
            <p:nvPr/>
          </p:nvSpPr>
          <p:spPr>
            <a:xfrm>
              <a:off x="-551184"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5"/>
            <p:cNvSpPr/>
            <p:nvPr/>
          </p:nvSpPr>
          <p:spPr>
            <a:xfrm>
              <a:off x="-551184"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5"/>
            <p:cNvSpPr/>
            <p:nvPr/>
          </p:nvSpPr>
          <p:spPr>
            <a:xfrm>
              <a:off x="-551184" y="2017883"/>
              <a:ext cx="33666" cy="30587"/>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5"/>
            <p:cNvSpPr/>
            <p:nvPr/>
          </p:nvSpPr>
          <p:spPr>
            <a:xfrm>
              <a:off x="-600144"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5"/>
            <p:cNvSpPr/>
            <p:nvPr/>
          </p:nvSpPr>
          <p:spPr>
            <a:xfrm>
              <a:off x="-542445"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5"/>
            <p:cNvSpPr/>
            <p:nvPr/>
          </p:nvSpPr>
          <p:spPr>
            <a:xfrm>
              <a:off x="-564492"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5"/>
            <p:cNvSpPr/>
            <p:nvPr/>
          </p:nvSpPr>
          <p:spPr>
            <a:xfrm>
              <a:off x="-564492"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5"/>
            <p:cNvSpPr/>
            <p:nvPr/>
          </p:nvSpPr>
          <p:spPr>
            <a:xfrm>
              <a:off x="-562208" y="2152894"/>
              <a:ext cx="12463" cy="12513"/>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5"/>
            <p:cNvSpPr/>
            <p:nvPr/>
          </p:nvSpPr>
          <p:spPr>
            <a:xfrm>
              <a:off x="-646522"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5"/>
            <p:cNvSpPr/>
            <p:nvPr/>
          </p:nvSpPr>
          <p:spPr>
            <a:xfrm>
              <a:off x="-741810" y="210979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5"/>
            <p:cNvSpPr/>
            <p:nvPr/>
          </p:nvSpPr>
          <p:spPr>
            <a:xfrm>
              <a:off x="-741810" y="2064806"/>
              <a:ext cx="34014" cy="30885"/>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5"/>
            <p:cNvSpPr/>
            <p:nvPr/>
          </p:nvSpPr>
          <p:spPr>
            <a:xfrm>
              <a:off x="-754819" y="1954971"/>
              <a:ext cx="14748" cy="12662"/>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5"/>
            <p:cNvSpPr/>
            <p:nvPr/>
          </p:nvSpPr>
          <p:spPr>
            <a:xfrm>
              <a:off x="-707300"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5"/>
            <p:cNvSpPr/>
            <p:nvPr/>
          </p:nvSpPr>
          <p:spPr>
            <a:xfrm>
              <a:off x="-732772" y="1939975"/>
              <a:ext cx="24976" cy="16585"/>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5"/>
            <p:cNvSpPr/>
            <p:nvPr/>
          </p:nvSpPr>
          <p:spPr>
            <a:xfrm>
              <a:off x="-754819" y="2053932"/>
              <a:ext cx="14748" cy="12662"/>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5"/>
            <p:cNvSpPr/>
            <p:nvPr/>
          </p:nvSpPr>
          <p:spPr>
            <a:xfrm>
              <a:off x="-516972" y="2096089"/>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5"/>
            <p:cNvSpPr/>
            <p:nvPr/>
          </p:nvSpPr>
          <p:spPr>
            <a:xfrm>
              <a:off x="-741810" y="1972896"/>
              <a:ext cx="34014" cy="30885"/>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5"/>
            <p:cNvSpPr/>
            <p:nvPr/>
          </p:nvSpPr>
          <p:spPr>
            <a:xfrm>
              <a:off x="-741810" y="2017883"/>
              <a:ext cx="34014" cy="30587"/>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5"/>
            <p:cNvSpPr/>
            <p:nvPr/>
          </p:nvSpPr>
          <p:spPr>
            <a:xfrm>
              <a:off x="-754819" y="2152894"/>
              <a:ext cx="14748" cy="12662"/>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5"/>
            <p:cNvSpPr/>
            <p:nvPr/>
          </p:nvSpPr>
          <p:spPr>
            <a:xfrm>
              <a:off x="-659780"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5"/>
            <p:cNvSpPr/>
            <p:nvPr/>
          </p:nvSpPr>
          <p:spPr>
            <a:xfrm>
              <a:off x="-695134" y="2064806"/>
              <a:ext cx="33716" cy="30885"/>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5"/>
            <p:cNvSpPr/>
            <p:nvPr/>
          </p:nvSpPr>
          <p:spPr>
            <a:xfrm>
              <a:off x="-659780"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5"/>
            <p:cNvSpPr/>
            <p:nvPr/>
          </p:nvSpPr>
          <p:spPr>
            <a:xfrm>
              <a:off x="-659780"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5"/>
            <p:cNvSpPr/>
            <p:nvPr/>
          </p:nvSpPr>
          <p:spPr>
            <a:xfrm>
              <a:off x="-695134" y="1972896"/>
              <a:ext cx="33716" cy="30885"/>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5"/>
            <p:cNvSpPr/>
            <p:nvPr/>
          </p:nvSpPr>
          <p:spPr>
            <a:xfrm>
              <a:off x="-695134"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5"/>
            <p:cNvSpPr/>
            <p:nvPr/>
          </p:nvSpPr>
          <p:spPr>
            <a:xfrm>
              <a:off x="-695134" y="1939975"/>
              <a:ext cx="24629" cy="16585"/>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5"/>
            <p:cNvSpPr/>
            <p:nvPr/>
          </p:nvSpPr>
          <p:spPr>
            <a:xfrm>
              <a:off x="-695134" y="2017883"/>
              <a:ext cx="33716" cy="30587"/>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5"/>
            <p:cNvSpPr/>
            <p:nvPr/>
          </p:nvSpPr>
          <p:spPr>
            <a:xfrm>
              <a:off x="-707300"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5"/>
            <p:cNvSpPr/>
            <p:nvPr/>
          </p:nvSpPr>
          <p:spPr>
            <a:xfrm>
              <a:off x="-360857"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5"/>
            <p:cNvSpPr/>
            <p:nvPr/>
          </p:nvSpPr>
          <p:spPr>
            <a:xfrm>
              <a:off x="-360857"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5"/>
            <p:cNvSpPr/>
            <p:nvPr/>
          </p:nvSpPr>
          <p:spPr>
            <a:xfrm>
              <a:off x="-360857"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5"/>
            <p:cNvSpPr/>
            <p:nvPr/>
          </p:nvSpPr>
          <p:spPr>
            <a:xfrm>
              <a:off x="-360857"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5"/>
            <p:cNvSpPr/>
            <p:nvPr/>
          </p:nvSpPr>
          <p:spPr>
            <a:xfrm>
              <a:off x="-37193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5"/>
            <p:cNvSpPr/>
            <p:nvPr/>
          </p:nvSpPr>
          <p:spPr>
            <a:xfrm>
              <a:off x="-409519" y="2064806"/>
              <a:ext cx="33716" cy="30885"/>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5"/>
            <p:cNvSpPr/>
            <p:nvPr/>
          </p:nvSpPr>
          <p:spPr>
            <a:xfrm>
              <a:off x="-374165" y="2053932"/>
              <a:ext cx="15045" cy="12662"/>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5"/>
            <p:cNvSpPr/>
            <p:nvPr/>
          </p:nvSpPr>
          <p:spPr>
            <a:xfrm>
              <a:off x="-373867" y="1954971"/>
              <a:ext cx="14748" cy="12662"/>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5"/>
            <p:cNvSpPr/>
            <p:nvPr/>
          </p:nvSpPr>
          <p:spPr>
            <a:xfrm>
              <a:off x="-351820" y="1939975"/>
              <a:ext cx="24629" cy="16585"/>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5"/>
            <p:cNvSpPr/>
            <p:nvPr/>
          </p:nvSpPr>
          <p:spPr>
            <a:xfrm>
              <a:off x="-409519" y="2109793"/>
              <a:ext cx="33716" cy="30587"/>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5"/>
            <p:cNvSpPr/>
            <p:nvPr/>
          </p:nvSpPr>
          <p:spPr>
            <a:xfrm>
              <a:off x="-314479" y="2064806"/>
              <a:ext cx="33964" cy="30885"/>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5"/>
            <p:cNvSpPr/>
            <p:nvPr/>
          </p:nvSpPr>
          <p:spPr>
            <a:xfrm>
              <a:off x="-328631" y="2096089"/>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5"/>
            <p:cNvSpPr/>
            <p:nvPr/>
          </p:nvSpPr>
          <p:spPr>
            <a:xfrm>
              <a:off x="-314479" y="210979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5"/>
            <p:cNvSpPr/>
            <p:nvPr/>
          </p:nvSpPr>
          <p:spPr>
            <a:xfrm>
              <a:off x="-278877" y="1954971"/>
              <a:ext cx="10527" cy="12761"/>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5"/>
            <p:cNvSpPr/>
            <p:nvPr/>
          </p:nvSpPr>
          <p:spPr>
            <a:xfrm>
              <a:off x="-314479" y="2017883"/>
              <a:ext cx="33964" cy="30587"/>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5"/>
            <p:cNvSpPr/>
            <p:nvPr/>
          </p:nvSpPr>
          <p:spPr>
            <a:xfrm>
              <a:off x="-328631" y="2005022"/>
              <a:ext cx="14748" cy="12612"/>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5"/>
            <p:cNvSpPr/>
            <p:nvPr/>
          </p:nvSpPr>
          <p:spPr>
            <a:xfrm>
              <a:off x="-314231"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5"/>
            <p:cNvSpPr/>
            <p:nvPr/>
          </p:nvSpPr>
          <p:spPr>
            <a:xfrm>
              <a:off x="-314479" y="1972896"/>
              <a:ext cx="33964" cy="30885"/>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5"/>
            <p:cNvSpPr/>
            <p:nvPr/>
          </p:nvSpPr>
          <p:spPr>
            <a:xfrm>
              <a:off x="-504558" y="1939975"/>
              <a:ext cx="24679" cy="16585"/>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5"/>
            <p:cNvSpPr/>
            <p:nvPr/>
          </p:nvSpPr>
          <p:spPr>
            <a:xfrm>
              <a:off x="-456195" y="1972896"/>
              <a:ext cx="34014" cy="30885"/>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5"/>
            <p:cNvSpPr/>
            <p:nvPr/>
          </p:nvSpPr>
          <p:spPr>
            <a:xfrm>
              <a:off x="-469204" y="2152894"/>
              <a:ext cx="14748" cy="12662"/>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5"/>
            <p:cNvSpPr/>
            <p:nvPr/>
          </p:nvSpPr>
          <p:spPr>
            <a:xfrm>
              <a:off x="-469204" y="1954971"/>
              <a:ext cx="14748" cy="12662"/>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5"/>
            <p:cNvSpPr/>
            <p:nvPr/>
          </p:nvSpPr>
          <p:spPr>
            <a:xfrm>
              <a:off x="-409519" y="2017883"/>
              <a:ext cx="33716" cy="30587"/>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5"/>
            <p:cNvSpPr/>
            <p:nvPr/>
          </p:nvSpPr>
          <p:spPr>
            <a:xfrm>
              <a:off x="-504807"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5"/>
            <p:cNvSpPr/>
            <p:nvPr/>
          </p:nvSpPr>
          <p:spPr>
            <a:xfrm>
              <a:off x="-516972" y="2005022"/>
              <a:ext cx="12761" cy="12463"/>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5"/>
            <p:cNvSpPr/>
            <p:nvPr/>
          </p:nvSpPr>
          <p:spPr>
            <a:xfrm>
              <a:off x="-504807"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5"/>
            <p:cNvSpPr/>
            <p:nvPr/>
          </p:nvSpPr>
          <p:spPr>
            <a:xfrm>
              <a:off x="-504807"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5"/>
            <p:cNvSpPr/>
            <p:nvPr/>
          </p:nvSpPr>
          <p:spPr>
            <a:xfrm>
              <a:off x="-504807"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5"/>
            <p:cNvSpPr/>
            <p:nvPr/>
          </p:nvSpPr>
          <p:spPr>
            <a:xfrm>
              <a:off x="-469204" y="2053932"/>
              <a:ext cx="14748" cy="12662"/>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5"/>
            <p:cNvSpPr/>
            <p:nvPr/>
          </p:nvSpPr>
          <p:spPr>
            <a:xfrm>
              <a:off x="-421684" y="2096089"/>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5"/>
            <p:cNvSpPr/>
            <p:nvPr/>
          </p:nvSpPr>
          <p:spPr>
            <a:xfrm>
              <a:off x="-409519" y="1939975"/>
              <a:ext cx="24629" cy="16585"/>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5"/>
            <p:cNvSpPr/>
            <p:nvPr/>
          </p:nvSpPr>
          <p:spPr>
            <a:xfrm>
              <a:off x="-421684" y="2005022"/>
              <a:ext cx="12513" cy="12463"/>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5"/>
            <p:cNvSpPr/>
            <p:nvPr/>
          </p:nvSpPr>
          <p:spPr>
            <a:xfrm>
              <a:off x="-409519" y="1972896"/>
              <a:ext cx="33716" cy="30885"/>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5"/>
            <p:cNvSpPr/>
            <p:nvPr/>
          </p:nvSpPr>
          <p:spPr>
            <a:xfrm>
              <a:off x="-447157" y="1939975"/>
              <a:ext cx="24976" cy="16585"/>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5"/>
            <p:cNvSpPr/>
            <p:nvPr/>
          </p:nvSpPr>
          <p:spPr>
            <a:xfrm>
              <a:off x="-456195" y="210979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5"/>
            <p:cNvSpPr/>
            <p:nvPr/>
          </p:nvSpPr>
          <p:spPr>
            <a:xfrm>
              <a:off x="-456195" y="2017883"/>
              <a:ext cx="34014" cy="30587"/>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5"/>
            <p:cNvSpPr/>
            <p:nvPr/>
          </p:nvSpPr>
          <p:spPr>
            <a:xfrm>
              <a:off x="-456195" y="2064806"/>
              <a:ext cx="34014" cy="30885"/>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5"/>
            <p:cNvSpPr/>
            <p:nvPr/>
          </p:nvSpPr>
          <p:spPr>
            <a:xfrm>
              <a:off x="-551184"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5"/>
            <p:cNvSpPr/>
            <p:nvPr/>
          </p:nvSpPr>
          <p:spPr>
            <a:xfrm>
              <a:off x="-1090487" y="2005022"/>
              <a:ext cx="14748" cy="12612"/>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5"/>
            <p:cNvSpPr/>
            <p:nvPr/>
          </p:nvSpPr>
          <p:spPr>
            <a:xfrm>
              <a:off x="-1090487" y="2096089"/>
              <a:ext cx="14748" cy="12612"/>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5"/>
            <p:cNvSpPr/>
            <p:nvPr/>
          </p:nvSpPr>
          <p:spPr>
            <a:xfrm>
              <a:off x="-1075789"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5"/>
            <p:cNvSpPr/>
            <p:nvPr/>
          </p:nvSpPr>
          <p:spPr>
            <a:xfrm>
              <a:off x="-1113377" y="1939975"/>
              <a:ext cx="24629" cy="16585"/>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5"/>
            <p:cNvSpPr/>
            <p:nvPr/>
          </p:nvSpPr>
          <p:spPr>
            <a:xfrm>
              <a:off x="-1076087" y="1972896"/>
              <a:ext cx="33716" cy="30885"/>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5"/>
            <p:cNvSpPr/>
            <p:nvPr/>
          </p:nvSpPr>
          <p:spPr>
            <a:xfrm>
              <a:off x="-1122464" y="201788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5"/>
            <p:cNvSpPr/>
            <p:nvPr/>
          </p:nvSpPr>
          <p:spPr>
            <a:xfrm>
              <a:off x="-1122464" y="1972896"/>
              <a:ext cx="33716" cy="30885"/>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5"/>
            <p:cNvSpPr/>
            <p:nvPr/>
          </p:nvSpPr>
          <p:spPr>
            <a:xfrm>
              <a:off x="-1122464" y="2064806"/>
              <a:ext cx="33716" cy="30885"/>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5"/>
            <p:cNvSpPr/>
            <p:nvPr/>
          </p:nvSpPr>
          <p:spPr>
            <a:xfrm>
              <a:off x="-1027425" y="2064806"/>
              <a:ext cx="33964" cy="30885"/>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5"/>
            <p:cNvSpPr/>
            <p:nvPr/>
          </p:nvSpPr>
          <p:spPr>
            <a:xfrm>
              <a:off x="-1027425" y="201788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5"/>
            <p:cNvSpPr/>
            <p:nvPr/>
          </p:nvSpPr>
          <p:spPr>
            <a:xfrm>
              <a:off x="-1027425" y="1972896"/>
              <a:ext cx="33964" cy="30885"/>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5"/>
            <p:cNvSpPr/>
            <p:nvPr/>
          </p:nvSpPr>
          <p:spPr>
            <a:xfrm>
              <a:off x="-1110547" y="2156717"/>
              <a:ext cx="21252" cy="13208"/>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5"/>
            <p:cNvSpPr/>
            <p:nvPr/>
          </p:nvSpPr>
          <p:spPr>
            <a:xfrm>
              <a:off x="-1027425" y="2109793"/>
              <a:ext cx="33964" cy="30587"/>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5"/>
            <p:cNvSpPr/>
            <p:nvPr/>
          </p:nvSpPr>
          <p:spPr>
            <a:xfrm>
              <a:off x="-1040434"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5"/>
            <p:cNvSpPr/>
            <p:nvPr/>
          </p:nvSpPr>
          <p:spPr>
            <a:xfrm>
              <a:off x="-1040434"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5"/>
            <p:cNvSpPr/>
            <p:nvPr/>
          </p:nvSpPr>
          <p:spPr>
            <a:xfrm>
              <a:off x="-1076087" y="2064806"/>
              <a:ext cx="33716" cy="30885"/>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5"/>
            <p:cNvSpPr/>
            <p:nvPr/>
          </p:nvSpPr>
          <p:spPr>
            <a:xfrm>
              <a:off x="-1076087" y="210979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5"/>
            <p:cNvSpPr/>
            <p:nvPr/>
          </p:nvSpPr>
          <p:spPr>
            <a:xfrm>
              <a:off x="-1040434"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5"/>
            <p:cNvSpPr/>
            <p:nvPr/>
          </p:nvSpPr>
          <p:spPr>
            <a:xfrm>
              <a:off x="-790422" y="2064806"/>
              <a:ext cx="33666" cy="30885"/>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5"/>
            <p:cNvSpPr/>
            <p:nvPr/>
          </p:nvSpPr>
          <p:spPr>
            <a:xfrm>
              <a:off x="-1122464" y="2109793"/>
              <a:ext cx="33716" cy="30587"/>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5"/>
            <p:cNvSpPr/>
            <p:nvPr/>
          </p:nvSpPr>
          <p:spPr>
            <a:xfrm>
              <a:off x="-536785" y="2156816"/>
              <a:ext cx="18720" cy="10577"/>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5"/>
            <p:cNvSpPr/>
            <p:nvPr/>
          </p:nvSpPr>
          <p:spPr>
            <a:xfrm>
              <a:off x="-504261" y="2156816"/>
              <a:ext cx="18422" cy="10577"/>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5"/>
            <p:cNvSpPr/>
            <p:nvPr/>
          </p:nvSpPr>
          <p:spPr>
            <a:xfrm>
              <a:off x="-1076087" y="2156717"/>
              <a:ext cx="21550" cy="13208"/>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5"/>
            <p:cNvSpPr/>
            <p:nvPr/>
          </p:nvSpPr>
          <p:spPr>
            <a:xfrm>
              <a:off x="-599300" y="2156816"/>
              <a:ext cx="18720" cy="11123"/>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5"/>
            <p:cNvSpPr/>
            <p:nvPr/>
          </p:nvSpPr>
          <p:spPr>
            <a:xfrm>
              <a:off x="-441199" y="2156767"/>
              <a:ext cx="18174" cy="10328"/>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5"/>
            <p:cNvSpPr/>
            <p:nvPr/>
          </p:nvSpPr>
          <p:spPr>
            <a:xfrm>
              <a:off x="-408973" y="2156767"/>
              <a:ext cx="17876" cy="10030"/>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5"/>
            <p:cNvSpPr/>
            <p:nvPr/>
          </p:nvSpPr>
          <p:spPr>
            <a:xfrm>
              <a:off x="-278877" y="2152894"/>
              <a:ext cx="10527" cy="12513"/>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5"/>
            <p:cNvSpPr/>
            <p:nvPr/>
          </p:nvSpPr>
          <p:spPr>
            <a:xfrm>
              <a:off x="-313635" y="2156767"/>
              <a:ext cx="17578" cy="9782"/>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5"/>
            <p:cNvSpPr/>
            <p:nvPr/>
          </p:nvSpPr>
          <p:spPr>
            <a:xfrm>
              <a:off x="-345315" y="2156767"/>
              <a:ext cx="17578" cy="9782"/>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5"/>
            <p:cNvSpPr/>
            <p:nvPr/>
          </p:nvSpPr>
          <p:spPr>
            <a:xfrm>
              <a:off x="-632370" y="2156816"/>
              <a:ext cx="19018" cy="11123"/>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5"/>
            <p:cNvSpPr/>
            <p:nvPr/>
          </p:nvSpPr>
          <p:spPr>
            <a:xfrm>
              <a:off x="-694588" y="2156816"/>
              <a:ext cx="19266" cy="11421"/>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5"/>
            <p:cNvSpPr/>
            <p:nvPr/>
          </p:nvSpPr>
          <p:spPr>
            <a:xfrm>
              <a:off x="-980501" y="2156717"/>
              <a:ext cx="20706" cy="12662"/>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5"/>
            <p:cNvSpPr/>
            <p:nvPr/>
          </p:nvSpPr>
          <p:spPr>
            <a:xfrm>
              <a:off x="-919376" y="2156717"/>
              <a:ext cx="20408" cy="12364"/>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5"/>
            <p:cNvSpPr/>
            <p:nvPr/>
          </p:nvSpPr>
          <p:spPr>
            <a:xfrm>
              <a:off x="-1014961" y="2156717"/>
              <a:ext cx="20954" cy="12910"/>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5"/>
            <p:cNvSpPr/>
            <p:nvPr/>
          </p:nvSpPr>
          <p:spPr>
            <a:xfrm>
              <a:off x="-885163" y="2156717"/>
              <a:ext cx="20110" cy="12364"/>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5"/>
            <p:cNvSpPr/>
            <p:nvPr/>
          </p:nvSpPr>
          <p:spPr>
            <a:xfrm>
              <a:off x="-823542" y="2156717"/>
              <a:ext cx="19862" cy="12066"/>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5"/>
            <p:cNvSpPr/>
            <p:nvPr/>
          </p:nvSpPr>
          <p:spPr>
            <a:xfrm>
              <a:off x="-727956" y="2156816"/>
              <a:ext cx="19266" cy="11421"/>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5"/>
            <p:cNvSpPr/>
            <p:nvPr/>
          </p:nvSpPr>
          <p:spPr>
            <a:xfrm>
              <a:off x="-789876" y="2156816"/>
              <a:ext cx="19862" cy="11719"/>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5"/>
            <p:cNvSpPr/>
            <p:nvPr/>
          </p:nvSpPr>
          <p:spPr>
            <a:xfrm>
              <a:off x="-1076087" y="2017883"/>
              <a:ext cx="33716" cy="30587"/>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5"/>
            <p:cNvSpPr/>
            <p:nvPr/>
          </p:nvSpPr>
          <p:spPr>
            <a:xfrm>
              <a:off x="-836800" y="1972896"/>
              <a:ext cx="33666" cy="30885"/>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5"/>
            <p:cNvSpPr/>
            <p:nvPr/>
          </p:nvSpPr>
          <p:spPr>
            <a:xfrm>
              <a:off x="-850107" y="2053932"/>
              <a:ext cx="14748" cy="12662"/>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5"/>
            <p:cNvSpPr/>
            <p:nvPr/>
          </p:nvSpPr>
          <p:spPr>
            <a:xfrm>
              <a:off x="-836800" y="210979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5"/>
            <p:cNvSpPr/>
            <p:nvPr/>
          </p:nvSpPr>
          <p:spPr>
            <a:xfrm>
              <a:off x="-850107" y="2152894"/>
              <a:ext cx="14748" cy="12662"/>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5"/>
            <p:cNvSpPr/>
            <p:nvPr/>
          </p:nvSpPr>
          <p:spPr>
            <a:xfrm>
              <a:off x="-836800" y="2017883"/>
              <a:ext cx="33666" cy="30587"/>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5"/>
            <p:cNvSpPr/>
            <p:nvPr/>
          </p:nvSpPr>
          <p:spPr>
            <a:xfrm>
              <a:off x="-885759" y="2109793"/>
              <a:ext cx="34014" cy="30587"/>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5"/>
            <p:cNvSpPr/>
            <p:nvPr/>
          </p:nvSpPr>
          <p:spPr>
            <a:xfrm>
              <a:off x="-885759" y="2017883"/>
              <a:ext cx="34014" cy="30587"/>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5"/>
            <p:cNvSpPr/>
            <p:nvPr/>
          </p:nvSpPr>
          <p:spPr>
            <a:xfrm>
              <a:off x="-885759" y="2064806"/>
              <a:ext cx="34014" cy="30885"/>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5"/>
            <p:cNvSpPr/>
            <p:nvPr/>
          </p:nvSpPr>
          <p:spPr>
            <a:xfrm>
              <a:off x="-850107"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5"/>
            <p:cNvSpPr/>
            <p:nvPr/>
          </p:nvSpPr>
          <p:spPr>
            <a:xfrm>
              <a:off x="-790422" y="201788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5"/>
            <p:cNvSpPr/>
            <p:nvPr/>
          </p:nvSpPr>
          <p:spPr>
            <a:xfrm>
              <a:off x="-790422" y="1972896"/>
              <a:ext cx="33666" cy="30885"/>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5"/>
            <p:cNvSpPr/>
            <p:nvPr/>
          </p:nvSpPr>
          <p:spPr>
            <a:xfrm>
              <a:off x="-885759" y="1972896"/>
              <a:ext cx="34014" cy="30885"/>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5"/>
            <p:cNvSpPr/>
            <p:nvPr/>
          </p:nvSpPr>
          <p:spPr>
            <a:xfrm>
              <a:off x="-790174" y="1939975"/>
              <a:ext cx="24679" cy="16585"/>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5"/>
            <p:cNvSpPr/>
            <p:nvPr/>
          </p:nvSpPr>
          <p:spPr>
            <a:xfrm>
              <a:off x="-790422" y="2109793"/>
              <a:ext cx="33666" cy="30587"/>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5"/>
            <p:cNvSpPr/>
            <p:nvPr/>
          </p:nvSpPr>
          <p:spPr>
            <a:xfrm>
              <a:off x="-1018388" y="1939975"/>
              <a:ext cx="24927" cy="16585"/>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5"/>
            <p:cNvSpPr/>
            <p:nvPr/>
          </p:nvSpPr>
          <p:spPr>
            <a:xfrm>
              <a:off x="-828060" y="1939975"/>
              <a:ext cx="24927" cy="16585"/>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5"/>
            <p:cNvSpPr/>
            <p:nvPr/>
          </p:nvSpPr>
          <p:spPr>
            <a:xfrm>
              <a:off x="-804871" y="2096089"/>
              <a:ext cx="14748" cy="12612"/>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5"/>
            <p:cNvSpPr/>
            <p:nvPr/>
          </p:nvSpPr>
          <p:spPr>
            <a:xfrm>
              <a:off x="-804871" y="2005022"/>
              <a:ext cx="14748" cy="12612"/>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5"/>
            <p:cNvSpPr/>
            <p:nvPr/>
          </p:nvSpPr>
          <p:spPr>
            <a:xfrm>
              <a:off x="-836800" y="2064806"/>
              <a:ext cx="33666" cy="30885"/>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5"/>
            <p:cNvSpPr/>
            <p:nvPr/>
          </p:nvSpPr>
          <p:spPr>
            <a:xfrm>
              <a:off x="-943160" y="2152894"/>
              <a:ext cx="12513" cy="12513"/>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5"/>
            <p:cNvSpPr/>
            <p:nvPr/>
          </p:nvSpPr>
          <p:spPr>
            <a:xfrm>
              <a:off x="-885461" y="1939975"/>
              <a:ext cx="24629" cy="16585"/>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5"/>
            <p:cNvSpPr/>
            <p:nvPr/>
          </p:nvSpPr>
          <p:spPr>
            <a:xfrm>
              <a:off x="-981047" y="2109793"/>
              <a:ext cx="33716" cy="30587"/>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5"/>
            <p:cNvSpPr/>
            <p:nvPr/>
          </p:nvSpPr>
          <p:spPr>
            <a:xfrm>
              <a:off x="-945395" y="1954971"/>
              <a:ext cx="14748" cy="12662"/>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5"/>
            <p:cNvSpPr/>
            <p:nvPr/>
          </p:nvSpPr>
          <p:spPr>
            <a:xfrm>
              <a:off x="-981047" y="2064806"/>
              <a:ext cx="33964" cy="30885"/>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5"/>
            <p:cNvSpPr/>
            <p:nvPr/>
          </p:nvSpPr>
          <p:spPr>
            <a:xfrm>
              <a:off x="-992915" y="2005022"/>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5"/>
            <p:cNvSpPr/>
            <p:nvPr/>
          </p:nvSpPr>
          <p:spPr>
            <a:xfrm>
              <a:off x="-981047" y="1972896"/>
              <a:ext cx="33964" cy="30885"/>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5"/>
            <p:cNvSpPr/>
            <p:nvPr/>
          </p:nvSpPr>
          <p:spPr>
            <a:xfrm>
              <a:off x="-992915" y="2096089"/>
              <a:ext cx="12463" cy="12463"/>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5"/>
            <p:cNvSpPr/>
            <p:nvPr/>
          </p:nvSpPr>
          <p:spPr>
            <a:xfrm>
              <a:off x="-980749" y="1939975"/>
              <a:ext cx="24629" cy="16585"/>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5"/>
            <p:cNvSpPr/>
            <p:nvPr/>
          </p:nvSpPr>
          <p:spPr>
            <a:xfrm>
              <a:off x="-980749" y="2017883"/>
              <a:ext cx="33666" cy="30587"/>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5"/>
            <p:cNvSpPr/>
            <p:nvPr/>
          </p:nvSpPr>
          <p:spPr>
            <a:xfrm>
              <a:off x="-932137" y="2064806"/>
              <a:ext cx="33716" cy="30885"/>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5"/>
            <p:cNvSpPr/>
            <p:nvPr/>
          </p:nvSpPr>
          <p:spPr>
            <a:xfrm>
              <a:off x="-923100" y="1939975"/>
              <a:ext cx="24679" cy="16585"/>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5"/>
            <p:cNvSpPr/>
            <p:nvPr/>
          </p:nvSpPr>
          <p:spPr>
            <a:xfrm>
              <a:off x="-899911" y="2096089"/>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5"/>
            <p:cNvSpPr/>
            <p:nvPr/>
          </p:nvSpPr>
          <p:spPr>
            <a:xfrm>
              <a:off x="-899911" y="2005022"/>
              <a:ext cx="14797" cy="12612"/>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5"/>
            <p:cNvSpPr/>
            <p:nvPr/>
          </p:nvSpPr>
          <p:spPr>
            <a:xfrm>
              <a:off x="-932137" y="201788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5"/>
            <p:cNvSpPr/>
            <p:nvPr/>
          </p:nvSpPr>
          <p:spPr>
            <a:xfrm>
              <a:off x="-932137" y="1972896"/>
              <a:ext cx="33716" cy="30885"/>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5"/>
            <p:cNvSpPr/>
            <p:nvPr/>
          </p:nvSpPr>
          <p:spPr>
            <a:xfrm>
              <a:off x="-932137" y="2109793"/>
              <a:ext cx="33716" cy="30587"/>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5"/>
            <p:cNvSpPr/>
            <p:nvPr/>
          </p:nvSpPr>
          <p:spPr>
            <a:xfrm>
              <a:off x="-945395" y="2053932"/>
              <a:ext cx="14748" cy="12662"/>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75"/>
          <p:cNvSpPr txBox="1">
            <a:spLocks noGrp="1"/>
          </p:cNvSpPr>
          <p:nvPr>
            <p:ph type="subTitle" idx="1"/>
          </p:nvPr>
        </p:nvSpPr>
        <p:spPr>
          <a:xfrm>
            <a:off x="3406650" y="2032600"/>
            <a:ext cx="2330700" cy="774900"/>
          </a:xfrm>
          <a:prstGeom prst="rect">
            <a:avLst/>
          </a:prstGeom>
        </p:spPr>
        <p:txBody>
          <a:bodyPr spcFirstLastPara="1" wrap="square" lIns="91425" tIns="91425" rIns="91425" bIns="91425" anchor="t" anchorCtr="0">
            <a:noAutofit/>
          </a:bodyPr>
          <a:lstStyle/>
          <a:p>
            <a:pPr marL="0" indent="0"/>
            <a:r>
              <a:rPr lang="id-ID" dirty="0"/>
              <a:t>Rasial</a:t>
            </a:r>
          </a:p>
          <a:p>
            <a:pPr marL="0" lvl="0" indent="0" algn="ctr" rtl="0">
              <a:spcBef>
                <a:spcPts val="0"/>
              </a:spcBef>
              <a:spcAft>
                <a:spcPts val="0"/>
              </a:spcAft>
              <a:buNone/>
            </a:pPr>
            <a:endParaRPr dirty="0"/>
          </a:p>
        </p:txBody>
      </p:sp>
      <p:sp>
        <p:nvSpPr>
          <p:cNvPr id="1769" name="Google Shape;1769;p75"/>
          <p:cNvSpPr txBox="1">
            <a:spLocks noGrp="1"/>
          </p:cNvSpPr>
          <p:nvPr>
            <p:ph type="subTitle" idx="2"/>
          </p:nvPr>
        </p:nvSpPr>
        <p:spPr>
          <a:xfrm>
            <a:off x="6011000" y="2032605"/>
            <a:ext cx="2330700" cy="774900"/>
          </a:xfrm>
          <a:prstGeom prst="rect">
            <a:avLst/>
          </a:prstGeom>
        </p:spPr>
        <p:txBody>
          <a:bodyPr spcFirstLastPara="1" wrap="square" lIns="91425" tIns="91425" rIns="91425" bIns="91425" anchor="t" anchorCtr="0">
            <a:noAutofit/>
          </a:bodyPr>
          <a:lstStyle/>
          <a:p>
            <a:pPr marL="0" lvl="0" indent="0"/>
            <a:r>
              <a:rPr lang="id-ID" dirty="0"/>
              <a:t>Politik</a:t>
            </a:r>
            <a:endParaRPr dirty="0"/>
          </a:p>
        </p:txBody>
      </p:sp>
      <p:sp>
        <p:nvSpPr>
          <p:cNvPr id="1770" name="Google Shape;1770;p75"/>
          <p:cNvSpPr txBox="1">
            <a:spLocks noGrp="1"/>
          </p:cNvSpPr>
          <p:nvPr>
            <p:ph type="subTitle" idx="3"/>
          </p:nvPr>
        </p:nvSpPr>
        <p:spPr>
          <a:xfrm>
            <a:off x="6011000" y="1557276"/>
            <a:ext cx="2330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Konflik</a:t>
            </a:r>
            <a:endParaRPr dirty="0"/>
          </a:p>
        </p:txBody>
      </p:sp>
      <p:sp>
        <p:nvSpPr>
          <p:cNvPr id="1771" name="Google Shape;1771;p75"/>
          <p:cNvSpPr txBox="1">
            <a:spLocks noGrp="1"/>
          </p:cNvSpPr>
          <p:nvPr>
            <p:ph type="subTitle" idx="4"/>
          </p:nvPr>
        </p:nvSpPr>
        <p:spPr>
          <a:xfrm>
            <a:off x="802300" y="2032600"/>
            <a:ext cx="2330700" cy="774900"/>
          </a:xfrm>
          <a:prstGeom prst="rect">
            <a:avLst/>
          </a:prstGeom>
        </p:spPr>
        <p:txBody>
          <a:bodyPr spcFirstLastPara="1" wrap="square" lIns="91425" tIns="91425" rIns="91425" bIns="91425" anchor="t" anchorCtr="0">
            <a:noAutofit/>
          </a:bodyPr>
          <a:lstStyle/>
          <a:p>
            <a:pPr marL="0" indent="0"/>
            <a:r>
              <a:rPr lang="id-ID" dirty="0"/>
              <a:t> Pribadi/ Individu</a:t>
            </a:r>
          </a:p>
          <a:p>
            <a:pPr marL="0" lvl="0" indent="0" algn="ctr" rtl="0">
              <a:spcBef>
                <a:spcPts val="0"/>
              </a:spcBef>
              <a:spcAft>
                <a:spcPts val="0"/>
              </a:spcAft>
              <a:buNone/>
            </a:pPr>
            <a:endParaRPr dirty="0"/>
          </a:p>
        </p:txBody>
      </p:sp>
      <p:sp>
        <p:nvSpPr>
          <p:cNvPr id="1772" name="Google Shape;1772;p75"/>
          <p:cNvSpPr txBox="1">
            <a:spLocks noGrp="1"/>
          </p:cNvSpPr>
          <p:nvPr>
            <p:ph type="subTitle" idx="5"/>
          </p:nvPr>
        </p:nvSpPr>
        <p:spPr>
          <a:xfrm>
            <a:off x="802300" y="1557276"/>
            <a:ext cx="2330700" cy="420600"/>
          </a:xfrm>
          <a:prstGeom prst="rect">
            <a:avLst/>
          </a:prstGeom>
        </p:spPr>
        <p:txBody>
          <a:bodyPr spcFirstLastPara="1" wrap="square" lIns="91425" tIns="91425" rIns="91425" bIns="91425" anchor="t" anchorCtr="0">
            <a:noAutofit/>
          </a:bodyPr>
          <a:lstStyle/>
          <a:p>
            <a:pPr marL="0" indent="0"/>
            <a:r>
              <a:rPr lang="id-ID" dirty="0"/>
              <a:t>Konflik</a:t>
            </a:r>
          </a:p>
          <a:p>
            <a:pPr marL="0" lvl="0" indent="0" algn="ctr" rtl="0">
              <a:spcBef>
                <a:spcPts val="0"/>
              </a:spcBef>
              <a:spcAft>
                <a:spcPts val="0"/>
              </a:spcAft>
              <a:buNone/>
            </a:pPr>
            <a:endParaRPr dirty="0"/>
          </a:p>
        </p:txBody>
      </p:sp>
      <p:sp>
        <p:nvSpPr>
          <p:cNvPr id="1773" name="Google Shape;1773;p75"/>
          <p:cNvSpPr txBox="1">
            <a:spLocks noGrp="1"/>
          </p:cNvSpPr>
          <p:nvPr>
            <p:ph type="subTitle" idx="6"/>
          </p:nvPr>
        </p:nvSpPr>
        <p:spPr>
          <a:xfrm>
            <a:off x="3406650" y="1557276"/>
            <a:ext cx="2330700" cy="420600"/>
          </a:xfrm>
          <a:prstGeom prst="rect">
            <a:avLst/>
          </a:prstGeom>
        </p:spPr>
        <p:txBody>
          <a:bodyPr spcFirstLastPara="1" wrap="square" lIns="91425" tIns="91425" rIns="91425" bIns="91425" anchor="t" anchorCtr="0">
            <a:noAutofit/>
          </a:bodyPr>
          <a:lstStyle/>
          <a:p>
            <a:pPr marL="0" indent="0"/>
            <a:r>
              <a:rPr lang="id-ID" dirty="0"/>
              <a:t>Konflik</a:t>
            </a:r>
            <a:endParaRPr dirty="0"/>
          </a:p>
        </p:txBody>
      </p:sp>
      <p:sp>
        <p:nvSpPr>
          <p:cNvPr id="1774" name="Google Shape;1774;p75"/>
          <p:cNvSpPr txBox="1">
            <a:spLocks noGrp="1"/>
          </p:cNvSpPr>
          <p:nvPr>
            <p:ph type="title"/>
          </p:nvPr>
        </p:nvSpPr>
        <p:spPr>
          <a:xfrm>
            <a:off x="2471550" y="437974"/>
            <a:ext cx="4200900" cy="719700"/>
          </a:xfrm>
          <a:prstGeom prst="rect">
            <a:avLst/>
          </a:prstGeom>
        </p:spPr>
        <p:txBody>
          <a:bodyPr spcFirstLastPara="1" wrap="square" lIns="91425" tIns="91425" rIns="91425" bIns="91425" anchor="t" anchorCtr="0">
            <a:noAutofit/>
          </a:bodyPr>
          <a:lstStyle/>
          <a:p>
            <a:pPr lvl="0"/>
            <a:r>
              <a:rPr lang="id-ID" dirty="0"/>
              <a:t>Jenis-Jenis Konflik </a:t>
            </a:r>
            <a:endParaRPr dirty="0"/>
          </a:p>
        </p:txBody>
      </p:sp>
      <p:sp>
        <p:nvSpPr>
          <p:cNvPr id="1775" name="Google Shape;1775;p75"/>
          <p:cNvSpPr txBox="1">
            <a:spLocks noGrp="1"/>
          </p:cNvSpPr>
          <p:nvPr>
            <p:ph type="subTitle" idx="7"/>
          </p:nvPr>
        </p:nvSpPr>
        <p:spPr>
          <a:xfrm>
            <a:off x="843152" y="3845275"/>
            <a:ext cx="2330700" cy="774900"/>
          </a:xfrm>
          <a:prstGeom prst="rect">
            <a:avLst/>
          </a:prstGeom>
        </p:spPr>
        <p:txBody>
          <a:bodyPr spcFirstLastPara="1" wrap="square" lIns="91425" tIns="91425" rIns="91425" bIns="91425" anchor="t" anchorCtr="0">
            <a:noAutofit/>
          </a:bodyPr>
          <a:lstStyle/>
          <a:p>
            <a:pPr marL="0" lvl="0" indent="0"/>
            <a:r>
              <a:rPr lang="id-ID" dirty="0"/>
              <a:t>Antarkelas Sosial</a:t>
            </a:r>
            <a:endParaRPr dirty="0"/>
          </a:p>
        </p:txBody>
      </p:sp>
      <p:sp>
        <p:nvSpPr>
          <p:cNvPr id="1776" name="Google Shape;1776;p75"/>
          <p:cNvSpPr txBox="1">
            <a:spLocks noGrp="1"/>
          </p:cNvSpPr>
          <p:nvPr>
            <p:ph type="subTitle" idx="8"/>
          </p:nvPr>
        </p:nvSpPr>
        <p:spPr>
          <a:xfrm>
            <a:off x="3682339" y="3804203"/>
            <a:ext cx="2330700" cy="774900"/>
          </a:xfrm>
          <a:prstGeom prst="rect">
            <a:avLst/>
          </a:prstGeom>
        </p:spPr>
        <p:txBody>
          <a:bodyPr spcFirstLastPara="1" wrap="square" lIns="91425" tIns="91425" rIns="91425" bIns="91425" anchor="t" anchorCtr="0">
            <a:noAutofit/>
          </a:bodyPr>
          <a:lstStyle/>
          <a:p>
            <a:pPr marL="0" lvl="0" indent="0"/>
            <a:r>
              <a:rPr lang="id-ID" dirty="0"/>
              <a:t>Internasional</a:t>
            </a:r>
            <a:endParaRPr dirty="0"/>
          </a:p>
        </p:txBody>
      </p:sp>
      <p:sp>
        <p:nvSpPr>
          <p:cNvPr id="1777" name="Google Shape;1777;p75"/>
          <p:cNvSpPr txBox="1">
            <a:spLocks noGrp="1"/>
          </p:cNvSpPr>
          <p:nvPr>
            <p:ph type="subTitle" idx="9"/>
          </p:nvPr>
        </p:nvSpPr>
        <p:spPr>
          <a:xfrm>
            <a:off x="3729353" y="3232234"/>
            <a:ext cx="2330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Konflik</a:t>
            </a:r>
            <a:endParaRPr dirty="0"/>
          </a:p>
        </p:txBody>
      </p:sp>
      <p:sp>
        <p:nvSpPr>
          <p:cNvPr id="1778" name="Google Shape;1778;p75"/>
          <p:cNvSpPr txBox="1">
            <a:spLocks noGrp="1"/>
          </p:cNvSpPr>
          <p:nvPr>
            <p:ph type="subTitle" idx="13"/>
          </p:nvPr>
        </p:nvSpPr>
        <p:spPr>
          <a:xfrm>
            <a:off x="816391" y="3230407"/>
            <a:ext cx="23307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Konflik</a:t>
            </a:r>
            <a:endParaRPr dirty="0"/>
          </a:p>
        </p:txBody>
      </p:sp>
      <p:grpSp>
        <p:nvGrpSpPr>
          <p:cNvPr id="1779" name="Google Shape;1779;p75"/>
          <p:cNvGrpSpPr/>
          <p:nvPr/>
        </p:nvGrpSpPr>
        <p:grpSpPr>
          <a:xfrm>
            <a:off x="1424493" y="1350268"/>
            <a:ext cx="754247" cy="310725"/>
            <a:chOff x="-2417150" y="1571850"/>
            <a:chExt cx="1347351" cy="310725"/>
          </a:xfrm>
        </p:grpSpPr>
        <p:sp>
          <p:nvSpPr>
            <p:cNvPr id="1780" name="Google Shape;1780;p75"/>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5"/>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5"/>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5"/>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5"/>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75"/>
          <p:cNvGrpSpPr/>
          <p:nvPr/>
        </p:nvGrpSpPr>
        <p:grpSpPr>
          <a:xfrm rot="1179153" flipH="1">
            <a:off x="5122854" y="1612383"/>
            <a:ext cx="793352" cy="403882"/>
            <a:chOff x="3882334" y="132219"/>
            <a:chExt cx="1319566" cy="493996"/>
          </a:xfrm>
        </p:grpSpPr>
        <p:sp>
          <p:nvSpPr>
            <p:cNvPr id="1786" name="Google Shape;1786;p75"/>
            <p:cNvSpPr/>
            <p:nvPr/>
          </p:nvSpPr>
          <p:spPr>
            <a:xfrm rot="-406505">
              <a:off x="3898155" y="206985"/>
              <a:ext cx="1287923" cy="344463"/>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5"/>
            <p:cNvSpPr/>
            <p:nvPr/>
          </p:nvSpPr>
          <p:spPr>
            <a:xfrm rot="-406505">
              <a:off x="4700237" y="440303"/>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5"/>
            <p:cNvSpPr/>
            <p:nvPr/>
          </p:nvSpPr>
          <p:spPr>
            <a:xfrm rot="-406505">
              <a:off x="4683996" y="303586"/>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5"/>
            <p:cNvSpPr/>
            <p:nvPr/>
          </p:nvSpPr>
          <p:spPr>
            <a:xfrm rot="-406505">
              <a:off x="4615011" y="3118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5"/>
            <p:cNvSpPr/>
            <p:nvPr/>
          </p:nvSpPr>
          <p:spPr>
            <a:xfrm rot="-406505">
              <a:off x="4662137" y="288574"/>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5"/>
            <p:cNvSpPr/>
            <p:nvPr/>
          </p:nvSpPr>
          <p:spPr>
            <a:xfrm rot="-406505">
              <a:off x="4669485" y="18854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5"/>
            <p:cNvSpPr/>
            <p:nvPr/>
          </p:nvSpPr>
          <p:spPr>
            <a:xfrm rot="-406505">
              <a:off x="4631252" y="4485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5"/>
            <p:cNvSpPr/>
            <p:nvPr/>
          </p:nvSpPr>
          <p:spPr>
            <a:xfrm rot="-406505">
              <a:off x="4623329" y="381605"/>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5"/>
            <p:cNvSpPr/>
            <p:nvPr/>
          </p:nvSpPr>
          <p:spPr>
            <a:xfrm rot="-406505">
              <a:off x="4613572" y="195190"/>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5"/>
            <p:cNvSpPr/>
            <p:nvPr/>
          </p:nvSpPr>
          <p:spPr>
            <a:xfrm rot="-406505">
              <a:off x="4678229" y="424035"/>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5"/>
            <p:cNvSpPr/>
            <p:nvPr/>
          </p:nvSpPr>
          <p:spPr>
            <a:xfrm rot="-406505">
              <a:off x="4676075" y="236693"/>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5"/>
            <p:cNvSpPr/>
            <p:nvPr/>
          </p:nvSpPr>
          <p:spPr>
            <a:xfrm rot="-406505">
              <a:off x="4748903" y="228046"/>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5"/>
            <p:cNvSpPr/>
            <p:nvPr/>
          </p:nvSpPr>
          <p:spPr>
            <a:xfrm rot="-406505">
              <a:off x="4765143" y="364763"/>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5"/>
            <p:cNvSpPr/>
            <p:nvPr/>
          </p:nvSpPr>
          <p:spPr>
            <a:xfrm rot="-406505">
              <a:off x="4756826" y="294966"/>
              <a:ext cx="50431"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5"/>
            <p:cNvSpPr/>
            <p:nvPr/>
          </p:nvSpPr>
          <p:spPr>
            <a:xfrm rot="-406505">
              <a:off x="4692316" y="373410"/>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5"/>
            <p:cNvSpPr/>
            <p:nvPr/>
          </p:nvSpPr>
          <p:spPr>
            <a:xfrm rot="-406505">
              <a:off x="4754867" y="178379"/>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5"/>
            <p:cNvSpPr/>
            <p:nvPr/>
          </p:nvSpPr>
          <p:spPr>
            <a:xfrm rot="-406505">
              <a:off x="4724429" y="2055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5"/>
            <p:cNvSpPr/>
            <p:nvPr/>
          </p:nvSpPr>
          <p:spPr>
            <a:xfrm rot="-40650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5"/>
            <p:cNvSpPr/>
            <p:nvPr/>
          </p:nvSpPr>
          <p:spPr>
            <a:xfrm rot="-40650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5"/>
            <p:cNvSpPr/>
            <p:nvPr/>
          </p:nvSpPr>
          <p:spPr>
            <a:xfrm rot="-406505">
              <a:off x="4607088" y="244888"/>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5"/>
            <p:cNvSpPr/>
            <p:nvPr/>
          </p:nvSpPr>
          <p:spPr>
            <a:xfrm rot="-406505">
              <a:off x="4489509" y="465335"/>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5"/>
            <p:cNvSpPr/>
            <p:nvPr/>
          </p:nvSpPr>
          <p:spPr>
            <a:xfrm rot="-406505">
              <a:off x="4481587" y="398416"/>
              <a:ext cx="50952" cy="46266"/>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5"/>
            <p:cNvSpPr/>
            <p:nvPr/>
          </p:nvSpPr>
          <p:spPr>
            <a:xfrm rot="-40650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5"/>
            <p:cNvSpPr/>
            <p:nvPr/>
          </p:nvSpPr>
          <p:spPr>
            <a:xfrm rot="-40650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5"/>
            <p:cNvSpPr/>
            <p:nvPr/>
          </p:nvSpPr>
          <p:spPr>
            <a:xfrm rot="-406505">
              <a:off x="4471755" y="212005"/>
              <a:ext cx="37414" cy="24844"/>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5"/>
            <p:cNvSpPr/>
            <p:nvPr/>
          </p:nvSpPr>
          <p:spPr>
            <a:xfrm rot="-406505">
              <a:off x="4458804" y="386336"/>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5"/>
            <p:cNvSpPr/>
            <p:nvPr/>
          </p:nvSpPr>
          <p:spPr>
            <a:xfrm rot="-406505">
              <a:off x="4820043" y="407193"/>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5"/>
            <p:cNvSpPr/>
            <p:nvPr/>
          </p:nvSpPr>
          <p:spPr>
            <a:xfrm rot="-406505">
              <a:off x="4465346" y="261699"/>
              <a:ext cx="50952" cy="46266"/>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5"/>
            <p:cNvSpPr/>
            <p:nvPr/>
          </p:nvSpPr>
          <p:spPr>
            <a:xfrm rot="-406505">
              <a:off x="4473269" y="328618"/>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5"/>
            <p:cNvSpPr/>
            <p:nvPr/>
          </p:nvSpPr>
          <p:spPr>
            <a:xfrm rot="-40650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5"/>
            <p:cNvSpPr/>
            <p:nvPr/>
          </p:nvSpPr>
          <p:spPr>
            <a:xfrm rot="-40650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5"/>
            <p:cNvSpPr/>
            <p:nvPr/>
          </p:nvSpPr>
          <p:spPr>
            <a:xfrm rot="-406505">
              <a:off x="4551018" y="390194"/>
              <a:ext cx="50505" cy="46266"/>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5"/>
            <p:cNvSpPr/>
            <p:nvPr/>
          </p:nvSpPr>
          <p:spPr>
            <a:xfrm rot="-40650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5"/>
            <p:cNvSpPr/>
            <p:nvPr/>
          </p:nvSpPr>
          <p:spPr>
            <a:xfrm rot="-40650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5"/>
            <p:cNvSpPr/>
            <p:nvPr/>
          </p:nvSpPr>
          <p:spPr>
            <a:xfrm rot="-406505">
              <a:off x="4534778" y="253477"/>
              <a:ext cx="50505" cy="46266"/>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5"/>
            <p:cNvSpPr/>
            <p:nvPr/>
          </p:nvSpPr>
          <p:spPr>
            <a:xfrm rot="-40650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5"/>
            <p:cNvSpPr/>
            <p:nvPr/>
          </p:nvSpPr>
          <p:spPr>
            <a:xfrm rot="-406505">
              <a:off x="4527744" y="205385"/>
              <a:ext cx="36893" cy="24844"/>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5"/>
            <p:cNvSpPr/>
            <p:nvPr/>
          </p:nvSpPr>
          <p:spPr>
            <a:xfrm rot="-40650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5"/>
            <p:cNvSpPr/>
            <p:nvPr/>
          </p:nvSpPr>
          <p:spPr>
            <a:xfrm rot="-406505">
              <a:off x="4520842" y="30538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5"/>
            <p:cNvSpPr/>
            <p:nvPr/>
          </p:nvSpPr>
          <p:spPr>
            <a:xfrm rot="-406505">
              <a:off x="5056178" y="39805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5"/>
            <p:cNvSpPr/>
            <p:nvPr/>
          </p:nvSpPr>
          <p:spPr>
            <a:xfrm rot="-406505">
              <a:off x="5039938" y="261335"/>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5"/>
            <p:cNvSpPr/>
            <p:nvPr/>
          </p:nvSpPr>
          <p:spPr>
            <a:xfrm rot="-406505">
              <a:off x="5032015" y="194415"/>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5"/>
            <p:cNvSpPr/>
            <p:nvPr/>
          </p:nvSpPr>
          <p:spPr>
            <a:xfrm rot="-406505">
              <a:off x="5048255" y="331132"/>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5"/>
            <p:cNvSpPr/>
            <p:nvPr/>
          </p:nvSpPr>
          <p:spPr>
            <a:xfrm rot="-40650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5"/>
            <p:cNvSpPr/>
            <p:nvPr/>
          </p:nvSpPr>
          <p:spPr>
            <a:xfrm rot="-406505">
              <a:off x="4975871" y="339726"/>
              <a:ext cx="50505" cy="46266"/>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5"/>
            <p:cNvSpPr/>
            <p:nvPr/>
          </p:nvSpPr>
          <p:spPr>
            <a:xfrm rot="-406505">
              <a:off x="5025026" y="319048"/>
              <a:ext cx="22538"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5"/>
            <p:cNvSpPr/>
            <p:nvPr/>
          </p:nvSpPr>
          <p:spPr>
            <a:xfrm rot="-40650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5"/>
            <p:cNvSpPr/>
            <p:nvPr/>
          </p:nvSpPr>
          <p:spPr>
            <a:xfrm rot="-406505">
              <a:off x="5038424" y="144722"/>
              <a:ext cx="36893" cy="24844"/>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5"/>
            <p:cNvSpPr/>
            <p:nvPr/>
          </p:nvSpPr>
          <p:spPr>
            <a:xfrm rot="-40650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5"/>
            <p:cNvSpPr/>
            <p:nvPr/>
          </p:nvSpPr>
          <p:spPr>
            <a:xfrm rot="-406505">
              <a:off x="5117241" y="322911"/>
              <a:ext cx="50877" cy="46266"/>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5"/>
            <p:cNvSpPr/>
            <p:nvPr/>
          </p:nvSpPr>
          <p:spPr>
            <a:xfrm rot="-40650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5"/>
            <p:cNvSpPr/>
            <p:nvPr/>
          </p:nvSpPr>
          <p:spPr>
            <a:xfrm rot="-406505">
              <a:off x="5125163" y="389830"/>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5"/>
            <p:cNvSpPr/>
            <p:nvPr/>
          </p:nvSpPr>
          <p:spPr>
            <a:xfrm rot="-406505">
              <a:off x="5149313"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5"/>
            <p:cNvSpPr/>
            <p:nvPr/>
          </p:nvSpPr>
          <p:spPr>
            <a:xfrm rot="-40650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5"/>
            <p:cNvSpPr/>
            <p:nvPr/>
          </p:nvSpPr>
          <p:spPr>
            <a:xfrm rot="-40650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5"/>
            <p:cNvSpPr/>
            <p:nvPr/>
          </p:nvSpPr>
          <p:spPr>
            <a:xfrm rot="-406505">
              <a:off x="5094337" y="138075"/>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5"/>
            <p:cNvSpPr/>
            <p:nvPr/>
          </p:nvSpPr>
          <p:spPr>
            <a:xfrm rot="-406505">
              <a:off x="5101000" y="186194"/>
              <a:ext cx="50877" cy="46266"/>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5"/>
            <p:cNvSpPr/>
            <p:nvPr/>
          </p:nvSpPr>
          <p:spPr>
            <a:xfrm rot="-406505">
              <a:off x="4811225" y="171706"/>
              <a:ext cx="36968" cy="24844"/>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5"/>
            <p:cNvSpPr/>
            <p:nvPr/>
          </p:nvSpPr>
          <p:spPr>
            <a:xfrm rot="-406505">
              <a:off x="4890198" y="211230"/>
              <a:ext cx="50952" cy="46266"/>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5"/>
            <p:cNvSpPr/>
            <p:nvPr/>
          </p:nvSpPr>
          <p:spPr>
            <a:xfrm rot="-40650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5"/>
            <p:cNvSpPr/>
            <p:nvPr/>
          </p:nvSpPr>
          <p:spPr>
            <a:xfrm rot="-40650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5"/>
            <p:cNvSpPr/>
            <p:nvPr/>
          </p:nvSpPr>
          <p:spPr>
            <a:xfrm rot="-40650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5"/>
            <p:cNvSpPr/>
            <p:nvPr/>
          </p:nvSpPr>
          <p:spPr>
            <a:xfrm rot="-406505">
              <a:off x="4834130" y="356568"/>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5"/>
            <p:cNvSpPr/>
            <p:nvPr/>
          </p:nvSpPr>
          <p:spPr>
            <a:xfrm rot="-40650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5"/>
            <p:cNvSpPr/>
            <p:nvPr/>
          </p:nvSpPr>
          <p:spPr>
            <a:xfrm rot="-406505">
              <a:off x="4817890" y="219851"/>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5"/>
            <p:cNvSpPr/>
            <p:nvPr/>
          </p:nvSpPr>
          <p:spPr>
            <a:xfrm rot="-406505">
              <a:off x="4825813" y="286771"/>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5"/>
            <p:cNvSpPr/>
            <p:nvPr/>
          </p:nvSpPr>
          <p:spPr>
            <a:xfrm rot="-406505">
              <a:off x="4842053" y="423488"/>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5"/>
            <p:cNvSpPr/>
            <p:nvPr/>
          </p:nvSpPr>
          <p:spPr>
            <a:xfrm rot="-40650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5"/>
            <p:cNvSpPr/>
            <p:nvPr/>
          </p:nvSpPr>
          <p:spPr>
            <a:xfrm rot="-40650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5"/>
            <p:cNvSpPr/>
            <p:nvPr/>
          </p:nvSpPr>
          <p:spPr>
            <a:xfrm rot="-406505">
              <a:off x="4952597" y="154917"/>
              <a:ext cx="36893" cy="24844"/>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5"/>
            <p:cNvSpPr/>
            <p:nvPr/>
          </p:nvSpPr>
          <p:spPr>
            <a:xfrm rot="-40650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5"/>
            <p:cNvSpPr/>
            <p:nvPr/>
          </p:nvSpPr>
          <p:spPr>
            <a:xfrm rot="-406505">
              <a:off x="4959630" y="203009"/>
              <a:ext cx="50505" cy="46266"/>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5"/>
            <p:cNvSpPr/>
            <p:nvPr/>
          </p:nvSpPr>
          <p:spPr>
            <a:xfrm rot="-406505">
              <a:off x="4896608" y="161537"/>
              <a:ext cx="37414" cy="24844"/>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5"/>
            <p:cNvSpPr/>
            <p:nvPr/>
          </p:nvSpPr>
          <p:spPr>
            <a:xfrm rot="-406505">
              <a:off x="4914362" y="414867"/>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5"/>
            <p:cNvSpPr/>
            <p:nvPr/>
          </p:nvSpPr>
          <p:spPr>
            <a:xfrm rot="-406505">
              <a:off x="4898121" y="278150"/>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5"/>
            <p:cNvSpPr/>
            <p:nvPr/>
          </p:nvSpPr>
          <p:spPr>
            <a:xfrm rot="-406505">
              <a:off x="4906439" y="347947"/>
              <a:ext cx="50952" cy="46266"/>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5"/>
            <p:cNvSpPr/>
            <p:nvPr/>
          </p:nvSpPr>
          <p:spPr>
            <a:xfrm rot="-406505">
              <a:off x="4773066" y="43168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5"/>
            <p:cNvSpPr/>
            <p:nvPr/>
          </p:nvSpPr>
          <p:spPr>
            <a:xfrm rot="-40650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5"/>
            <p:cNvSpPr/>
            <p:nvPr/>
          </p:nvSpPr>
          <p:spPr>
            <a:xfrm rot="-40650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5"/>
            <p:cNvSpPr/>
            <p:nvPr/>
          </p:nvSpPr>
          <p:spPr>
            <a:xfrm rot="-406505">
              <a:off x="3961520" y="272643"/>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5"/>
            <p:cNvSpPr/>
            <p:nvPr/>
          </p:nvSpPr>
          <p:spPr>
            <a:xfrm rot="-406505">
              <a:off x="3905607" y="279289"/>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5"/>
            <p:cNvSpPr/>
            <p:nvPr/>
          </p:nvSpPr>
          <p:spPr>
            <a:xfrm rot="-406505">
              <a:off x="3968111" y="320792"/>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5"/>
            <p:cNvSpPr/>
            <p:nvPr/>
          </p:nvSpPr>
          <p:spPr>
            <a:xfrm rot="-406505">
              <a:off x="3907047" y="395906"/>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5"/>
            <p:cNvSpPr/>
            <p:nvPr/>
          </p:nvSpPr>
          <p:spPr>
            <a:xfrm rot="-406505">
              <a:off x="3899124" y="328987"/>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5"/>
            <p:cNvSpPr/>
            <p:nvPr/>
          </p:nvSpPr>
          <p:spPr>
            <a:xfrm rot="-406505">
              <a:off x="3915364" y="465704"/>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5"/>
            <p:cNvSpPr/>
            <p:nvPr/>
          </p:nvSpPr>
          <p:spPr>
            <a:xfrm rot="-406505">
              <a:off x="4056734" y="448888"/>
              <a:ext cx="50877" cy="46266"/>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5"/>
            <p:cNvSpPr/>
            <p:nvPr/>
          </p:nvSpPr>
          <p:spPr>
            <a:xfrm rot="-406505">
              <a:off x="4048417"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5"/>
            <p:cNvSpPr/>
            <p:nvPr/>
          </p:nvSpPr>
          <p:spPr>
            <a:xfrm rot="-406505">
              <a:off x="4040494" y="312171"/>
              <a:ext cx="50877" cy="46266"/>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5"/>
            <p:cNvSpPr/>
            <p:nvPr/>
          </p:nvSpPr>
          <p:spPr>
            <a:xfrm rot="-406505">
              <a:off x="3947835" y="601508"/>
              <a:ext cx="31835" cy="19786"/>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5"/>
            <p:cNvSpPr/>
            <p:nvPr/>
          </p:nvSpPr>
          <p:spPr>
            <a:xfrm rot="-40650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5"/>
            <p:cNvSpPr/>
            <p:nvPr/>
          </p:nvSpPr>
          <p:spPr>
            <a:xfrm rot="-40650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5"/>
            <p:cNvSpPr/>
            <p:nvPr/>
          </p:nvSpPr>
          <p:spPr>
            <a:xfrm rot="-40650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5"/>
            <p:cNvSpPr/>
            <p:nvPr/>
          </p:nvSpPr>
          <p:spPr>
            <a:xfrm rot="-406505">
              <a:off x="3984351" y="457509"/>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5"/>
            <p:cNvSpPr/>
            <p:nvPr/>
          </p:nvSpPr>
          <p:spPr>
            <a:xfrm rot="-406505">
              <a:off x="3992274" y="524428"/>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5"/>
            <p:cNvSpPr/>
            <p:nvPr/>
          </p:nvSpPr>
          <p:spPr>
            <a:xfrm rot="-406505">
              <a:off x="4016465" y="28959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5"/>
            <p:cNvSpPr/>
            <p:nvPr/>
          </p:nvSpPr>
          <p:spPr>
            <a:xfrm rot="-406505">
              <a:off x="4409278" y="407036"/>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5"/>
            <p:cNvSpPr/>
            <p:nvPr/>
          </p:nvSpPr>
          <p:spPr>
            <a:xfrm rot="-406505">
              <a:off x="3923287" y="532623"/>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5"/>
            <p:cNvSpPr/>
            <p:nvPr/>
          </p:nvSpPr>
          <p:spPr>
            <a:xfrm rot="-40650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5"/>
            <p:cNvSpPr/>
            <p:nvPr/>
          </p:nvSpPr>
          <p:spPr>
            <a:xfrm rot="-406505">
              <a:off x="4849486" y="494789"/>
              <a:ext cx="27596"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5"/>
            <p:cNvSpPr/>
            <p:nvPr/>
          </p:nvSpPr>
          <p:spPr>
            <a:xfrm rot="-406505">
              <a:off x="3999093" y="595393"/>
              <a:ext cx="32282" cy="19786"/>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5"/>
            <p:cNvSpPr/>
            <p:nvPr/>
          </p:nvSpPr>
          <p:spPr>
            <a:xfrm rot="-406505">
              <a:off x="4708162" y="511553"/>
              <a:ext cx="28042" cy="16662"/>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5"/>
            <p:cNvSpPr/>
            <p:nvPr/>
          </p:nvSpPr>
          <p:spPr>
            <a:xfrm rot="-406505">
              <a:off x="4943261" y="483595"/>
              <a:ext cx="27224"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5"/>
            <p:cNvSpPr/>
            <p:nvPr/>
          </p:nvSpPr>
          <p:spPr>
            <a:xfrm rot="-406505">
              <a:off x="4991173"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5"/>
            <p:cNvSpPr/>
            <p:nvPr/>
          </p:nvSpPr>
          <p:spPr>
            <a:xfrm rot="-40650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5"/>
            <p:cNvSpPr/>
            <p:nvPr/>
          </p:nvSpPr>
          <p:spPr>
            <a:xfrm rot="-406505">
              <a:off x="5132967" y="461110"/>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5"/>
            <p:cNvSpPr/>
            <p:nvPr/>
          </p:nvSpPr>
          <p:spPr>
            <a:xfrm rot="-40650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5"/>
            <p:cNvSpPr/>
            <p:nvPr/>
          </p:nvSpPr>
          <p:spPr>
            <a:xfrm rot="-406505">
              <a:off x="4658968" y="517371"/>
              <a:ext cx="28488" cy="16662"/>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5"/>
            <p:cNvSpPr/>
            <p:nvPr/>
          </p:nvSpPr>
          <p:spPr>
            <a:xfrm rot="-40650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5"/>
            <p:cNvSpPr/>
            <p:nvPr/>
          </p:nvSpPr>
          <p:spPr>
            <a:xfrm rot="-40650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5"/>
            <p:cNvSpPr/>
            <p:nvPr/>
          </p:nvSpPr>
          <p:spPr>
            <a:xfrm rot="-406505">
              <a:off x="4232132" y="567807"/>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5"/>
            <p:cNvSpPr/>
            <p:nvPr/>
          </p:nvSpPr>
          <p:spPr>
            <a:xfrm rot="-40650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5"/>
            <p:cNvSpPr/>
            <p:nvPr/>
          </p:nvSpPr>
          <p:spPr>
            <a:xfrm rot="-406505">
              <a:off x="4283025" y="561788"/>
              <a:ext cx="30125"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5"/>
            <p:cNvSpPr/>
            <p:nvPr/>
          </p:nvSpPr>
          <p:spPr>
            <a:xfrm rot="-406505">
              <a:off x="4374662" y="550923"/>
              <a:ext cx="29753"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5"/>
            <p:cNvSpPr/>
            <p:nvPr/>
          </p:nvSpPr>
          <p:spPr>
            <a:xfrm rot="-40650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5"/>
            <p:cNvSpPr/>
            <p:nvPr/>
          </p:nvSpPr>
          <p:spPr>
            <a:xfrm rot="-406505">
              <a:off x="4424727" y="545124"/>
              <a:ext cx="29753"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5"/>
            <p:cNvSpPr/>
            <p:nvPr/>
          </p:nvSpPr>
          <p:spPr>
            <a:xfrm rot="-406505">
              <a:off x="3976033" y="387711"/>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5"/>
            <p:cNvSpPr/>
            <p:nvPr/>
          </p:nvSpPr>
          <p:spPr>
            <a:xfrm rot="-406505">
              <a:off x="4324050" y="278514"/>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5"/>
            <p:cNvSpPr/>
            <p:nvPr/>
          </p:nvSpPr>
          <p:spPr>
            <a:xfrm rot="-40650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5"/>
            <p:cNvSpPr/>
            <p:nvPr/>
          </p:nvSpPr>
          <p:spPr>
            <a:xfrm rot="-406505">
              <a:off x="4348214" y="482151"/>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5"/>
            <p:cNvSpPr/>
            <p:nvPr/>
          </p:nvSpPr>
          <p:spPr>
            <a:xfrm rot="-40650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5"/>
            <p:cNvSpPr/>
            <p:nvPr/>
          </p:nvSpPr>
          <p:spPr>
            <a:xfrm rot="-406505">
              <a:off x="4331973" y="345434"/>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5"/>
            <p:cNvSpPr/>
            <p:nvPr/>
          </p:nvSpPr>
          <p:spPr>
            <a:xfrm rot="-406505">
              <a:off x="4275384" y="490771"/>
              <a:ext cx="50952"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5"/>
            <p:cNvSpPr/>
            <p:nvPr/>
          </p:nvSpPr>
          <p:spPr>
            <a:xfrm rot="-406505">
              <a:off x="4259144" y="354054"/>
              <a:ext cx="50952"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5"/>
            <p:cNvSpPr/>
            <p:nvPr/>
          </p:nvSpPr>
          <p:spPr>
            <a:xfrm rot="-406505">
              <a:off x="4267461" y="423851"/>
              <a:ext cx="50952" cy="46266"/>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5"/>
            <p:cNvSpPr/>
            <p:nvPr/>
          </p:nvSpPr>
          <p:spPr>
            <a:xfrm rot="-40650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5"/>
            <p:cNvSpPr/>
            <p:nvPr/>
          </p:nvSpPr>
          <p:spPr>
            <a:xfrm rot="-406505">
              <a:off x="4400960" y="337239"/>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5"/>
            <p:cNvSpPr/>
            <p:nvPr/>
          </p:nvSpPr>
          <p:spPr>
            <a:xfrm rot="-406505">
              <a:off x="4393037" y="270319"/>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5"/>
            <p:cNvSpPr/>
            <p:nvPr/>
          </p:nvSpPr>
          <p:spPr>
            <a:xfrm rot="-406505">
              <a:off x="4251221" y="287135"/>
              <a:ext cx="50952" cy="46266"/>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5"/>
            <p:cNvSpPr/>
            <p:nvPr/>
          </p:nvSpPr>
          <p:spPr>
            <a:xfrm rot="-406505">
              <a:off x="4386373" y="22217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5"/>
            <p:cNvSpPr/>
            <p:nvPr/>
          </p:nvSpPr>
          <p:spPr>
            <a:xfrm rot="-406505">
              <a:off x="4417201" y="473956"/>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5"/>
            <p:cNvSpPr/>
            <p:nvPr/>
          </p:nvSpPr>
          <p:spPr>
            <a:xfrm rot="-406505">
              <a:off x="4046903" y="262478"/>
              <a:ext cx="37340" cy="24844"/>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5"/>
            <p:cNvSpPr/>
            <p:nvPr/>
          </p:nvSpPr>
          <p:spPr>
            <a:xfrm rot="-406505">
              <a:off x="4330015" y="228847"/>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5"/>
            <p:cNvSpPr/>
            <p:nvPr/>
          </p:nvSpPr>
          <p:spPr>
            <a:xfrm rot="-40650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5"/>
            <p:cNvSpPr/>
            <p:nvPr/>
          </p:nvSpPr>
          <p:spPr>
            <a:xfrm rot="-406505">
              <a:off x="4375705"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5"/>
            <p:cNvSpPr/>
            <p:nvPr/>
          </p:nvSpPr>
          <p:spPr>
            <a:xfrm rot="-406505">
              <a:off x="4340291" y="415231"/>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5"/>
            <p:cNvSpPr/>
            <p:nvPr/>
          </p:nvSpPr>
          <p:spPr>
            <a:xfrm rot="-40650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5"/>
            <p:cNvSpPr/>
            <p:nvPr/>
          </p:nvSpPr>
          <p:spPr>
            <a:xfrm rot="-406505">
              <a:off x="4244632" y="239016"/>
              <a:ext cx="36893" cy="24844"/>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5"/>
            <p:cNvSpPr/>
            <p:nvPr/>
          </p:nvSpPr>
          <p:spPr>
            <a:xfrm rot="-40650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5"/>
            <p:cNvSpPr/>
            <p:nvPr/>
          </p:nvSpPr>
          <p:spPr>
            <a:xfrm rot="-40650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5"/>
            <p:cNvSpPr/>
            <p:nvPr/>
          </p:nvSpPr>
          <p:spPr>
            <a:xfrm rot="-406505">
              <a:off x="4125721" y="440693"/>
              <a:ext cx="50877" cy="46266"/>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5"/>
            <p:cNvSpPr/>
            <p:nvPr/>
          </p:nvSpPr>
          <p:spPr>
            <a:xfrm rot="-40650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5"/>
            <p:cNvSpPr/>
            <p:nvPr/>
          </p:nvSpPr>
          <p:spPr>
            <a:xfrm rot="-406505">
              <a:off x="4109481" y="303976"/>
              <a:ext cx="50877" cy="46266"/>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5"/>
            <p:cNvSpPr/>
            <p:nvPr/>
          </p:nvSpPr>
          <p:spPr>
            <a:xfrm rot="-40650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5"/>
            <p:cNvSpPr/>
            <p:nvPr/>
          </p:nvSpPr>
          <p:spPr>
            <a:xfrm rot="-406505">
              <a:off x="4102892" y="255853"/>
              <a:ext cx="36893" cy="24844"/>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5"/>
            <p:cNvSpPr/>
            <p:nvPr/>
          </p:nvSpPr>
          <p:spPr>
            <a:xfrm rot="-406505">
              <a:off x="4117848" y="370870"/>
              <a:ext cx="50431"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5"/>
            <p:cNvSpPr/>
            <p:nvPr/>
          </p:nvSpPr>
          <p:spPr>
            <a:xfrm rot="-406505">
              <a:off x="4198476" y="432073"/>
              <a:ext cx="50505" cy="46266"/>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5"/>
            <p:cNvSpPr/>
            <p:nvPr/>
          </p:nvSpPr>
          <p:spPr>
            <a:xfrm rot="-406505">
              <a:off x="4188645" y="245662"/>
              <a:ext cx="36968" cy="24844"/>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5"/>
            <p:cNvSpPr/>
            <p:nvPr/>
          </p:nvSpPr>
          <p:spPr>
            <a:xfrm rot="-40650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5"/>
            <p:cNvSpPr/>
            <p:nvPr/>
          </p:nvSpPr>
          <p:spPr>
            <a:xfrm rot="-40650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5"/>
            <p:cNvSpPr/>
            <p:nvPr/>
          </p:nvSpPr>
          <p:spPr>
            <a:xfrm rot="-40650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5"/>
            <p:cNvSpPr/>
            <p:nvPr/>
          </p:nvSpPr>
          <p:spPr>
            <a:xfrm rot="-406505">
              <a:off x="4182236" y="295356"/>
              <a:ext cx="50505" cy="46266"/>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5"/>
            <p:cNvSpPr/>
            <p:nvPr/>
          </p:nvSpPr>
          <p:spPr>
            <a:xfrm rot="-406505">
              <a:off x="4206399" y="498992"/>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5"/>
            <p:cNvSpPr/>
            <p:nvPr/>
          </p:nvSpPr>
          <p:spPr>
            <a:xfrm rot="-40650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75"/>
          <p:cNvGrpSpPr/>
          <p:nvPr/>
        </p:nvGrpSpPr>
        <p:grpSpPr>
          <a:xfrm rot="1179153" flipH="1">
            <a:off x="5704779" y="2990957"/>
            <a:ext cx="793352" cy="403882"/>
            <a:chOff x="3882334" y="132219"/>
            <a:chExt cx="1319566" cy="493996"/>
          </a:xfrm>
        </p:grpSpPr>
        <p:sp>
          <p:nvSpPr>
            <p:cNvPr id="1940" name="Google Shape;1940;p75"/>
            <p:cNvSpPr/>
            <p:nvPr/>
          </p:nvSpPr>
          <p:spPr>
            <a:xfrm rot="-406505">
              <a:off x="3898155" y="206985"/>
              <a:ext cx="1287923" cy="344463"/>
            </a:xfrm>
            <a:custGeom>
              <a:avLst/>
              <a:gdLst/>
              <a:ahLst/>
              <a:cxnLst/>
              <a:rect l="l" t="t" r="r" b="b"/>
              <a:pathLst>
                <a:path w="17315" h="4631" extrusionOk="0">
                  <a:moveTo>
                    <a:pt x="1" y="0"/>
                  </a:moveTo>
                  <a:lnTo>
                    <a:pt x="143" y="1413"/>
                  </a:lnTo>
                  <a:lnTo>
                    <a:pt x="1" y="2455"/>
                  </a:lnTo>
                  <a:lnTo>
                    <a:pt x="143" y="3828"/>
                  </a:lnTo>
                  <a:lnTo>
                    <a:pt x="143" y="4631"/>
                  </a:lnTo>
                  <a:lnTo>
                    <a:pt x="17314" y="4557"/>
                  </a:lnTo>
                  <a:lnTo>
                    <a:pt x="17314" y="3571"/>
                  </a:lnTo>
                  <a:lnTo>
                    <a:pt x="17098" y="2165"/>
                  </a:lnTo>
                  <a:lnTo>
                    <a:pt x="17314" y="940"/>
                  </a:lnTo>
                  <a:lnTo>
                    <a:pt x="173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5"/>
            <p:cNvSpPr/>
            <p:nvPr/>
          </p:nvSpPr>
          <p:spPr>
            <a:xfrm rot="-406505">
              <a:off x="4700237" y="440303"/>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5"/>
            <p:cNvSpPr/>
            <p:nvPr/>
          </p:nvSpPr>
          <p:spPr>
            <a:xfrm rot="-406505">
              <a:off x="4683996" y="303586"/>
              <a:ext cx="50952" cy="45819"/>
            </a:xfrm>
            <a:custGeom>
              <a:avLst/>
              <a:gdLst/>
              <a:ahLst/>
              <a:cxnLst/>
              <a:rect l="l" t="t" r="r" b="b"/>
              <a:pathLst>
                <a:path w="685" h="616" extrusionOk="0">
                  <a:moveTo>
                    <a:pt x="619" y="0"/>
                  </a:moveTo>
                  <a:cubicBezTo>
                    <a:pt x="555" y="0"/>
                    <a:pt x="410" y="96"/>
                    <a:pt x="269" y="237"/>
                  </a:cubicBezTo>
                  <a:cubicBezTo>
                    <a:pt x="103" y="402"/>
                    <a:pt x="1" y="567"/>
                    <a:pt x="41" y="607"/>
                  </a:cubicBezTo>
                  <a:cubicBezTo>
                    <a:pt x="47" y="613"/>
                    <a:pt x="55" y="616"/>
                    <a:pt x="66" y="616"/>
                  </a:cubicBezTo>
                  <a:cubicBezTo>
                    <a:pt x="129" y="616"/>
                    <a:pt x="270" y="520"/>
                    <a:pt x="411" y="379"/>
                  </a:cubicBezTo>
                  <a:cubicBezTo>
                    <a:pt x="576" y="214"/>
                    <a:pt x="684" y="49"/>
                    <a:pt x="644" y="9"/>
                  </a:cubicBezTo>
                  <a:cubicBezTo>
                    <a:pt x="639"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5"/>
            <p:cNvSpPr/>
            <p:nvPr/>
          </p:nvSpPr>
          <p:spPr>
            <a:xfrm rot="-406505">
              <a:off x="4615011" y="311807"/>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82"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5"/>
            <p:cNvSpPr/>
            <p:nvPr/>
          </p:nvSpPr>
          <p:spPr>
            <a:xfrm rot="-406505">
              <a:off x="4662137" y="288574"/>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5"/>
            <p:cNvSpPr/>
            <p:nvPr/>
          </p:nvSpPr>
          <p:spPr>
            <a:xfrm rot="-406505">
              <a:off x="4669485" y="18854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5"/>
            <p:cNvSpPr/>
            <p:nvPr/>
          </p:nvSpPr>
          <p:spPr>
            <a:xfrm rot="-406505">
              <a:off x="4631252" y="448524"/>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5"/>
            <p:cNvSpPr/>
            <p:nvPr/>
          </p:nvSpPr>
          <p:spPr>
            <a:xfrm rot="-406505">
              <a:off x="4623329" y="381605"/>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5"/>
            <p:cNvSpPr/>
            <p:nvPr/>
          </p:nvSpPr>
          <p:spPr>
            <a:xfrm rot="-406505">
              <a:off x="4613572" y="195190"/>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5"/>
            <p:cNvSpPr/>
            <p:nvPr/>
          </p:nvSpPr>
          <p:spPr>
            <a:xfrm rot="-406505">
              <a:off x="4678229" y="424035"/>
              <a:ext cx="19191" cy="18670"/>
            </a:xfrm>
            <a:custGeom>
              <a:avLst/>
              <a:gdLst/>
              <a:ahLst/>
              <a:cxnLst/>
              <a:rect l="l" t="t" r="r" b="b"/>
              <a:pathLst>
                <a:path w="258" h="251" extrusionOk="0">
                  <a:moveTo>
                    <a:pt x="126" y="0"/>
                  </a:moveTo>
                  <a:cubicBezTo>
                    <a:pt x="58" y="0"/>
                    <a:pt x="1" y="57"/>
                    <a:pt x="1" y="126"/>
                  </a:cubicBezTo>
                  <a:cubicBezTo>
                    <a:pt x="1" y="194"/>
                    <a:pt x="58"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5"/>
            <p:cNvSpPr/>
            <p:nvPr/>
          </p:nvSpPr>
          <p:spPr>
            <a:xfrm rot="-406505">
              <a:off x="4676075" y="236693"/>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5"/>
            <p:cNvSpPr/>
            <p:nvPr/>
          </p:nvSpPr>
          <p:spPr>
            <a:xfrm rot="-406505">
              <a:off x="4748903" y="228046"/>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5"/>
            <p:cNvSpPr/>
            <p:nvPr/>
          </p:nvSpPr>
          <p:spPr>
            <a:xfrm rot="-406505">
              <a:off x="4765143" y="364763"/>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5"/>
            <p:cNvSpPr/>
            <p:nvPr/>
          </p:nvSpPr>
          <p:spPr>
            <a:xfrm rot="-406505">
              <a:off x="4756826" y="294966"/>
              <a:ext cx="50431" cy="45819"/>
            </a:xfrm>
            <a:custGeom>
              <a:avLst/>
              <a:gdLst/>
              <a:ahLst/>
              <a:cxnLst/>
              <a:rect l="l" t="t" r="r" b="b"/>
              <a:pathLst>
                <a:path w="678" h="616" extrusionOk="0">
                  <a:moveTo>
                    <a:pt x="63" y="0"/>
                  </a:moveTo>
                  <a:cubicBezTo>
                    <a:pt x="53" y="0"/>
                    <a:pt x="45"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4" y="0"/>
                    <a:pt x="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5"/>
            <p:cNvSpPr/>
            <p:nvPr/>
          </p:nvSpPr>
          <p:spPr>
            <a:xfrm rot="-406505">
              <a:off x="4692316" y="373410"/>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5" y="622"/>
                    <a:pt x="619" y="622"/>
                  </a:cubicBezTo>
                  <a:cubicBezTo>
                    <a:pt x="630" y="622"/>
                    <a:pt x="639" y="619"/>
                    <a:pt x="644" y="613"/>
                  </a:cubicBezTo>
                  <a:cubicBezTo>
                    <a:pt x="679" y="573"/>
                    <a:pt x="582"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5"/>
            <p:cNvSpPr/>
            <p:nvPr/>
          </p:nvSpPr>
          <p:spPr>
            <a:xfrm rot="-406505">
              <a:off x="4754867" y="178379"/>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5"/>
            <p:cNvSpPr/>
            <p:nvPr/>
          </p:nvSpPr>
          <p:spPr>
            <a:xfrm rot="-406505">
              <a:off x="4724429" y="205500"/>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5"/>
            <p:cNvSpPr/>
            <p:nvPr/>
          </p:nvSpPr>
          <p:spPr>
            <a:xfrm rot="-406505">
              <a:off x="4741916" y="352706"/>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5"/>
            <p:cNvSpPr/>
            <p:nvPr/>
          </p:nvSpPr>
          <p:spPr>
            <a:xfrm rot="-406505">
              <a:off x="4762799" y="499710"/>
              <a:ext cx="18670" cy="18744"/>
            </a:xfrm>
            <a:custGeom>
              <a:avLst/>
              <a:gdLst/>
              <a:ahLst/>
              <a:cxnLst/>
              <a:rect l="l" t="t" r="r" b="b"/>
              <a:pathLst>
                <a:path w="251" h="252" extrusionOk="0">
                  <a:moveTo>
                    <a:pt x="125" y="1"/>
                  </a:moveTo>
                  <a:cubicBezTo>
                    <a:pt x="57" y="1"/>
                    <a:pt x="0" y="58"/>
                    <a:pt x="0" y="126"/>
                  </a:cubicBezTo>
                  <a:cubicBezTo>
                    <a:pt x="0" y="195"/>
                    <a:pt x="57" y="252"/>
                    <a:pt x="125" y="252"/>
                  </a:cubicBezTo>
                  <a:cubicBezTo>
                    <a:pt x="194" y="252"/>
                    <a:pt x="251" y="195"/>
                    <a:pt x="251" y="126"/>
                  </a:cubicBezTo>
                  <a:cubicBezTo>
                    <a:pt x="251" y="58"/>
                    <a:pt x="194" y="1"/>
                    <a:pt x="1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5"/>
            <p:cNvSpPr/>
            <p:nvPr/>
          </p:nvSpPr>
          <p:spPr>
            <a:xfrm rot="-406505">
              <a:off x="4607088" y="244888"/>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5"/>
            <p:cNvSpPr/>
            <p:nvPr/>
          </p:nvSpPr>
          <p:spPr>
            <a:xfrm rot="-406505">
              <a:off x="4489509" y="465335"/>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5"/>
            <p:cNvSpPr/>
            <p:nvPr/>
          </p:nvSpPr>
          <p:spPr>
            <a:xfrm rot="-406505">
              <a:off x="4481587" y="398416"/>
              <a:ext cx="50952" cy="46266"/>
            </a:xfrm>
            <a:custGeom>
              <a:avLst/>
              <a:gdLst/>
              <a:ahLst/>
              <a:cxnLst/>
              <a:rect l="l" t="t" r="r" b="b"/>
              <a:pathLst>
                <a:path w="685" h="622" extrusionOk="0">
                  <a:moveTo>
                    <a:pt x="619" y="1"/>
                  </a:moveTo>
                  <a:cubicBezTo>
                    <a:pt x="555" y="1"/>
                    <a:pt x="409" y="96"/>
                    <a:pt x="268" y="237"/>
                  </a:cubicBezTo>
                  <a:cubicBezTo>
                    <a:pt x="103" y="402"/>
                    <a:pt x="1" y="573"/>
                    <a:pt x="40" y="613"/>
                  </a:cubicBezTo>
                  <a:cubicBezTo>
                    <a:pt x="46" y="619"/>
                    <a:pt x="55" y="622"/>
                    <a:pt x="66" y="622"/>
                  </a:cubicBezTo>
                  <a:cubicBezTo>
                    <a:pt x="129" y="622"/>
                    <a:pt x="270"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5"/>
            <p:cNvSpPr/>
            <p:nvPr/>
          </p:nvSpPr>
          <p:spPr>
            <a:xfrm rot="-406505">
              <a:off x="4441317" y="239131"/>
              <a:ext cx="22091" cy="18967"/>
            </a:xfrm>
            <a:custGeom>
              <a:avLst/>
              <a:gdLst/>
              <a:ahLst/>
              <a:cxnLst/>
              <a:rect l="l" t="t" r="r" b="b"/>
              <a:pathLst>
                <a:path w="297" h="255" extrusionOk="0">
                  <a:moveTo>
                    <a:pt x="171" y="0"/>
                  </a:moveTo>
                  <a:cubicBezTo>
                    <a:pt x="58" y="0"/>
                    <a:pt x="1"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5"/>
            <p:cNvSpPr/>
            <p:nvPr/>
          </p:nvSpPr>
          <p:spPr>
            <a:xfrm rot="-406505">
              <a:off x="4536933" y="440851"/>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5"/>
            <p:cNvSpPr/>
            <p:nvPr/>
          </p:nvSpPr>
          <p:spPr>
            <a:xfrm rot="-406505">
              <a:off x="4471755" y="212005"/>
              <a:ext cx="37414" cy="24844"/>
            </a:xfrm>
            <a:custGeom>
              <a:avLst/>
              <a:gdLst/>
              <a:ahLst/>
              <a:cxnLst/>
              <a:rect l="l" t="t" r="r" b="b"/>
              <a:pathLst>
                <a:path w="503" h="334" extrusionOk="0">
                  <a:moveTo>
                    <a:pt x="1" y="0"/>
                  </a:moveTo>
                  <a:cubicBezTo>
                    <a:pt x="29" y="35"/>
                    <a:pt x="58" y="63"/>
                    <a:pt x="86" y="97"/>
                  </a:cubicBezTo>
                  <a:cubicBezTo>
                    <a:pt x="227" y="238"/>
                    <a:pt x="373"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5"/>
            <p:cNvSpPr/>
            <p:nvPr/>
          </p:nvSpPr>
          <p:spPr>
            <a:xfrm rot="-406505">
              <a:off x="4458804" y="386336"/>
              <a:ext cx="22091" cy="18967"/>
            </a:xfrm>
            <a:custGeom>
              <a:avLst/>
              <a:gdLst/>
              <a:ahLst/>
              <a:cxnLst/>
              <a:rect l="l" t="t" r="r" b="b"/>
              <a:pathLst>
                <a:path w="297" h="255" extrusionOk="0">
                  <a:moveTo>
                    <a:pt x="171" y="1"/>
                  </a:moveTo>
                  <a:cubicBezTo>
                    <a:pt x="58" y="1"/>
                    <a:pt x="1" y="137"/>
                    <a:pt x="80" y="217"/>
                  </a:cubicBezTo>
                  <a:cubicBezTo>
                    <a:pt x="106" y="243"/>
                    <a:pt x="138" y="254"/>
                    <a:pt x="169"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5"/>
            <p:cNvSpPr/>
            <p:nvPr/>
          </p:nvSpPr>
          <p:spPr>
            <a:xfrm rot="-406505">
              <a:off x="4820043" y="407193"/>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5"/>
            <p:cNvSpPr/>
            <p:nvPr/>
          </p:nvSpPr>
          <p:spPr>
            <a:xfrm rot="-406505">
              <a:off x="4465346" y="261699"/>
              <a:ext cx="50952" cy="46266"/>
            </a:xfrm>
            <a:custGeom>
              <a:avLst/>
              <a:gdLst/>
              <a:ahLst/>
              <a:cxnLst/>
              <a:rect l="l" t="t" r="r" b="b"/>
              <a:pathLst>
                <a:path w="685" h="622" extrusionOk="0">
                  <a:moveTo>
                    <a:pt x="619" y="1"/>
                  </a:moveTo>
                  <a:cubicBezTo>
                    <a:pt x="555" y="1"/>
                    <a:pt x="409" y="96"/>
                    <a:pt x="268" y="237"/>
                  </a:cubicBezTo>
                  <a:cubicBezTo>
                    <a:pt x="103" y="408"/>
                    <a:pt x="1" y="573"/>
                    <a:pt x="40" y="613"/>
                  </a:cubicBezTo>
                  <a:cubicBezTo>
                    <a:pt x="46" y="619"/>
                    <a:pt x="55" y="622"/>
                    <a:pt x="66" y="622"/>
                  </a:cubicBezTo>
                  <a:cubicBezTo>
                    <a:pt x="129" y="622"/>
                    <a:pt x="270"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5"/>
            <p:cNvSpPr/>
            <p:nvPr/>
          </p:nvSpPr>
          <p:spPr>
            <a:xfrm rot="-406505">
              <a:off x="4473269" y="328618"/>
              <a:ext cx="50952" cy="45819"/>
            </a:xfrm>
            <a:custGeom>
              <a:avLst/>
              <a:gdLst/>
              <a:ahLst/>
              <a:cxnLst/>
              <a:rect l="l" t="t" r="r" b="b"/>
              <a:pathLst>
                <a:path w="685" h="616" extrusionOk="0">
                  <a:moveTo>
                    <a:pt x="66" y="0"/>
                  </a:moveTo>
                  <a:cubicBezTo>
                    <a:pt x="55" y="0"/>
                    <a:pt x="46" y="3"/>
                    <a:pt x="40"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5"/>
            <p:cNvSpPr/>
            <p:nvPr/>
          </p:nvSpPr>
          <p:spPr>
            <a:xfrm rot="-406505">
              <a:off x="4476290" y="533542"/>
              <a:ext cx="22091" cy="18967"/>
            </a:xfrm>
            <a:custGeom>
              <a:avLst/>
              <a:gdLst/>
              <a:ahLst/>
              <a:cxnLst/>
              <a:rect l="l" t="t" r="r" b="b"/>
              <a:pathLst>
                <a:path w="297" h="255" extrusionOk="0">
                  <a:moveTo>
                    <a:pt x="171" y="1"/>
                  </a:moveTo>
                  <a:cubicBezTo>
                    <a:pt x="58" y="1"/>
                    <a:pt x="1" y="138"/>
                    <a:pt x="80" y="217"/>
                  </a:cubicBezTo>
                  <a:cubicBezTo>
                    <a:pt x="106" y="243"/>
                    <a:pt x="138" y="255"/>
                    <a:pt x="169"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5"/>
            <p:cNvSpPr/>
            <p:nvPr/>
          </p:nvSpPr>
          <p:spPr>
            <a:xfrm rot="-406505">
              <a:off x="4582689" y="222338"/>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5"/>
            <p:cNvSpPr/>
            <p:nvPr/>
          </p:nvSpPr>
          <p:spPr>
            <a:xfrm rot="-406505">
              <a:off x="4551018" y="390194"/>
              <a:ext cx="50505" cy="46266"/>
            </a:xfrm>
            <a:custGeom>
              <a:avLst/>
              <a:gdLst/>
              <a:ahLst/>
              <a:cxnLst/>
              <a:rect l="l" t="t" r="r" b="b"/>
              <a:pathLst>
                <a:path w="679" h="622" extrusionOk="0">
                  <a:moveTo>
                    <a:pt x="63" y="1"/>
                  </a:moveTo>
                  <a:cubicBezTo>
                    <a:pt x="53" y="1"/>
                    <a:pt x="45"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5"/>
            <p:cNvSpPr/>
            <p:nvPr/>
          </p:nvSpPr>
          <p:spPr>
            <a:xfrm rot="-406505">
              <a:off x="4617662" y="516748"/>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5"/>
            <p:cNvSpPr/>
            <p:nvPr/>
          </p:nvSpPr>
          <p:spPr>
            <a:xfrm rot="-406505">
              <a:off x="4600175" y="369543"/>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5"/>
            <p:cNvSpPr/>
            <p:nvPr/>
          </p:nvSpPr>
          <p:spPr>
            <a:xfrm rot="-406505">
              <a:off x="4534778" y="253477"/>
              <a:ext cx="50505" cy="46266"/>
            </a:xfrm>
            <a:custGeom>
              <a:avLst/>
              <a:gdLst/>
              <a:ahLst/>
              <a:cxnLst/>
              <a:rect l="l" t="t" r="r" b="b"/>
              <a:pathLst>
                <a:path w="679" h="622" extrusionOk="0">
                  <a:moveTo>
                    <a:pt x="63" y="1"/>
                  </a:moveTo>
                  <a:cubicBezTo>
                    <a:pt x="53" y="1"/>
                    <a:pt x="45"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4" y="1"/>
                    <a:pt x="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5"/>
            <p:cNvSpPr/>
            <p:nvPr/>
          </p:nvSpPr>
          <p:spPr>
            <a:xfrm rot="-406505">
              <a:off x="4558941" y="457114"/>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5"/>
            <p:cNvSpPr/>
            <p:nvPr/>
          </p:nvSpPr>
          <p:spPr>
            <a:xfrm rot="-406505">
              <a:off x="4527744" y="205385"/>
              <a:ext cx="36893" cy="24844"/>
            </a:xfrm>
            <a:custGeom>
              <a:avLst/>
              <a:gdLst/>
              <a:ahLst/>
              <a:cxnLst/>
              <a:rect l="l" t="t" r="r" b="b"/>
              <a:pathLst>
                <a:path w="496" h="334" extrusionOk="0">
                  <a:moveTo>
                    <a:pt x="222" y="0"/>
                  </a:moveTo>
                  <a:cubicBezTo>
                    <a:pt x="80" y="149"/>
                    <a:pt x="0" y="291"/>
                    <a:pt x="40" y="325"/>
                  </a:cubicBezTo>
                  <a:cubicBezTo>
                    <a:pt x="45" y="331"/>
                    <a:pt x="53" y="334"/>
                    <a:pt x="63" y="334"/>
                  </a:cubicBezTo>
                  <a:cubicBezTo>
                    <a:pt x="124" y="334"/>
                    <a:pt x="269" y="238"/>
                    <a:pt x="410" y="97"/>
                  </a:cubicBezTo>
                  <a:cubicBezTo>
                    <a:pt x="439"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5"/>
            <p:cNvSpPr/>
            <p:nvPr/>
          </p:nvSpPr>
          <p:spPr>
            <a:xfrm rot="-406505">
              <a:off x="4542700" y="320397"/>
              <a:ext cx="50505" cy="45819"/>
            </a:xfrm>
            <a:custGeom>
              <a:avLst/>
              <a:gdLst/>
              <a:ahLst/>
              <a:cxnLst/>
              <a:rect l="l" t="t" r="r" b="b"/>
              <a:pathLst>
                <a:path w="679" h="616" extrusionOk="0">
                  <a:moveTo>
                    <a:pt x="613" y="0"/>
                  </a:moveTo>
                  <a:cubicBezTo>
                    <a:pt x="550" y="0"/>
                    <a:pt x="409" y="96"/>
                    <a:pt x="268" y="237"/>
                  </a:cubicBezTo>
                  <a:cubicBezTo>
                    <a:pt x="97" y="402"/>
                    <a:pt x="0" y="567"/>
                    <a:pt x="40" y="607"/>
                  </a:cubicBezTo>
                  <a:cubicBezTo>
                    <a:pt x="45" y="613"/>
                    <a:pt x="53" y="616"/>
                    <a:pt x="63"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5"/>
            <p:cNvSpPr/>
            <p:nvPr/>
          </p:nvSpPr>
          <p:spPr>
            <a:xfrm rot="-406505">
              <a:off x="4520842" y="30538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5"/>
            <p:cNvSpPr/>
            <p:nvPr/>
          </p:nvSpPr>
          <p:spPr>
            <a:xfrm rot="-406505">
              <a:off x="5056178" y="39805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5"/>
            <p:cNvSpPr/>
            <p:nvPr/>
          </p:nvSpPr>
          <p:spPr>
            <a:xfrm rot="-406505">
              <a:off x="5039938" y="261335"/>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5"/>
            <p:cNvSpPr/>
            <p:nvPr/>
          </p:nvSpPr>
          <p:spPr>
            <a:xfrm rot="-406505">
              <a:off x="5032015" y="194415"/>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5"/>
            <p:cNvSpPr/>
            <p:nvPr/>
          </p:nvSpPr>
          <p:spPr>
            <a:xfrm rot="-406505">
              <a:off x="5048255" y="331132"/>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5"/>
            <p:cNvSpPr/>
            <p:nvPr/>
          </p:nvSpPr>
          <p:spPr>
            <a:xfrm rot="-406505">
              <a:off x="5045836" y="466083"/>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200" y="252"/>
                    <a:pt x="251" y="195"/>
                    <a:pt x="251" y="126"/>
                  </a:cubicBezTo>
                  <a:cubicBezTo>
                    <a:pt x="251" y="58"/>
                    <a:pt x="200"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5"/>
            <p:cNvSpPr/>
            <p:nvPr/>
          </p:nvSpPr>
          <p:spPr>
            <a:xfrm rot="-406505">
              <a:off x="4975871" y="339726"/>
              <a:ext cx="50505" cy="46266"/>
            </a:xfrm>
            <a:custGeom>
              <a:avLst/>
              <a:gdLst/>
              <a:ahLst/>
              <a:cxnLst/>
              <a:rect l="l" t="t" r="r" b="b"/>
              <a:pathLst>
                <a:path w="679" h="622" extrusionOk="0">
                  <a:moveTo>
                    <a:pt x="65" y="1"/>
                  </a:moveTo>
                  <a:cubicBezTo>
                    <a:pt x="55" y="1"/>
                    <a:pt x="46" y="4"/>
                    <a:pt x="40" y="9"/>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5"/>
            <p:cNvSpPr/>
            <p:nvPr/>
          </p:nvSpPr>
          <p:spPr>
            <a:xfrm rot="-406505">
              <a:off x="5025026" y="319048"/>
              <a:ext cx="22538" cy="18967"/>
            </a:xfrm>
            <a:custGeom>
              <a:avLst/>
              <a:gdLst/>
              <a:ahLst/>
              <a:cxnLst/>
              <a:rect l="l" t="t" r="r" b="b"/>
              <a:pathLst>
                <a:path w="303" h="255" extrusionOk="0">
                  <a:moveTo>
                    <a:pt x="171" y="1"/>
                  </a:moveTo>
                  <a:cubicBezTo>
                    <a:pt x="57" y="1"/>
                    <a:pt x="0" y="137"/>
                    <a:pt x="86" y="217"/>
                  </a:cubicBezTo>
                  <a:cubicBezTo>
                    <a:pt x="111" y="243"/>
                    <a:pt x="143" y="254"/>
                    <a:pt x="174" y="254"/>
                  </a:cubicBezTo>
                  <a:cubicBezTo>
                    <a:pt x="239" y="254"/>
                    <a:pt x="302" y="203"/>
                    <a:pt x="302"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5"/>
            <p:cNvSpPr/>
            <p:nvPr/>
          </p:nvSpPr>
          <p:spPr>
            <a:xfrm rot="-406505">
              <a:off x="5007984" y="171817"/>
              <a:ext cx="22091" cy="18967"/>
            </a:xfrm>
            <a:custGeom>
              <a:avLst/>
              <a:gdLst/>
              <a:ahLst/>
              <a:cxnLst/>
              <a:rect l="l" t="t" r="r" b="b"/>
              <a:pathLst>
                <a:path w="297" h="255" extrusionOk="0">
                  <a:moveTo>
                    <a:pt x="165" y="0"/>
                  </a:moveTo>
                  <a:cubicBezTo>
                    <a:pt x="51" y="0"/>
                    <a:pt x="0" y="137"/>
                    <a:pt x="80" y="217"/>
                  </a:cubicBezTo>
                  <a:cubicBezTo>
                    <a:pt x="106" y="243"/>
                    <a:pt x="138" y="254"/>
                    <a:pt x="169" y="254"/>
                  </a:cubicBezTo>
                  <a:cubicBezTo>
                    <a:pt x="234" y="254"/>
                    <a:pt x="296" y="204"/>
                    <a:pt x="296" y="131"/>
                  </a:cubicBezTo>
                  <a:cubicBezTo>
                    <a:pt x="296" y="57"/>
                    <a:pt x="239" y="0"/>
                    <a:pt x="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5"/>
            <p:cNvSpPr/>
            <p:nvPr/>
          </p:nvSpPr>
          <p:spPr>
            <a:xfrm rot="-406505">
              <a:off x="5038424" y="144722"/>
              <a:ext cx="36893" cy="24844"/>
            </a:xfrm>
            <a:custGeom>
              <a:avLst/>
              <a:gdLst/>
              <a:ahLst/>
              <a:cxnLst/>
              <a:rect l="l" t="t" r="r" b="b"/>
              <a:pathLst>
                <a:path w="496" h="334" extrusionOk="0">
                  <a:moveTo>
                    <a:pt x="0" y="0"/>
                  </a:moveTo>
                  <a:cubicBezTo>
                    <a:pt x="23" y="35"/>
                    <a:pt x="57" y="63"/>
                    <a:pt x="86" y="97"/>
                  </a:cubicBezTo>
                  <a:cubicBezTo>
                    <a:pt x="227" y="238"/>
                    <a:pt x="368" y="334"/>
                    <a:pt x="431" y="334"/>
                  </a:cubicBezTo>
                  <a:cubicBezTo>
                    <a:pt x="442" y="334"/>
                    <a:pt x="450" y="331"/>
                    <a:pt x="456" y="325"/>
                  </a:cubicBezTo>
                  <a:cubicBezTo>
                    <a:pt x="496" y="285"/>
                    <a:pt x="416"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5"/>
            <p:cNvSpPr/>
            <p:nvPr/>
          </p:nvSpPr>
          <p:spPr>
            <a:xfrm rot="-406505">
              <a:off x="4983793" y="406646"/>
              <a:ext cx="50505" cy="45819"/>
            </a:xfrm>
            <a:custGeom>
              <a:avLst/>
              <a:gdLst/>
              <a:ahLst/>
              <a:cxnLst/>
              <a:rect l="l" t="t" r="r" b="b"/>
              <a:pathLst>
                <a:path w="679" h="616" extrusionOk="0">
                  <a:moveTo>
                    <a:pt x="613" y="0"/>
                  </a:moveTo>
                  <a:cubicBezTo>
                    <a:pt x="550" y="0"/>
                    <a:pt x="409" y="96"/>
                    <a:pt x="268" y="237"/>
                  </a:cubicBezTo>
                  <a:cubicBezTo>
                    <a:pt x="103" y="402"/>
                    <a:pt x="0" y="567"/>
                    <a:pt x="40" y="607"/>
                  </a:cubicBezTo>
                  <a:cubicBezTo>
                    <a:pt x="46" y="613"/>
                    <a:pt x="55" y="616"/>
                    <a:pt x="65" y="616"/>
                  </a:cubicBezTo>
                  <a:cubicBezTo>
                    <a:pt x="128"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5"/>
            <p:cNvSpPr/>
            <p:nvPr/>
          </p:nvSpPr>
          <p:spPr>
            <a:xfrm rot="-406505">
              <a:off x="5117241" y="322911"/>
              <a:ext cx="50877" cy="46266"/>
            </a:xfrm>
            <a:custGeom>
              <a:avLst/>
              <a:gdLst/>
              <a:ahLst/>
              <a:cxnLst/>
              <a:rect l="l" t="t" r="r" b="b"/>
              <a:pathLst>
                <a:path w="684" h="622" extrusionOk="0">
                  <a:moveTo>
                    <a:pt x="65" y="1"/>
                  </a:moveTo>
                  <a:cubicBezTo>
                    <a:pt x="54" y="1"/>
                    <a:pt x="46" y="4"/>
                    <a:pt x="40" y="9"/>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5"/>
            <p:cNvSpPr/>
            <p:nvPr/>
          </p:nvSpPr>
          <p:spPr>
            <a:xfrm rot="-406505">
              <a:off x="5100203" y="373737"/>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5"/>
            <p:cNvSpPr/>
            <p:nvPr/>
          </p:nvSpPr>
          <p:spPr>
            <a:xfrm rot="-406505">
              <a:off x="5125163" y="389830"/>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5"/>
            <p:cNvSpPr/>
            <p:nvPr/>
          </p:nvSpPr>
          <p:spPr>
            <a:xfrm rot="-406505">
              <a:off x="5149313" y="155405"/>
              <a:ext cx="15769" cy="19116"/>
            </a:xfrm>
            <a:custGeom>
              <a:avLst/>
              <a:gdLst/>
              <a:ahLst/>
              <a:cxnLst/>
              <a:rect l="l" t="t" r="r" b="b"/>
              <a:pathLst>
                <a:path w="212" h="257" extrusionOk="0">
                  <a:moveTo>
                    <a:pt x="171" y="0"/>
                  </a:moveTo>
                  <a:cubicBezTo>
                    <a:pt x="1" y="0"/>
                    <a:pt x="1" y="257"/>
                    <a:pt x="171" y="257"/>
                  </a:cubicBezTo>
                  <a:cubicBezTo>
                    <a:pt x="183" y="257"/>
                    <a:pt x="200" y="251"/>
                    <a:pt x="211" y="245"/>
                  </a:cubicBezTo>
                  <a:lnTo>
                    <a:pt x="211" y="6"/>
                  </a:lnTo>
                  <a:cubicBezTo>
                    <a:pt x="200" y="6"/>
                    <a:pt x="183"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5"/>
            <p:cNvSpPr/>
            <p:nvPr/>
          </p:nvSpPr>
          <p:spPr>
            <a:xfrm rot="-406505">
              <a:off x="5108923" y="253114"/>
              <a:ext cx="50877" cy="45819"/>
            </a:xfrm>
            <a:custGeom>
              <a:avLst/>
              <a:gdLst/>
              <a:ahLst/>
              <a:cxnLst/>
              <a:rect l="l" t="t" r="r" b="b"/>
              <a:pathLst>
                <a:path w="684" h="616" extrusionOk="0">
                  <a:moveTo>
                    <a:pt x="618" y="0"/>
                  </a:moveTo>
                  <a:cubicBezTo>
                    <a:pt x="554" y="0"/>
                    <a:pt x="409" y="96"/>
                    <a:pt x="268" y="237"/>
                  </a:cubicBezTo>
                  <a:cubicBezTo>
                    <a:pt x="103" y="402"/>
                    <a:pt x="0" y="567"/>
                    <a:pt x="40" y="607"/>
                  </a:cubicBezTo>
                  <a:cubicBezTo>
                    <a:pt x="46" y="613"/>
                    <a:pt x="54" y="616"/>
                    <a:pt x="65" y="616"/>
                  </a:cubicBezTo>
                  <a:cubicBezTo>
                    <a:pt x="128" y="616"/>
                    <a:pt x="270" y="520"/>
                    <a:pt x="416" y="379"/>
                  </a:cubicBezTo>
                  <a:cubicBezTo>
                    <a:pt x="581" y="214"/>
                    <a:pt x="683" y="49"/>
                    <a:pt x="644" y="9"/>
                  </a:cubicBezTo>
                  <a:cubicBezTo>
                    <a:pt x="638" y="3"/>
                    <a:pt x="629" y="0"/>
                    <a:pt x="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5"/>
            <p:cNvSpPr/>
            <p:nvPr/>
          </p:nvSpPr>
          <p:spPr>
            <a:xfrm rot="-406505">
              <a:off x="5084112" y="238276"/>
              <a:ext cx="22091" cy="18893"/>
            </a:xfrm>
            <a:custGeom>
              <a:avLst/>
              <a:gdLst/>
              <a:ahLst/>
              <a:cxnLst/>
              <a:rect l="l" t="t" r="r" b="b"/>
              <a:pathLst>
                <a:path w="297" h="254" extrusionOk="0">
                  <a:moveTo>
                    <a:pt x="171" y="0"/>
                  </a:moveTo>
                  <a:cubicBezTo>
                    <a:pt x="57" y="0"/>
                    <a:pt x="0" y="131"/>
                    <a:pt x="80" y="217"/>
                  </a:cubicBezTo>
                  <a:cubicBezTo>
                    <a:pt x="106" y="242"/>
                    <a:pt x="137" y="254"/>
                    <a:pt x="168" y="254"/>
                  </a:cubicBezTo>
                  <a:cubicBezTo>
                    <a:pt x="234" y="254"/>
                    <a:pt x="296" y="203"/>
                    <a:pt x="296" y="126"/>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5"/>
            <p:cNvSpPr/>
            <p:nvPr/>
          </p:nvSpPr>
          <p:spPr>
            <a:xfrm rot="-406505">
              <a:off x="5094337" y="138075"/>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5" y="238"/>
                    <a:pt x="411"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5"/>
            <p:cNvSpPr/>
            <p:nvPr/>
          </p:nvSpPr>
          <p:spPr>
            <a:xfrm rot="-406505">
              <a:off x="5101000" y="186194"/>
              <a:ext cx="50877" cy="46266"/>
            </a:xfrm>
            <a:custGeom>
              <a:avLst/>
              <a:gdLst/>
              <a:ahLst/>
              <a:cxnLst/>
              <a:rect l="l" t="t" r="r" b="b"/>
              <a:pathLst>
                <a:path w="684" h="622" extrusionOk="0">
                  <a:moveTo>
                    <a:pt x="65" y="1"/>
                  </a:moveTo>
                  <a:cubicBezTo>
                    <a:pt x="54" y="1"/>
                    <a:pt x="46" y="4"/>
                    <a:pt x="40" y="10"/>
                  </a:cubicBezTo>
                  <a:cubicBezTo>
                    <a:pt x="0" y="49"/>
                    <a:pt x="103" y="220"/>
                    <a:pt x="268" y="385"/>
                  </a:cubicBezTo>
                  <a:cubicBezTo>
                    <a:pt x="409" y="526"/>
                    <a:pt x="554" y="622"/>
                    <a:pt x="618" y="622"/>
                  </a:cubicBezTo>
                  <a:cubicBezTo>
                    <a:pt x="629" y="622"/>
                    <a:pt x="638" y="619"/>
                    <a:pt x="644" y="613"/>
                  </a:cubicBezTo>
                  <a:cubicBezTo>
                    <a:pt x="683" y="573"/>
                    <a:pt x="581" y="408"/>
                    <a:pt x="416" y="237"/>
                  </a:cubicBezTo>
                  <a:cubicBezTo>
                    <a:pt x="270"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5"/>
            <p:cNvSpPr/>
            <p:nvPr/>
          </p:nvSpPr>
          <p:spPr>
            <a:xfrm rot="-406505">
              <a:off x="4811225" y="171706"/>
              <a:ext cx="36968" cy="24844"/>
            </a:xfrm>
            <a:custGeom>
              <a:avLst/>
              <a:gdLst/>
              <a:ahLst/>
              <a:cxnLst/>
              <a:rect l="l" t="t" r="r" b="b"/>
              <a:pathLst>
                <a:path w="497" h="334" extrusionOk="0">
                  <a:moveTo>
                    <a:pt x="217" y="0"/>
                  </a:moveTo>
                  <a:cubicBezTo>
                    <a:pt x="81"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5"/>
            <p:cNvSpPr/>
            <p:nvPr/>
          </p:nvSpPr>
          <p:spPr>
            <a:xfrm rot="-406505">
              <a:off x="4890198" y="211230"/>
              <a:ext cx="50952" cy="46266"/>
            </a:xfrm>
            <a:custGeom>
              <a:avLst/>
              <a:gdLst/>
              <a:ahLst/>
              <a:cxnLst/>
              <a:rect l="l" t="t" r="r" b="b"/>
              <a:pathLst>
                <a:path w="685" h="622" extrusionOk="0">
                  <a:moveTo>
                    <a:pt x="619" y="1"/>
                  </a:moveTo>
                  <a:cubicBezTo>
                    <a:pt x="556" y="1"/>
                    <a:pt x="414" y="96"/>
                    <a:pt x="268" y="237"/>
                  </a:cubicBezTo>
                  <a:cubicBezTo>
                    <a:pt x="103" y="408"/>
                    <a:pt x="1" y="573"/>
                    <a:pt x="41" y="613"/>
                  </a:cubicBezTo>
                  <a:cubicBezTo>
                    <a:pt x="46" y="619"/>
                    <a:pt x="55" y="622"/>
                    <a:pt x="66" y="622"/>
                  </a:cubicBezTo>
                  <a:cubicBezTo>
                    <a:pt x="130" y="622"/>
                    <a:pt x="275" y="526"/>
                    <a:pt x="416" y="385"/>
                  </a:cubicBezTo>
                  <a:cubicBezTo>
                    <a:pt x="582"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5"/>
            <p:cNvSpPr/>
            <p:nvPr/>
          </p:nvSpPr>
          <p:spPr>
            <a:xfrm rot="-406505">
              <a:off x="4901143" y="483073"/>
              <a:ext cx="22091" cy="18967"/>
            </a:xfrm>
            <a:custGeom>
              <a:avLst/>
              <a:gdLst/>
              <a:ahLst/>
              <a:cxnLst/>
              <a:rect l="l" t="t" r="r" b="b"/>
              <a:pathLst>
                <a:path w="297" h="255" extrusionOk="0">
                  <a:moveTo>
                    <a:pt x="172" y="1"/>
                  </a:moveTo>
                  <a:cubicBezTo>
                    <a:pt x="58" y="1"/>
                    <a:pt x="1" y="138"/>
                    <a:pt x="80" y="217"/>
                  </a:cubicBezTo>
                  <a:cubicBezTo>
                    <a:pt x="106" y="243"/>
                    <a:pt x="138" y="255"/>
                    <a:pt x="169" y="255"/>
                  </a:cubicBezTo>
                  <a:cubicBezTo>
                    <a:pt x="234" y="255"/>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5"/>
            <p:cNvSpPr/>
            <p:nvPr/>
          </p:nvSpPr>
          <p:spPr>
            <a:xfrm rot="-406505">
              <a:off x="4866170" y="188663"/>
              <a:ext cx="22091" cy="18967"/>
            </a:xfrm>
            <a:custGeom>
              <a:avLst/>
              <a:gdLst/>
              <a:ahLst/>
              <a:cxnLst/>
              <a:rect l="l" t="t" r="r" b="b"/>
              <a:pathLst>
                <a:path w="297" h="255" extrusionOk="0">
                  <a:moveTo>
                    <a:pt x="172" y="0"/>
                  </a:moveTo>
                  <a:cubicBezTo>
                    <a:pt x="58" y="0"/>
                    <a:pt x="1" y="137"/>
                    <a:pt x="80" y="217"/>
                  </a:cubicBezTo>
                  <a:cubicBezTo>
                    <a:pt x="106" y="243"/>
                    <a:pt x="138" y="254"/>
                    <a:pt x="170" y="254"/>
                  </a:cubicBezTo>
                  <a:cubicBezTo>
                    <a:pt x="235" y="254"/>
                    <a:pt x="297" y="204"/>
                    <a:pt x="297" y="131"/>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5"/>
            <p:cNvSpPr/>
            <p:nvPr/>
          </p:nvSpPr>
          <p:spPr>
            <a:xfrm rot="-406505">
              <a:off x="4967553" y="269929"/>
              <a:ext cx="50505" cy="45819"/>
            </a:xfrm>
            <a:custGeom>
              <a:avLst/>
              <a:gdLst/>
              <a:ahLst/>
              <a:cxnLst/>
              <a:rect l="l" t="t" r="r" b="b"/>
              <a:pathLst>
                <a:path w="679" h="616" extrusionOk="0">
                  <a:moveTo>
                    <a:pt x="613" y="0"/>
                  </a:moveTo>
                  <a:cubicBezTo>
                    <a:pt x="550" y="0"/>
                    <a:pt x="409" y="96"/>
                    <a:pt x="268" y="237"/>
                  </a:cubicBezTo>
                  <a:cubicBezTo>
                    <a:pt x="103" y="402"/>
                    <a:pt x="0" y="567"/>
                    <a:pt x="35" y="607"/>
                  </a:cubicBezTo>
                  <a:cubicBezTo>
                    <a:pt x="40" y="613"/>
                    <a:pt x="49" y="616"/>
                    <a:pt x="60" y="616"/>
                  </a:cubicBezTo>
                  <a:cubicBezTo>
                    <a:pt x="124" y="616"/>
                    <a:pt x="269" y="520"/>
                    <a:pt x="410" y="379"/>
                  </a:cubicBezTo>
                  <a:cubicBezTo>
                    <a:pt x="576"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5"/>
            <p:cNvSpPr/>
            <p:nvPr/>
          </p:nvSpPr>
          <p:spPr>
            <a:xfrm rot="-406505">
              <a:off x="4834130" y="356568"/>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5"/>
            <p:cNvSpPr/>
            <p:nvPr/>
          </p:nvSpPr>
          <p:spPr>
            <a:xfrm rot="-406505">
              <a:off x="4803952" y="271732"/>
              <a:ext cx="19116" cy="18670"/>
            </a:xfrm>
            <a:custGeom>
              <a:avLst/>
              <a:gdLst/>
              <a:ahLst/>
              <a:cxnLst/>
              <a:rect l="l" t="t" r="r" b="b"/>
              <a:pathLst>
                <a:path w="257" h="251" extrusionOk="0">
                  <a:moveTo>
                    <a:pt x="126" y="0"/>
                  </a:moveTo>
                  <a:cubicBezTo>
                    <a:pt x="57" y="0"/>
                    <a:pt x="0" y="57"/>
                    <a:pt x="0" y="126"/>
                  </a:cubicBezTo>
                  <a:cubicBezTo>
                    <a:pt x="0" y="194"/>
                    <a:pt x="57" y="251"/>
                    <a:pt x="126" y="251"/>
                  </a:cubicBezTo>
                  <a:cubicBezTo>
                    <a:pt x="200" y="251"/>
                    <a:pt x="257" y="194"/>
                    <a:pt x="257" y="126"/>
                  </a:cubicBezTo>
                  <a:cubicBezTo>
                    <a:pt x="257" y="57"/>
                    <a:pt x="200"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5"/>
            <p:cNvSpPr/>
            <p:nvPr/>
          </p:nvSpPr>
          <p:spPr>
            <a:xfrm rot="-406505">
              <a:off x="4817890" y="219851"/>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5"/>
            <p:cNvSpPr/>
            <p:nvPr/>
          </p:nvSpPr>
          <p:spPr>
            <a:xfrm rot="-406505">
              <a:off x="4825813" y="286771"/>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5"/>
            <p:cNvSpPr/>
            <p:nvPr/>
          </p:nvSpPr>
          <p:spPr>
            <a:xfrm rot="-406505">
              <a:off x="4842053" y="423488"/>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5"/>
            <p:cNvSpPr/>
            <p:nvPr/>
          </p:nvSpPr>
          <p:spPr>
            <a:xfrm rot="-406505">
              <a:off x="4883656" y="335868"/>
              <a:ext cx="22091" cy="18967"/>
            </a:xfrm>
            <a:custGeom>
              <a:avLst/>
              <a:gdLst/>
              <a:ahLst/>
              <a:cxnLst/>
              <a:rect l="l" t="t" r="r" b="b"/>
              <a:pathLst>
                <a:path w="297" h="255" extrusionOk="0">
                  <a:moveTo>
                    <a:pt x="172" y="1"/>
                  </a:moveTo>
                  <a:cubicBezTo>
                    <a:pt x="58" y="1"/>
                    <a:pt x="1" y="137"/>
                    <a:pt x="80" y="217"/>
                  </a:cubicBezTo>
                  <a:cubicBezTo>
                    <a:pt x="106" y="243"/>
                    <a:pt x="138" y="254"/>
                    <a:pt x="169" y="254"/>
                  </a:cubicBezTo>
                  <a:cubicBezTo>
                    <a:pt x="234" y="254"/>
                    <a:pt x="297" y="203"/>
                    <a:pt x="297" y="126"/>
                  </a:cubicBezTo>
                  <a:cubicBezTo>
                    <a:pt x="297" y="58"/>
                    <a:pt x="24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5"/>
            <p:cNvSpPr/>
            <p:nvPr/>
          </p:nvSpPr>
          <p:spPr>
            <a:xfrm rot="-406505">
              <a:off x="4961785" y="390378"/>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5"/>
            <p:cNvSpPr/>
            <p:nvPr/>
          </p:nvSpPr>
          <p:spPr>
            <a:xfrm rot="-406505">
              <a:off x="4952597" y="154917"/>
              <a:ext cx="36893" cy="24844"/>
            </a:xfrm>
            <a:custGeom>
              <a:avLst/>
              <a:gdLst/>
              <a:ahLst/>
              <a:cxnLst/>
              <a:rect l="l" t="t" r="r" b="b"/>
              <a:pathLst>
                <a:path w="496" h="334" extrusionOk="0">
                  <a:moveTo>
                    <a:pt x="223" y="0"/>
                  </a:moveTo>
                  <a:cubicBezTo>
                    <a:pt x="80" y="149"/>
                    <a:pt x="0" y="291"/>
                    <a:pt x="40" y="325"/>
                  </a:cubicBezTo>
                  <a:cubicBezTo>
                    <a:pt x="46" y="331"/>
                    <a:pt x="55" y="334"/>
                    <a:pt x="65" y="334"/>
                  </a:cubicBezTo>
                  <a:cubicBezTo>
                    <a:pt x="128" y="334"/>
                    <a:pt x="269" y="238"/>
                    <a:pt x="410" y="97"/>
                  </a:cubicBezTo>
                  <a:cubicBezTo>
                    <a:pt x="445" y="63"/>
                    <a:pt x="473"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5"/>
            <p:cNvSpPr/>
            <p:nvPr/>
          </p:nvSpPr>
          <p:spPr>
            <a:xfrm rot="-406505">
              <a:off x="4945694" y="254917"/>
              <a:ext cx="18744" cy="18670"/>
            </a:xfrm>
            <a:custGeom>
              <a:avLst/>
              <a:gdLst/>
              <a:ahLst/>
              <a:cxnLst/>
              <a:rect l="l" t="t" r="r" b="b"/>
              <a:pathLst>
                <a:path w="252" h="251" extrusionOk="0">
                  <a:moveTo>
                    <a:pt x="126" y="0"/>
                  </a:moveTo>
                  <a:cubicBezTo>
                    <a:pt x="57" y="0"/>
                    <a:pt x="1" y="57"/>
                    <a:pt x="1" y="126"/>
                  </a:cubicBezTo>
                  <a:cubicBezTo>
                    <a:pt x="1"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5"/>
            <p:cNvSpPr/>
            <p:nvPr/>
          </p:nvSpPr>
          <p:spPr>
            <a:xfrm rot="-406505">
              <a:off x="4959630" y="203009"/>
              <a:ext cx="50505" cy="46266"/>
            </a:xfrm>
            <a:custGeom>
              <a:avLst/>
              <a:gdLst/>
              <a:ahLst/>
              <a:cxnLst/>
              <a:rect l="l" t="t" r="r" b="b"/>
              <a:pathLst>
                <a:path w="679" h="622" extrusionOk="0">
                  <a:moveTo>
                    <a:pt x="65" y="1"/>
                  </a:moveTo>
                  <a:cubicBezTo>
                    <a:pt x="55" y="1"/>
                    <a:pt x="46" y="4"/>
                    <a:pt x="40" y="10"/>
                  </a:cubicBezTo>
                  <a:cubicBezTo>
                    <a:pt x="0" y="49"/>
                    <a:pt x="103" y="220"/>
                    <a:pt x="268" y="385"/>
                  </a:cubicBezTo>
                  <a:cubicBezTo>
                    <a:pt x="409" y="526"/>
                    <a:pt x="550" y="622"/>
                    <a:pt x="613" y="622"/>
                  </a:cubicBezTo>
                  <a:cubicBezTo>
                    <a:pt x="624" y="622"/>
                    <a:pt x="632" y="619"/>
                    <a:pt x="638" y="613"/>
                  </a:cubicBezTo>
                  <a:cubicBezTo>
                    <a:pt x="678" y="573"/>
                    <a:pt x="576"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5"/>
            <p:cNvSpPr/>
            <p:nvPr/>
          </p:nvSpPr>
          <p:spPr>
            <a:xfrm rot="-406505">
              <a:off x="4896608" y="161537"/>
              <a:ext cx="37414" cy="24844"/>
            </a:xfrm>
            <a:custGeom>
              <a:avLst/>
              <a:gdLst/>
              <a:ahLst/>
              <a:cxnLst/>
              <a:rect l="l" t="t" r="r" b="b"/>
              <a:pathLst>
                <a:path w="503" h="334" extrusionOk="0">
                  <a:moveTo>
                    <a:pt x="1" y="0"/>
                  </a:moveTo>
                  <a:cubicBezTo>
                    <a:pt x="29" y="35"/>
                    <a:pt x="58" y="63"/>
                    <a:pt x="86" y="97"/>
                  </a:cubicBezTo>
                  <a:cubicBezTo>
                    <a:pt x="232" y="238"/>
                    <a:pt x="374" y="334"/>
                    <a:pt x="437" y="334"/>
                  </a:cubicBezTo>
                  <a:cubicBezTo>
                    <a:pt x="448" y="334"/>
                    <a:pt x="456" y="331"/>
                    <a:pt x="462" y="325"/>
                  </a:cubicBezTo>
                  <a:cubicBezTo>
                    <a:pt x="502" y="285"/>
                    <a:pt x="417"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5"/>
            <p:cNvSpPr/>
            <p:nvPr/>
          </p:nvSpPr>
          <p:spPr>
            <a:xfrm rot="-406505">
              <a:off x="4914362" y="414867"/>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1"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5"/>
            <p:cNvSpPr/>
            <p:nvPr/>
          </p:nvSpPr>
          <p:spPr>
            <a:xfrm rot="-406505">
              <a:off x="4898121" y="278150"/>
              <a:ext cx="50952" cy="45819"/>
            </a:xfrm>
            <a:custGeom>
              <a:avLst/>
              <a:gdLst/>
              <a:ahLst/>
              <a:cxnLst/>
              <a:rect l="l" t="t" r="r" b="b"/>
              <a:pathLst>
                <a:path w="685" h="616" extrusionOk="0">
                  <a:moveTo>
                    <a:pt x="66" y="0"/>
                  </a:moveTo>
                  <a:cubicBezTo>
                    <a:pt x="55" y="0"/>
                    <a:pt x="46" y="3"/>
                    <a:pt x="41" y="9"/>
                  </a:cubicBezTo>
                  <a:cubicBezTo>
                    <a:pt x="1" y="49"/>
                    <a:pt x="103" y="214"/>
                    <a:pt x="268" y="379"/>
                  </a:cubicBezTo>
                  <a:cubicBezTo>
                    <a:pt x="414" y="520"/>
                    <a:pt x="556" y="616"/>
                    <a:pt x="619" y="616"/>
                  </a:cubicBezTo>
                  <a:cubicBezTo>
                    <a:pt x="630" y="616"/>
                    <a:pt x="638" y="613"/>
                    <a:pt x="644" y="607"/>
                  </a:cubicBezTo>
                  <a:cubicBezTo>
                    <a:pt x="684" y="567"/>
                    <a:pt x="582" y="402"/>
                    <a:pt x="416" y="237"/>
                  </a:cubicBezTo>
                  <a:cubicBezTo>
                    <a:pt x="275" y="96"/>
                    <a:pt x="130"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5"/>
            <p:cNvSpPr/>
            <p:nvPr/>
          </p:nvSpPr>
          <p:spPr>
            <a:xfrm rot="-406505">
              <a:off x="4906439" y="347947"/>
              <a:ext cx="50952" cy="46266"/>
            </a:xfrm>
            <a:custGeom>
              <a:avLst/>
              <a:gdLst/>
              <a:ahLst/>
              <a:cxnLst/>
              <a:rect l="l" t="t" r="r" b="b"/>
              <a:pathLst>
                <a:path w="685" h="622" extrusionOk="0">
                  <a:moveTo>
                    <a:pt x="619" y="1"/>
                  </a:moveTo>
                  <a:cubicBezTo>
                    <a:pt x="556" y="1"/>
                    <a:pt x="414" y="96"/>
                    <a:pt x="268" y="237"/>
                  </a:cubicBezTo>
                  <a:cubicBezTo>
                    <a:pt x="103" y="402"/>
                    <a:pt x="1" y="573"/>
                    <a:pt x="41" y="613"/>
                  </a:cubicBezTo>
                  <a:cubicBezTo>
                    <a:pt x="46" y="619"/>
                    <a:pt x="55" y="622"/>
                    <a:pt x="66" y="622"/>
                  </a:cubicBezTo>
                  <a:cubicBezTo>
                    <a:pt x="130" y="622"/>
                    <a:pt x="275" y="526"/>
                    <a:pt x="416" y="385"/>
                  </a:cubicBezTo>
                  <a:cubicBezTo>
                    <a:pt x="582"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5"/>
            <p:cNvSpPr/>
            <p:nvPr/>
          </p:nvSpPr>
          <p:spPr>
            <a:xfrm rot="-406505">
              <a:off x="4773066" y="431682"/>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5"/>
            <p:cNvSpPr/>
            <p:nvPr/>
          </p:nvSpPr>
          <p:spPr>
            <a:xfrm rot="-406505">
              <a:off x="3950852" y="372896"/>
              <a:ext cx="22091" cy="18893"/>
            </a:xfrm>
            <a:custGeom>
              <a:avLst/>
              <a:gdLst/>
              <a:ahLst/>
              <a:cxnLst/>
              <a:rect l="l" t="t" r="r" b="b"/>
              <a:pathLst>
                <a:path w="297" h="254" extrusionOk="0">
                  <a:moveTo>
                    <a:pt x="171" y="0"/>
                  </a:moveTo>
                  <a:cubicBezTo>
                    <a:pt x="57" y="0"/>
                    <a:pt x="0" y="137"/>
                    <a:pt x="80" y="217"/>
                  </a:cubicBezTo>
                  <a:cubicBezTo>
                    <a:pt x="106" y="242"/>
                    <a:pt x="137" y="254"/>
                    <a:pt x="168"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5"/>
            <p:cNvSpPr/>
            <p:nvPr/>
          </p:nvSpPr>
          <p:spPr>
            <a:xfrm rot="-406505">
              <a:off x="3966943" y="508357"/>
              <a:ext cx="22091" cy="18893"/>
            </a:xfrm>
            <a:custGeom>
              <a:avLst/>
              <a:gdLst/>
              <a:ahLst/>
              <a:cxnLst/>
              <a:rect l="l" t="t" r="r" b="b"/>
              <a:pathLst>
                <a:path w="297" h="254" extrusionOk="0">
                  <a:moveTo>
                    <a:pt x="171" y="0"/>
                  </a:moveTo>
                  <a:cubicBezTo>
                    <a:pt x="57" y="0"/>
                    <a:pt x="0"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5"/>
            <p:cNvSpPr/>
            <p:nvPr/>
          </p:nvSpPr>
          <p:spPr>
            <a:xfrm rot="-406505">
              <a:off x="3961520" y="272643"/>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5"/>
            <p:cNvSpPr/>
            <p:nvPr/>
          </p:nvSpPr>
          <p:spPr>
            <a:xfrm rot="-406505">
              <a:off x="3905607" y="279289"/>
              <a:ext cx="36893" cy="24844"/>
            </a:xfrm>
            <a:custGeom>
              <a:avLst/>
              <a:gdLst/>
              <a:ahLst/>
              <a:cxnLst/>
              <a:rect l="l" t="t" r="r" b="b"/>
              <a:pathLst>
                <a:path w="496" h="334" extrusionOk="0">
                  <a:moveTo>
                    <a:pt x="0" y="0"/>
                  </a:moveTo>
                  <a:cubicBezTo>
                    <a:pt x="23" y="35"/>
                    <a:pt x="51" y="63"/>
                    <a:pt x="86" y="97"/>
                  </a:cubicBezTo>
                  <a:cubicBezTo>
                    <a:pt x="227" y="238"/>
                    <a:pt x="368" y="334"/>
                    <a:pt x="431" y="334"/>
                  </a:cubicBezTo>
                  <a:cubicBezTo>
                    <a:pt x="441" y="334"/>
                    <a:pt x="450" y="331"/>
                    <a:pt x="456" y="325"/>
                  </a:cubicBezTo>
                  <a:cubicBezTo>
                    <a:pt x="496" y="285"/>
                    <a:pt x="410"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5"/>
            <p:cNvSpPr/>
            <p:nvPr/>
          </p:nvSpPr>
          <p:spPr>
            <a:xfrm rot="-406505">
              <a:off x="3968111" y="320792"/>
              <a:ext cx="50505" cy="46266"/>
            </a:xfrm>
            <a:custGeom>
              <a:avLst/>
              <a:gdLst/>
              <a:ahLst/>
              <a:cxnLst/>
              <a:rect l="l" t="t" r="r" b="b"/>
              <a:pathLst>
                <a:path w="679" h="622" extrusionOk="0">
                  <a:moveTo>
                    <a:pt x="66" y="1"/>
                  </a:moveTo>
                  <a:cubicBezTo>
                    <a:pt x="55" y="1"/>
                    <a:pt x="47" y="4"/>
                    <a:pt x="41" y="10"/>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5"/>
            <p:cNvSpPr/>
            <p:nvPr/>
          </p:nvSpPr>
          <p:spPr>
            <a:xfrm rot="-406505">
              <a:off x="3907047" y="395906"/>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5"/>
            <p:cNvSpPr/>
            <p:nvPr/>
          </p:nvSpPr>
          <p:spPr>
            <a:xfrm rot="-406505">
              <a:off x="3899124" y="328987"/>
              <a:ext cx="50505" cy="46266"/>
            </a:xfrm>
            <a:custGeom>
              <a:avLst/>
              <a:gdLst/>
              <a:ahLst/>
              <a:cxnLst/>
              <a:rect l="l" t="t" r="r" b="b"/>
              <a:pathLst>
                <a:path w="679" h="622" extrusionOk="0">
                  <a:moveTo>
                    <a:pt x="614" y="1"/>
                  </a:moveTo>
                  <a:cubicBezTo>
                    <a:pt x="551" y="1"/>
                    <a:pt x="410" y="96"/>
                    <a:pt x="269" y="237"/>
                  </a:cubicBezTo>
                  <a:cubicBezTo>
                    <a:pt x="103" y="408"/>
                    <a:pt x="1" y="573"/>
                    <a:pt x="41" y="613"/>
                  </a:cubicBezTo>
                  <a:cubicBezTo>
                    <a:pt x="47" y="619"/>
                    <a:pt x="55" y="622"/>
                    <a:pt x="66" y="622"/>
                  </a:cubicBezTo>
                  <a:cubicBezTo>
                    <a:pt x="129" y="622"/>
                    <a:pt x="270" y="526"/>
                    <a:pt x="411" y="385"/>
                  </a:cubicBezTo>
                  <a:cubicBezTo>
                    <a:pt x="576" y="215"/>
                    <a:pt x="679"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5"/>
            <p:cNvSpPr/>
            <p:nvPr/>
          </p:nvSpPr>
          <p:spPr>
            <a:xfrm rot="-406505">
              <a:off x="3915364" y="465704"/>
              <a:ext cx="50505" cy="46266"/>
            </a:xfrm>
            <a:custGeom>
              <a:avLst/>
              <a:gdLst/>
              <a:ahLst/>
              <a:cxnLst/>
              <a:rect l="l" t="t" r="r" b="b"/>
              <a:pathLst>
                <a:path w="679" h="622" extrusionOk="0">
                  <a:moveTo>
                    <a:pt x="614" y="1"/>
                  </a:moveTo>
                  <a:cubicBezTo>
                    <a:pt x="551" y="1"/>
                    <a:pt x="410" y="96"/>
                    <a:pt x="269" y="237"/>
                  </a:cubicBezTo>
                  <a:cubicBezTo>
                    <a:pt x="103" y="402"/>
                    <a:pt x="1" y="573"/>
                    <a:pt x="41" y="613"/>
                  </a:cubicBezTo>
                  <a:cubicBezTo>
                    <a:pt x="47" y="619"/>
                    <a:pt x="55" y="622"/>
                    <a:pt x="66" y="622"/>
                  </a:cubicBezTo>
                  <a:cubicBezTo>
                    <a:pt x="129" y="622"/>
                    <a:pt x="270" y="526"/>
                    <a:pt x="411" y="385"/>
                  </a:cubicBezTo>
                  <a:cubicBezTo>
                    <a:pt x="576" y="220"/>
                    <a:pt x="679"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5"/>
            <p:cNvSpPr/>
            <p:nvPr/>
          </p:nvSpPr>
          <p:spPr>
            <a:xfrm rot="-406505">
              <a:off x="4056734" y="448888"/>
              <a:ext cx="50877" cy="46266"/>
            </a:xfrm>
            <a:custGeom>
              <a:avLst/>
              <a:gdLst/>
              <a:ahLst/>
              <a:cxnLst/>
              <a:rect l="l" t="t" r="r" b="b"/>
              <a:pathLst>
                <a:path w="684" h="622" extrusionOk="0">
                  <a:moveTo>
                    <a:pt x="619" y="1"/>
                  </a:moveTo>
                  <a:cubicBezTo>
                    <a:pt x="554" y="1"/>
                    <a:pt x="409" y="96"/>
                    <a:pt x="268" y="237"/>
                  </a:cubicBezTo>
                  <a:cubicBezTo>
                    <a:pt x="103" y="402"/>
                    <a:pt x="0" y="573"/>
                    <a:pt x="40" y="613"/>
                  </a:cubicBezTo>
                  <a:cubicBezTo>
                    <a:pt x="46" y="619"/>
                    <a:pt x="55" y="622"/>
                    <a:pt x="65" y="622"/>
                  </a:cubicBezTo>
                  <a:cubicBezTo>
                    <a:pt x="129" y="622"/>
                    <a:pt x="270" y="526"/>
                    <a:pt x="416" y="385"/>
                  </a:cubicBezTo>
                  <a:cubicBezTo>
                    <a:pt x="581" y="220"/>
                    <a:pt x="684" y="49"/>
                    <a:pt x="644" y="9"/>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5"/>
            <p:cNvSpPr/>
            <p:nvPr/>
          </p:nvSpPr>
          <p:spPr>
            <a:xfrm rot="-406505">
              <a:off x="4048417" y="379091"/>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5"/>
            <p:cNvSpPr/>
            <p:nvPr/>
          </p:nvSpPr>
          <p:spPr>
            <a:xfrm rot="-406505">
              <a:off x="4040494" y="312171"/>
              <a:ext cx="50877" cy="46266"/>
            </a:xfrm>
            <a:custGeom>
              <a:avLst/>
              <a:gdLst/>
              <a:ahLst/>
              <a:cxnLst/>
              <a:rect l="l" t="t" r="r" b="b"/>
              <a:pathLst>
                <a:path w="684" h="622" extrusionOk="0">
                  <a:moveTo>
                    <a:pt x="619" y="1"/>
                  </a:moveTo>
                  <a:cubicBezTo>
                    <a:pt x="554" y="1"/>
                    <a:pt x="409" y="96"/>
                    <a:pt x="268" y="237"/>
                  </a:cubicBezTo>
                  <a:cubicBezTo>
                    <a:pt x="103" y="408"/>
                    <a:pt x="0" y="573"/>
                    <a:pt x="40" y="613"/>
                  </a:cubicBezTo>
                  <a:cubicBezTo>
                    <a:pt x="46" y="619"/>
                    <a:pt x="55" y="622"/>
                    <a:pt x="65" y="622"/>
                  </a:cubicBezTo>
                  <a:cubicBezTo>
                    <a:pt x="129" y="622"/>
                    <a:pt x="270" y="526"/>
                    <a:pt x="416" y="385"/>
                  </a:cubicBezTo>
                  <a:cubicBezTo>
                    <a:pt x="581" y="215"/>
                    <a:pt x="684" y="49"/>
                    <a:pt x="644" y="10"/>
                  </a:cubicBezTo>
                  <a:cubicBezTo>
                    <a:pt x="638" y="4"/>
                    <a:pt x="630" y="1"/>
                    <a:pt x="6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5"/>
            <p:cNvSpPr/>
            <p:nvPr/>
          </p:nvSpPr>
          <p:spPr>
            <a:xfrm rot="-406505">
              <a:off x="3947835" y="601508"/>
              <a:ext cx="31835" cy="19786"/>
            </a:xfrm>
            <a:custGeom>
              <a:avLst/>
              <a:gdLst/>
              <a:ahLst/>
              <a:cxnLst/>
              <a:rect l="l" t="t" r="r" b="b"/>
              <a:pathLst>
                <a:path w="428" h="266" extrusionOk="0">
                  <a:moveTo>
                    <a:pt x="374" y="1"/>
                  </a:moveTo>
                  <a:cubicBezTo>
                    <a:pt x="311" y="1"/>
                    <a:pt x="170" y="97"/>
                    <a:pt x="29" y="243"/>
                  </a:cubicBezTo>
                  <a:cubicBezTo>
                    <a:pt x="17" y="249"/>
                    <a:pt x="11" y="260"/>
                    <a:pt x="0" y="266"/>
                  </a:cubicBezTo>
                  <a:lnTo>
                    <a:pt x="279" y="266"/>
                  </a:lnTo>
                  <a:cubicBezTo>
                    <a:pt x="376" y="146"/>
                    <a:pt x="427" y="44"/>
                    <a:pt x="399" y="9"/>
                  </a:cubicBezTo>
                  <a:cubicBezTo>
                    <a:pt x="393" y="4"/>
                    <a:pt x="384"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5"/>
            <p:cNvSpPr/>
            <p:nvPr/>
          </p:nvSpPr>
          <p:spPr>
            <a:xfrm rot="-406505">
              <a:off x="4064657" y="515808"/>
              <a:ext cx="50877" cy="45819"/>
            </a:xfrm>
            <a:custGeom>
              <a:avLst/>
              <a:gdLst/>
              <a:ahLst/>
              <a:cxnLst/>
              <a:rect l="l" t="t" r="r" b="b"/>
              <a:pathLst>
                <a:path w="684" h="616" extrusionOk="0">
                  <a:moveTo>
                    <a:pt x="65" y="0"/>
                  </a:moveTo>
                  <a:cubicBezTo>
                    <a:pt x="55" y="0"/>
                    <a:pt x="46" y="3"/>
                    <a:pt x="40" y="9"/>
                  </a:cubicBezTo>
                  <a:cubicBezTo>
                    <a:pt x="0" y="49"/>
                    <a:pt x="103" y="214"/>
                    <a:pt x="268" y="379"/>
                  </a:cubicBezTo>
                  <a:cubicBezTo>
                    <a:pt x="409" y="520"/>
                    <a:pt x="554" y="616"/>
                    <a:pt x="619" y="616"/>
                  </a:cubicBezTo>
                  <a:cubicBezTo>
                    <a:pt x="630" y="616"/>
                    <a:pt x="638" y="613"/>
                    <a:pt x="644" y="607"/>
                  </a:cubicBezTo>
                  <a:cubicBezTo>
                    <a:pt x="684" y="567"/>
                    <a:pt x="581" y="402"/>
                    <a:pt x="416" y="237"/>
                  </a:cubicBezTo>
                  <a:cubicBezTo>
                    <a:pt x="270" y="96"/>
                    <a:pt x="129"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5"/>
            <p:cNvSpPr/>
            <p:nvPr/>
          </p:nvSpPr>
          <p:spPr>
            <a:xfrm rot="-406505">
              <a:off x="4033951" y="436805"/>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5"/>
            <p:cNvSpPr/>
            <p:nvPr/>
          </p:nvSpPr>
          <p:spPr>
            <a:xfrm rot="-406505">
              <a:off x="4051438" y="584010"/>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7" y="203"/>
                    <a:pt x="297" y="126"/>
                  </a:cubicBezTo>
                  <a:cubicBezTo>
                    <a:pt x="297"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5"/>
            <p:cNvSpPr/>
            <p:nvPr/>
          </p:nvSpPr>
          <p:spPr>
            <a:xfrm rot="-406505">
              <a:off x="3984351" y="457509"/>
              <a:ext cx="50505" cy="46266"/>
            </a:xfrm>
            <a:custGeom>
              <a:avLst/>
              <a:gdLst/>
              <a:ahLst/>
              <a:cxnLst/>
              <a:rect l="l" t="t" r="r" b="b"/>
              <a:pathLst>
                <a:path w="679" h="622" extrusionOk="0">
                  <a:moveTo>
                    <a:pt x="66" y="1"/>
                  </a:moveTo>
                  <a:cubicBezTo>
                    <a:pt x="55" y="1"/>
                    <a:pt x="47" y="4"/>
                    <a:pt x="41" y="9"/>
                  </a:cubicBezTo>
                  <a:cubicBezTo>
                    <a:pt x="1" y="49"/>
                    <a:pt x="103" y="220"/>
                    <a:pt x="269" y="385"/>
                  </a:cubicBezTo>
                  <a:cubicBezTo>
                    <a:pt x="410" y="526"/>
                    <a:pt x="551" y="622"/>
                    <a:pt x="614" y="622"/>
                  </a:cubicBezTo>
                  <a:cubicBezTo>
                    <a:pt x="624" y="622"/>
                    <a:pt x="633" y="619"/>
                    <a:pt x="639" y="613"/>
                  </a:cubicBezTo>
                  <a:cubicBezTo>
                    <a:pt x="679" y="573"/>
                    <a:pt x="576" y="408"/>
                    <a:pt x="411" y="237"/>
                  </a:cubicBezTo>
                  <a:cubicBezTo>
                    <a:pt x="270"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5"/>
            <p:cNvSpPr/>
            <p:nvPr/>
          </p:nvSpPr>
          <p:spPr>
            <a:xfrm rot="-406505">
              <a:off x="3992274" y="524428"/>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5"/>
            <p:cNvSpPr/>
            <p:nvPr/>
          </p:nvSpPr>
          <p:spPr>
            <a:xfrm rot="-406505">
              <a:off x="4016465" y="28959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7" y="204"/>
                    <a:pt x="297" y="131"/>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5"/>
            <p:cNvSpPr/>
            <p:nvPr/>
          </p:nvSpPr>
          <p:spPr>
            <a:xfrm rot="-406505">
              <a:off x="4409278" y="407036"/>
              <a:ext cx="50431" cy="46266"/>
            </a:xfrm>
            <a:custGeom>
              <a:avLst/>
              <a:gdLst/>
              <a:ahLst/>
              <a:cxnLst/>
              <a:rect l="l" t="t" r="r" b="b"/>
              <a:pathLst>
                <a:path w="678" h="622" extrusionOk="0">
                  <a:moveTo>
                    <a:pt x="65" y="1"/>
                  </a:moveTo>
                  <a:cubicBezTo>
                    <a:pt x="54" y="1"/>
                    <a:pt x="46" y="4"/>
                    <a:pt x="40" y="9"/>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5"/>
            <p:cNvSpPr/>
            <p:nvPr/>
          </p:nvSpPr>
          <p:spPr>
            <a:xfrm rot="-406505">
              <a:off x="3923287" y="532623"/>
              <a:ext cx="50505" cy="45819"/>
            </a:xfrm>
            <a:custGeom>
              <a:avLst/>
              <a:gdLst/>
              <a:ahLst/>
              <a:cxnLst/>
              <a:rect l="l" t="t" r="r" b="b"/>
              <a:pathLst>
                <a:path w="679" h="616" extrusionOk="0">
                  <a:moveTo>
                    <a:pt x="66" y="0"/>
                  </a:moveTo>
                  <a:cubicBezTo>
                    <a:pt x="55" y="0"/>
                    <a:pt x="47" y="3"/>
                    <a:pt x="41" y="9"/>
                  </a:cubicBezTo>
                  <a:cubicBezTo>
                    <a:pt x="1" y="49"/>
                    <a:pt x="103" y="214"/>
                    <a:pt x="269" y="379"/>
                  </a:cubicBezTo>
                  <a:cubicBezTo>
                    <a:pt x="410" y="520"/>
                    <a:pt x="551" y="616"/>
                    <a:pt x="614" y="616"/>
                  </a:cubicBezTo>
                  <a:cubicBezTo>
                    <a:pt x="624" y="616"/>
                    <a:pt x="633" y="613"/>
                    <a:pt x="639" y="607"/>
                  </a:cubicBezTo>
                  <a:cubicBezTo>
                    <a:pt x="679"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5"/>
            <p:cNvSpPr/>
            <p:nvPr/>
          </p:nvSpPr>
          <p:spPr>
            <a:xfrm rot="-406505">
              <a:off x="4801105" y="500510"/>
              <a:ext cx="28042" cy="15843"/>
            </a:xfrm>
            <a:custGeom>
              <a:avLst/>
              <a:gdLst/>
              <a:ahLst/>
              <a:cxnLst/>
              <a:rect l="l" t="t" r="r" b="b"/>
              <a:pathLst>
                <a:path w="377" h="213" extrusionOk="0">
                  <a:moveTo>
                    <a:pt x="325" y="0"/>
                  </a:moveTo>
                  <a:cubicBezTo>
                    <a:pt x="266" y="0"/>
                    <a:pt x="137" y="85"/>
                    <a:pt x="1" y="212"/>
                  </a:cubicBezTo>
                  <a:lnTo>
                    <a:pt x="268" y="212"/>
                  </a:lnTo>
                  <a:cubicBezTo>
                    <a:pt x="337" y="116"/>
                    <a:pt x="376" y="36"/>
                    <a:pt x="348" y="7"/>
                  </a:cubicBezTo>
                  <a:cubicBezTo>
                    <a:pt x="342" y="3"/>
                    <a:pt x="335"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5"/>
            <p:cNvSpPr/>
            <p:nvPr/>
          </p:nvSpPr>
          <p:spPr>
            <a:xfrm rot="-406505">
              <a:off x="4849486" y="494789"/>
              <a:ext cx="27596" cy="15843"/>
            </a:xfrm>
            <a:custGeom>
              <a:avLst/>
              <a:gdLst/>
              <a:ahLst/>
              <a:cxnLst/>
              <a:rect l="l" t="t" r="r" b="b"/>
              <a:pathLst>
                <a:path w="371" h="213" extrusionOk="0">
                  <a:moveTo>
                    <a:pt x="50" y="0"/>
                  </a:moveTo>
                  <a:cubicBezTo>
                    <a:pt x="41" y="0"/>
                    <a:pt x="34" y="3"/>
                    <a:pt x="29" y="7"/>
                  </a:cubicBezTo>
                  <a:cubicBezTo>
                    <a:pt x="1" y="36"/>
                    <a:pt x="35" y="116"/>
                    <a:pt x="109" y="212"/>
                  </a:cubicBezTo>
                  <a:lnTo>
                    <a:pt x="371" y="212"/>
                  </a:lnTo>
                  <a:cubicBezTo>
                    <a:pt x="239" y="85"/>
                    <a:pt x="107"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5"/>
            <p:cNvSpPr/>
            <p:nvPr/>
          </p:nvSpPr>
          <p:spPr>
            <a:xfrm rot="-406505">
              <a:off x="3999093" y="595393"/>
              <a:ext cx="32282" cy="19786"/>
            </a:xfrm>
            <a:custGeom>
              <a:avLst/>
              <a:gdLst/>
              <a:ahLst/>
              <a:cxnLst/>
              <a:rect l="l" t="t" r="r" b="b"/>
              <a:pathLst>
                <a:path w="434" h="266" extrusionOk="0">
                  <a:moveTo>
                    <a:pt x="66" y="1"/>
                  </a:moveTo>
                  <a:cubicBezTo>
                    <a:pt x="55" y="1"/>
                    <a:pt x="47" y="4"/>
                    <a:pt x="41" y="9"/>
                  </a:cubicBezTo>
                  <a:cubicBezTo>
                    <a:pt x="1" y="49"/>
                    <a:pt x="58" y="146"/>
                    <a:pt x="160" y="266"/>
                  </a:cubicBezTo>
                  <a:lnTo>
                    <a:pt x="434" y="266"/>
                  </a:lnTo>
                  <a:lnTo>
                    <a:pt x="411" y="243"/>
                  </a:lnTo>
                  <a:cubicBezTo>
                    <a:pt x="270" y="97"/>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5"/>
            <p:cNvSpPr/>
            <p:nvPr/>
          </p:nvSpPr>
          <p:spPr>
            <a:xfrm rot="-406505">
              <a:off x="4708162" y="511553"/>
              <a:ext cx="28042" cy="16662"/>
            </a:xfrm>
            <a:custGeom>
              <a:avLst/>
              <a:gdLst/>
              <a:ahLst/>
              <a:cxnLst/>
              <a:rect l="l" t="t" r="r" b="b"/>
              <a:pathLst>
                <a:path w="377" h="224" extrusionOk="0">
                  <a:moveTo>
                    <a:pt x="47" y="0"/>
                  </a:moveTo>
                  <a:cubicBezTo>
                    <a:pt x="37" y="0"/>
                    <a:pt x="29" y="3"/>
                    <a:pt x="24" y="7"/>
                  </a:cubicBezTo>
                  <a:cubicBezTo>
                    <a:pt x="1" y="36"/>
                    <a:pt x="35" y="121"/>
                    <a:pt x="109" y="224"/>
                  </a:cubicBezTo>
                  <a:lnTo>
                    <a:pt x="377" y="224"/>
                  </a:lnTo>
                  <a:cubicBezTo>
                    <a:pt x="240" y="87"/>
                    <a:pt x="107" y="0"/>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5"/>
            <p:cNvSpPr/>
            <p:nvPr/>
          </p:nvSpPr>
          <p:spPr>
            <a:xfrm rot="-406505">
              <a:off x="4943261" y="483595"/>
              <a:ext cx="27224" cy="15471"/>
            </a:xfrm>
            <a:custGeom>
              <a:avLst/>
              <a:gdLst/>
              <a:ahLst/>
              <a:cxnLst/>
              <a:rect l="l" t="t" r="r" b="b"/>
              <a:pathLst>
                <a:path w="366" h="208" extrusionOk="0">
                  <a:moveTo>
                    <a:pt x="318" y="1"/>
                  </a:moveTo>
                  <a:cubicBezTo>
                    <a:pt x="258" y="1"/>
                    <a:pt x="132" y="82"/>
                    <a:pt x="1" y="208"/>
                  </a:cubicBezTo>
                  <a:lnTo>
                    <a:pt x="263" y="208"/>
                  </a:lnTo>
                  <a:cubicBezTo>
                    <a:pt x="337" y="111"/>
                    <a:pt x="365" y="37"/>
                    <a:pt x="342" y="8"/>
                  </a:cubicBezTo>
                  <a:cubicBezTo>
                    <a:pt x="336" y="3"/>
                    <a:pt x="328" y="1"/>
                    <a:pt x="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5"/>
            <p:cNvSpPr/>
            <p:nvPr/>
          </p:nvSpPr>
          <p:spPr>
            <a:xfrm rot="-406505">
              <a:off x="4991173" y="477929"/>
              <a:ext cx="26777" cy="15025"/>
            </a:xfrm>
            <a:custGeom>
              <a:avLst/>
              <a:gdLst/>
              <a:ahLst/>
              <a:cxnLst/>
              <a:rect l="l" t="t" r="r" b="b"/>
              <a:pathLst>
                <a:path w="360" h="202" extrusionOk="0">
                  <a:moveTo>
                    <a:pt x="54" y="1"/>
                  </a:moveTo>
                  <a:cubicBezTo>
                    <a:pt x="43" y="1"/>
                    <a:pt x="35" y="3"/>
                    <a:pt x="29" y="8"/>
                  </a:cubicBezTo>
                  <a:cubicBezTo>
                    <a:pt x="1" y="37"/>
                    <a:pt x="35" y="111"/>
                    <a:pt x="98" y="202"/>
                  </a:cubicBezTo>
                  <a:lnTo>
                    <a:pt x="360" y="202"/>
                  </a:lnTo>
                  <a:cubicBezTo>
                    <a:pt x="234" y="81"/>
                    <a:pt x="112"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5"/>
            <p:cNvSpPr/>
            <p:nvPr/>
          </p:nvSpPr>
          <p:spPr>
            <a:xfrm rot="-406505">
              <a:off x="5184264" y="449816"/>
              <a:ext cx="15769" cy="18744"/>
            </a:xfrm>
            <a:custGeom>
              <a:avLst/>
              <a:gdLst/>
              <a:ahLst/>
              <a:cxnLst/>
              <a:rect l="l" t="t" r="r" b="b"/>
              <a:pathLst>
                <a:path w="212" h="252" extrusionOk="0">
                  <a:moveTo>
                    <a:pt x="171" y="1"/>
                  </a:moveTo>
                  <a:cubicBezTo>
                    <a:pt x="1" y="1"/>
                    <a:pt x="1" y="252"/>
                    <a:pt x="171" y="252"/>
                  </a:cubicBezTo>
                  <a:cubicBezTo>
                    <a:pt x="183" y="252"/>
                    <a:pt x="200" y="252"/>
                    <a:pt x="211" y="246"/>
                  </a:cubicBezTo>
                  <a:lnTo>
                    <a:pt x="211" y="7"/>
                  </a:lnTo>
                  <a:cubicBezTo>
                    <a:pt x="200" y="1"/>
                    <a:pt x="183"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5"/>
            <p:cNvSpPr/>
            <p:nvPr/>
          </p:nvSpPr>
          <p:spPr>
            <a:xfrm rot="-406505">
              <a:off x="5132967" y="461110"/>
              <a:ext cx="26331" cy="14653"/>
            </a:xfrm>
            <a:custGeom>
              <a:avLst/>
              <a:gdLst/>
              <a:ahLst/>
              <a:cxnLst/>
              <a:rect l="l" t="t" r="r" b="b"/>
              <a:pathLst>
                <a:path w="354" h="197" extrusionOk="0">
                  <a:moveTo>
                    <a:pt x="48" y="0"/>
                  </a:moveTo>
                  <a:cubicBezTo>
                    <a:pt x="38" y="0"/>
                    <a:pt x="29" y="3"/>
                    <a:pt x="23" y="8"/>
                  </a:cubicBezTo>
                  <a:cubicBezTo>
                    <a:pt x="0" y="37"/>
                    <a:pt x="29" y="105"/>
                    <a:pt x="97" y="196"/>
                  </a:cubicBezTo>
                  <a:lnTo>
                    <a:pt x="353" y="196"/>
                  </a:lnTo>
                  <a:cubicBezTo>
                    <a:pt x="223" y="76"/>
                    <a:pt x="106" y="0"/>
                    <a:pt x="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5"/>
            <p:cNvSpPr/>
            <p:nvPr/>
          </p:nvSpPr>
          <p:spPr>
            <a:xfrm rot="-406505">
              <a:off x="5085843" y="466708"/>
              <a:ext cx="26331" cy="14653"/>
            </a:xfrm>
            <a:custGeom>
              <a:avLst/>
              <a:gdLst/>
              <a:ahLst/>
              <a:cxnLst/>
              <a:rect l="l" t="t" r="r" b="b"/>
              <a:pathLst>
                <a:path w="354" h="197" extrusionOk="0">
                  <a:moveTo>
                    <a:pt x="303" y="1"/>
                  </a:moveTo>
                  <a:cubicBezTo>
                    <a:pt x="248" y="1"/>
                    <a:pt x="126" y="80"/>
                    <a:pt x="0" y="196"/>
                  </a:cubicBezTo>
                  <a:lnTo>
                    <a:pt x="257" y="196"/>
                  </a:lnTo>
                  <a:cubicBezTo>
                    <a:pt x="319" y="111"/>
                    <a:pt x="353" y="37"/>
                    <a:pt x="325" y="8"/>
                  </a:cubicBezTo>
                  <a:cubicBezTo>
                    <a:pt x="320" y="3"/>
                    <a:pt x="312" y="1"/>
                    <a:pt x="3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5"/>
            <p:cNvSpPr/>
            <p:nvPr/>
          </p:nvSpPr>
          <p:spPr>
            <a:xfrm rot="-406505">
              <a:off x="4658968" y="517371"/>
              <a:ext cx="28488" cy="16662"/>
            </a:xfrm>
            <a:custGeom>
              <a:avLst/>
              <a:gdLst/>
              <a:ahLst/>
              <a:cxnLst/>
              <a:rect l="l" t="t" r="r" b="b"/>
              <a:pathLst>
                <a:path w="383" h="224" extrusionOk="0">
                  <a:moveTo>
                    <a:pt x="332" y="0"/>
                  </a:moveTo>
                  <a:cubicBezTo>
                    <a:pt x="275" y="0"/>
                    <a:pt x="138" y="87"/>
                    <a:pt x="1" y="224"/>
                  </a:cubicBezTo>
                  <a:lnTo>
                    <a:pt x="268" y="224"/>
                  </a:lnTo>
                  <a:cubicBezTo>
                    <a:pt x="342" y="121"/>
                    <a:pt x="382" y="36"/>
                    <a:pt x="354" y="7"/>
                  </a:cubicBezTo>
                  <a:cubicBezTo>
                    <a:pt x="349" y="3"/>
                    <a:pt x="342" y="0"/>
                    <a:pt x="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5"/>
            <p:cNvSpPr/>
            <p:nvPr/>
          </p:nvSpPr>
          <p:spPr>
            <a:xfrm rot="-406505">
              <a:off x="4566444" y="528341"/>
              <a:ext cx="28860" cy="17108"/>
            </a:xfrm>
            <a:custGeom>
              <a:avLst/>
              <a:gdLst/>
              <a:ahLst/>
              <a:cxnLst/>
              <a:rect l="l" t="t" r="r" b="b"/>
              <a:pathLst>
                <a:path w="388" h="230" extrusionOk="0">
                  <a:moveTo>
                    <a:pt x="50" y="1"/>
                  </a:moveTo>
                  <a:cubicBezTo>
                    <a:pt x="41" y="1"/>
                    <a:pt x="34" y="3"/>
                    <a:pt x="29" y="7"/>
                  </a:cubicBezTo>
                  <a:cubicBezTo>
                    <a:pt x="1" y="36"/>
                    <a:pt x="41" y="121"/>
                    <a:pt x="120" y="229"/>
                  </a:cubicBezTo>
                  <a:lnTo>
                    <a:pt x="388" y="229"/>
                  </a:lnTo>
                  <a:cubicBezTo>
                    <a:pt x="245" y="92"/>
                    <a:pt x="107"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5"/>
            <p:cNvSpPr/>
            <p:nvPr/>
          </p:nvSpPr>
          <p:spPr>
            <a:xfrm rot="-406505">
              <a:off x="4141233" y="578580"/>
              <a:ext cx="31017" cy="18967"/>
            </a:xfrm>
            <a:custGeom>
              <a:avLst/>
              <a:gdLst/>
              <a:ahLst/>
              <a:cxnLst/>
              <a:rect l="l" t="t" r="r" b="b"/>
              <a:pathLst>
                <a:path w="417" h="255" extrusionOk="0">
                  <a:moveTo>
                    <a:pt x="55" y="1"/>
                  </a:moveTo>
                  <a:cubicBezTo>
                    <a:pt x="44" y="1"/>
                    <a:pt x="35" y="4"/>
                    <a:pt x="29" y="9"/>
                  </a:cubicBezTo>
                  <a:cubicBezTo>
                    <a:pt x="1" y="44"/>
                    <a:pt x="52" y="140"/>
                    <a:pt x="143" y="254"/>
                  </a:cubicBezTo>
                  <a:lnTo>
                    <a:pt x="417" y="254"/>
                  </a:lnTo>
                  <a:lnTo>
                    <a:pt x="405" y="243"/>
                  </a:lnTo>
                  <a:cubicBezTo>
                    <a:pt x="264" y="97"/>
                    <a:pt x="11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5"/>
            <p:cNvSpPr/>
            <p:nvPr/>
          </p:nvSpPr>
          <p:spPr>
            <a:xfrm rot="-406505">
              <a:off x="4232132" y="567807"/>
              <a:ext cx="30571" cy="18521"/>
            </a:xfrm>
            <a:custGeom>
              <a:avLst/>
              <a:gdLst/>
              <a:ahLst/>
              <a:cxnLst/>
              <a:rect l="l" t="t" r="r" b="b"/>
              <a:pathLst>
                <a:path w="411" h="249" extrusionOk="0">
                  <a:moveTo>
                    <a:pt x="357" y="1"/>
                  </a:moveTo>
                  <a:cubicBezTo>
                    <a:pt x="294" y="1"/>
                    <a:pt x="153" y="97"/>
                    <a:pt x="11" y="243"/>
                  </a:cubicBezTo>
                  <a:cubicBezTo>
                    <a:pt x="6" y="243"/>
                    <a:pt x="6" y="249"/>
                    <a:pt x="0" y="249"/>
                  </a:cubicBezTo>
                  <a:lnTo>
                    <a:pt x="273" y="249"/>
                  </a:lnTo>
                  <a:cubicBezTo>
                    <a:pt x="365" y="135"/>
                    <a:pt x="410" y="38"/>
                    <a:pt x="382" y="9"/>
                  </a:cubicBezTo>
                  <a:cubicBezTo>
                    <a:pt x="376" y="4"/>
                    <a:pt x="367" y="1"/>
                    <a:pt x="3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5"/>
            <p:cNvSpPr/>
            <p:nvPr/>
          </p:nvSpPr>
          <p:spPr>
            <a:xfrm rot="-406505">
              <a:off x="4089994" y="584646"/>
              <a:ext cx="31389" cy="19339"/>
            </a:xfrm>
            <a:custGeom>
              <a:avLst/>
              <a:gdLst/>
              <a:ahLst/>
              <a:cxnLst/>
              <a:rect l="l" t="t" r="r" b="b"/>
              <a:pathLst>
                <a:path w="422" h="260" extrusionOk="0">
                  <a:moveTo>
                    <a:pt x="368" y="1"/>
                  </a:moveTo>
                  <a:cubicBezTo>
                    <a:pt x="304" y="1"/>
                    <a:pt x="158" y="97"/>
                    <a:pt x="17" y="243"/>
                  </a:cubicBezTo>
                  <a:lnTo>
                    <a:pt x="0" y="260"/>
                  </a:lnTo>
                  <a:lnTo>
                    <a:pt x="279" y="260"/>
                  </a:lnTo>
                  <a:cubicBezTo>
                    <a:pt x="370" y="140"/>
                    <a:pt x="422" y="38"/>
                    <a:pt x="393" y="9"/>
                  </a:cubicBezTo>
                  <a:cubicBezTo>
                    <a:pt x="387" y="4"/>
                    <a:pt x="379" y="1"/>
                    <a:pt x="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5"/>
            <p:cNvSpPr/>
            <p:nvPr/>
          </p:nvSpPr>
          <p:spPr>
            <a:xfrm rot="-406505">
              <a:off x="4283025" y="561788"/>
              <a:ext cx="30125" cy="18521"/>
            </a:xfrm>
            <a:custGeom>
              <a:avLst/>
              <a:gdLst/>
              <a:ahLst/>
              <a:cxnLst/>
              <a:rect l="l" t="t" r="r" b="b"/>
              <a:pathLst>
                <a:path w="405" h="249" extrusionOk="0">
                  <a:moveTo>
                    <a:pt x="54" y="1"/>
                  </a:moveTo>
                  <a:cubicBezTo>
                    <a:pt x="43" y="1"/>
                    <a:pt x="34" y="4"/>
                    <a:pt x="29" y="9"/>
                  </a:cubicBezTo>
                  <a:cubicBezTo>
                    <a:pt x="0" y="38"/>
                    <a:pt x="46" y="135"/>
                    <a:pt x="137" y="249"/>
                  </a:cubicBezTo>
                  <a:lnTo>
                    <a:pt x="405" y="249"/>
                  </a:lnTo>
                  <a:lnTo>
                    <a:pt x="405" y="243"/>
                  </a:lnTo>
                  <a:cubicBezTo>
                    <a:pt x="259" y="97"/>
                    <a:pt x="117" y="1"/>
                    <a:pt x="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5"/>
            <p:cNvSpPr/>
            <p:nvPr/>
          </p:nvSpPr>
          <p:spPr>
            <a:xfrm rot="-406505">
              <a:off x="4374662" y="550923"/>
              <a:ext cx="29753" cy="18075"/>
            </a:xfrm>
            <a:custGeom>
              <a:avLst/>
              <a:gdLst/>
              <a:ahLst/>
              <a:cxnLst/>
              <a:rect l="l" t="t" r="r" b="b"/>
              <a:pathLst>
                <a:path w="400" h="243" extrusionOk="0">
                  <a:moveTo>
                    <a:pt x="346" y="1"/>
                  </a:moveTo>
                  <a:cubicBezTo>
                    <a:pt x="283" y="1"/>
                    <a:pt x="142" y="97"/>
                    <a:pt x="1" y="243"/>
                  </a:cubicBezTo>
                  <a:lnTo>
                    <a:pt x="274" y="243"/>
                  </a:lnTo>
                  <a:cubicBezTo>
                    <a:pt x="354" y="129"/>
                    <a:pt x="399" y="38"/>
                    <a:pt x="371" y="9"/>
                  </a:cubicBezTo>
                  <a:cubicBezTo>
                    <a:pt x="365" y="4"/>
                    <a:pt x="357" y="1"/>
                    <a:pt x="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5"/>
            <p:cNvSpPr/>
            <p:nvPr/>
          </p:nvSpPr>
          <p:spPr>
            <a:xfrm rot="-406505">
              <a:off x="4516809" y="534237"/>
              <a:ext cx="28860" cy="17108"/>
            </a:xfrm>
            <a:custGeom>
              <a:avLst/>
              <a:gdLst/>
              <a:ahLst/>
              <a:cxnLst/>
              <a:rect l="l" t="t" r="r" b="b"/>
              <a:pathLst>
                <a:path w="388" h="230" extrusionOk="0">
                  <a:moveTo>
                    <a:pt x="342" y="1"/>
                  </a:moveTo>
                  <a:cubicBezTo>
                    <a:pt x="281" y="1"/>
                    <a:pt x="139" y="92"/>
                    <a:pt x="1" y="229"/>
                  </a:cubicBezTo>
                  <a:lnTo>
                    <a:pt x="268" y="229"/>
                  </a:lnTo>
                  <a:cubicBezTo>
                    <a:pt x="348" y="127"/>
                    <a:pt x="388" y="36"/>
                    <a:pt x="365" y="7"/>
                  </a:cubicBezTo>
                  <a:cubicBezTo>
                    <a:pt x="360" y="3"/>
                    <a:pt x="352" y="1"/>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5"/>
            <p:cNvSpPr/>
            <p:nvPr/>
          </p:nvSpPr>
          <p:spPr>
            <a:xfrm rot="-406505">
              <a:off x="4424727" y="545124"/>
              <a:ext cx="29753" cy="17554"/>
            </a:xfrm>
            <a:custGeom>
              <a:avLst/>
              <a:gdLst/>
              <a:ahLst/>
              <a:cxnLst/>
              <a:rect l="l" t="t" r="r" b="b"/>
              <a:pathLst>
                <a:path w="400" h="236" extrusionOk="0">
                  <a:moveTo>
                    <a:pt x="52" y="1"/>
                  </a:moveTo>
                  <a:cubicBezTo>
                    <a:pt x="42" y="1"/>
                    <a:pt x="34" y="3"/>
                    <a:pt x="29" y="7"/>
                  </a:cubicBezTo>
                  <a:cubicBezTo>
                    <a:pt x="0" y="36"/>
                    <a:pt x="40" y="127"/>
                    <a:pt x="126" y="235"/>
                  </a:cubicBezTo>
                  <a:lnTo>
                    <a:pt x="399" y="235"/>
                  </a:lnTo>
                  <a:cubicBezTo>
                    <a:pt x="256" y="92"/>
                    <a:pt x="113"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5"/>
            <p:cNvSpPr/>
            <p:nvPr/>
          </p:nvSpPr>
          <p:spPr>
            <a:xfrm rot="-406505">
              <a:off x="3976033" y="387711"/>
              <a:ext cx="50505" cy="45819"/>
            </a:xfrm>
            <a:custGeom>
              <a:avLst/>
              <a:gdLst/>
              <a:ahLst/>
              <a:cxnLst/>
              <a:rect l="l" t="t" r="r" b="b"/>
              <a:pathLst>
                <a:path w="679" h="616" extrusionOk="0">
                  <a:moveTo>
                    <a:pt x="614" y="0"/>
                  </a:moveTo>
                  <a:cubicBezTo>
                    <a:pt x="551" y="0"/>
                    <a:pt x="410" y="96"/>
                    <a:pt x="269" y="237"/>
                  </a:cubicBezTo>
                  <a:cubicBezTo>
                    <a:pt x="103" y="402"/>
                    <a:pt x="1" y="567"/>
                    <a:pt x="41" y="607"/>
                  </a:cubicBezTo>
                  <a:cubicBezTo>
                    <a:pt x="47" y="613"/>
                    <a:pt x="55" y="616"/>
                    <a:pt x="66" y="616"/>
                  </a:cubicBezTo>
                  <a:cubicBezTo>
                    <a:pt x="129" y="616"/>
                    <a:pt x="270" y="520"/>
                    <a:pt x="411" y="379"/>
                  </a:cubicBezTo>
                  <a:cubicBezTo>
                    <a:pt x="576" y="214"/>
                    <a:pt x="679" y="49"/>
                    <a:pt x="639"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5"/>
            <p:cNvSpPr/>
            <p:nvPr/>
          </p:nvSpPr>
          <p:spPr>
            <a:xfrm rot="-406505">
              <a:off x="4324050" y="278514"/>
              <a:ext cx="50431" cy="46266"/>
            </a:xfrm>
            <a:custGeom>
              <a:avLst/>
              <a:gdLst/>
              <a:ahLst/>
              <a:cxnLst/>
              <a:rect l="l" t="t" r="r" b="b"/>
              <a:pathLst>
                <a:path w="678" h="622" extrusionOk="0">
                  <a:moveTo>
                    <a:pt x="613" y="1"/>
                  </a:moveTo>
                  <a:cubicBezTo>
                    <a:pt x="550" y="1"/>
                    <a:pt x="409" y="96"/>
                    <a:pt x="268" y="237"/>
                  </a:cubicBezTo>
                  <a:cubicBezTo>
                    <a:pt x="103" y="408"/>
                    <a:pt x="0" y="573"/>
                    <a:pt x="40" y="613"/>
                  </a:cubicBezTo>
                  <a:cubicBezTo>
                    <a:pt x="46" y="619"/>
                    <a:pt x="54" y="622"/>
                    <a:pt x="65" y="622"/>
                  </a:cubicBezTo>
                  <a:cubicBezTo>
                    <a:pt x="128" y="622"/>
                    <a:pt x="269" y="526"/>
                    <a:pt x="410" y="385"/>
                  </a:cubicBezTo>
                  <a:cubicBezTo>
                    <a:pt x="575" y="215"/>
                    <a:pt x="678" y="49"/>
                    <a:pt x="638" y="10"/>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5"/>
            <p:cNvSpPr/>
            <p:nvPr/>
          </p:nvSpPr>
          <p:spPr>
            <a:xfrm rot="-406505">
              <a:off x="4317063" y="403174"/>
              <a:ext cx="22091" cy="18967"/>
            </a:xfrm>
            <a:custGeom>
              <a:avLst/>
              <a:gdLst/>
              <a:ahLst/>
              <a:cxnLst/>
              <a:rect l="l" t="t" r="r" b="b"/>
              <a:pathLst>
                <a:path w="297" h="255" extrusionOk="0">
                  <a:moveTo>
                    <a:pt x="171" y="1"/>
                  </a:moveTo>
                  <a:cubicBezTo>
                    <a:pt x="57" y="1"/>
                    <a:pt x="0" y="137"/>
                    <a:pt x="80" y="217"/>
                  </a:cubicBezTo>
                  <a:cubicBezTo>
                    <a:pt x="106" y="243"/>
                    <a:pt x="137" y="254"/>
                    <a:pt x="168" y="254"/>
                  </a:cubicBezTo>
                  <a:cubicBezTo>
                    <a:pt x="234" y="254"/>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5"/>
            <p:cNvSpPr/>
            <p:nvPr/>
          </p:nvSpPr>
          <p:spPr>
            <a:xfrm rot="-406505">
              <a:off x="4348214" y="482151"/>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5"/>
            <p:cNvSpPr/>
            <p:nvPr/>
          </p:nvSpPr>
          <p:spPr>
            <a:xfrm rot="-406505">
              <a:off x="4334550" y="550379"/>
              <a:ext cx="22091" cy="18967"/>
            </a:xfrm>
            <a:custGeom>
              <a:avLst/>
              <a:gdLst/>
              <a:ahLst/>
              <a:cxnLst/>
              <a:rect l="l" t="t" r="r" b="b"/>
              <a:pathLst>
                <a:path w="297" h="255" extrusionOk="0">
                  <a:moveTo>
                    <a:pt x="171" y="1"/>
                  </a:moveTo>
                  <a:cubicBezTo>
                    <a:pt x="57" y="1"/>
                    <a:pt x="0" y="138"/>
                    <a:pt x="80" y="217"/>
                  </a:cubicBezTo>
                  <a:cubicBezTo>
                    <a:pt x="106" y="243"/>
                    <a:pt x="137" y="255"/>
                    <a:pt x="168" y="255"/>
                  </a:cubicBezTo>
                  <a:cubicBezTo>
                    <a:pt x="234" y="255"/>
                    <a:pt x="296" y="203"/>
                    <a:pt x="296" y="126"/>
                  </a:cubicBezTo>
                  <a:cubicBezTo>
                    <a:pt x="296" y="58"/>
                    <a:pt x="24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5"/>
            <p:cNvSpPr/>
            <p:nvPr/>
          </p:nvSpPr>
          <p:spPr>
            <a:xfrm rot="-406505">
              <a:off x="4331973" y="345434"/>
              <a:ext cx="50431" cy="45819"/>
            </a:xfrm>
            <a:custGeom>
              <a:avLst/>
              <a:gdLst/>
              <a:ahLst/>
              <a:cxnLst/>
              <a:rect l="l" t="t" r="r" b="b"/>
              <a:pathLst>
                <a:path w="678" h="616" extrusionOk="0">
                  <a:moveTo>
                    <a:pt x="65" y="0"/>
                  </a:moveTo>
                  <a:cubicBezTo>
                    <a:pt x="54" y="0"/>
                    <a:pt x="46" y="3"/>
                    <a:pt x="40" y="9"/>
                  </a:cubicBezTo>
                  <a:cubicBezTo>
                    <a:pt x="0" y="49"/>
                    <a:pt x="103" y="214"/>
                    <a:pt x="268" y="379"/>
                  </a:cubicBezTo>
                  <a:cubicBezTo>
                    <a:pt x="409" y="520"/>
                    <a:pt x="550" y="616"/>
                    <a:pt x="613" y="616"/>
                  </a:cubicBezTo>
                  <a:cubicBezTo>
                    <a:pt x="624" y="616"/>
                    <a:pt x="632" y="613"/>
                    <a:pt x="638" y="607"/>
                  </a:cubicBezTo>
                  <a:cubicBezTo>
                    <a:pt x="678" y="567"/>
                    <a:pt x="575" y="402"/>
                    <a:pt x="410" y="237"/>
                  </a:cubicBezTo>
                  <a:cubicBezTo>
                    <a:pt x="269" y="96"/>
                    <a:pt x="128"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5"/>
            <p:cNvSpPr/>
            <p:nvPr/>
          </p:nvSpPr>
          <p:spPr>
            <a:xfrm rot="-406505">
              <a:off x="4275384" y="490771"/>
              <a:ext cx="50952" cy="45819"/>
            </a:xfrm>
            <a:custGeom>
              <a:avLst/>
              <a:gdLst/>
              <a:ahLst/>
              <a:cxnLst/>
              <a:rect l="l" t="t" r="r" b="b"/>
              <a:pathLst>
                <a:path w="685" h="616" extrusionOk="0">
                  <a:moveTo>
                    <a:pt x="619" y="0"/>
                  </a:moveTo>
                  <a:cubicBezTo>
                    <a:pt x="555" y="0"/>
                    <a:pt x="410" y="96"/>
                    <a:pt x="274" y="237"/>
                  </a:cubicBezTo>
                  <a:cubicBezTo>
                    <a:pt x="103" y="402"/>
                    <a:pt x="1" y="567"/>
                    <a:pt x="41" y="607"/>
                  </a:cubicBezTo>
                  <a:cubicBezTo>
                    <a:pt x="46" y="613"/>
                    <a:pt x="55" y="616"/>
                    <a:pt x="66" y="616"/>
                  </a:cubicBezTo>
                  <a:cubicBezTo>
                    <a:pt x="130" y="616"/>
                    <a:pt x="275" y="520"/>
                    <a:pt x="417"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5"/>
            <p:cNvSpPr/>
            <p:nvPr/>
          </p:nvSpPr>
          <p:spPr>
            <a:xfrm rot="-406505">
              <a:off x="4259144" y="354054"/>
              <a:ext cx="50952" cy="45819"/>
            </a:xfrm>
            <a:custGeom>
              <a:avLst/>
              <a:gdLst/>
              <a:ahLst/>
              <a:cxnLst/>
              <a:rect l="l" t="t" r="r" b="b"/>
              <a:pathLst>
                <a:path w="685" h="616" extrusionOk="0">
                  <a:moveTo>
                    <a:pt x="619" y="0"/>
                  </a:moveTo>
                  <a:cubicBezTo>
                    <a:pt x="555" y="0"/>
                    <a:pt x="409" y="96"/>
                    <a:pt x="268" y="237"/>
                  </a:cubicBezTo>
                  <a:cubicBezTo>
                    <a:pt x="103" y="402"/>
                    <a:pt x="1" y="567"/>
                    <a:pt x="41" y="607"/>
                  </a:cubicBezTo>
                  <a:cubicBezTo>
                    <a:pt x="46" y="613"/>
                    <a:pt x="55" y="616"/>
                    <a:pt x="66" y="616"/>
                  </a:cubicBezTo>
                  <a:cubicBezTo>
                    <a:pt x="129" y="616"/>
                    <a:pt x="270" y="520"/>
                    <a:pt x="411" y="379"/>
                  </a:cubicBezTo>
                  <a:cubicBezTo>
                    <a:pt x="582" y="214"/>
                    <a:pt x="684" y="49"/>
                    <a:pt x="644" y="9"/>
                  </a:cubicBezTo>
                  <a:cubicBezTo>
                    <a:pt x="638" y="3"/>
                    <a:pt x="630" y="0"/>
                    <a:pt x="6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5"/>
            <p:cNvSpPr/>
            <p:nvPr/>
          </p:nvSpPr>
          <p:spPr>
            <a:xfrm rot="-406505">
              <a:off x="4267461" y="423851"/>
              <a:ext cx="50952" cy="46266"/>
            </a:xfrm>
            <a:custGeom>
              <a:avLst/>
              <a:gdLst/>
              <a:ahLst/>
              <a:cxnLst/>
              <a:rect l="l" t="t" r="r" b="b"/>
              <a:pathLst>
                <a:path w="685" h="622" extrusionOk="0">
                  <a:moveTo>
                    <a:pt x="66" y="1"/>
                  </a:moveTo>
                  <a:cubicBezTo>
                    <a:pt x="55" y="1"/>
                    <a:pt x="46" y="4"/>
                    <a:pt x="41" y="9"/>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5"/>
            <p:cNvSpPr/>
            <p:nvPr/>
          </p:nvSpPr>
          <p:spPr>
            <a:xfrm rot="-406505">
              <a:off x="4299577" y="255969"/>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5"/>
            <p:cNvSpPr/>
            <p:nvPr/>
          </p:nvSpPr>
          <p:spPr>
            <a:xfrm rot="-406505">
              <a:off x="4400960" y="337239"/>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5"/>
            <p:cNvSpPr/>
            <p:nvPr/>
          </p:nvSpPr>
          <p:spPr>
            <a:xfrm rot="-406505">
              <a:off x="4393037" y="270319"/>
              <a:ext cx="50431" cy="46266"/>
            </a:xfrm>
            <a:custGeom>
              <a:avLst/>
              <a:gdLst/>
              <a:ahLst/>
              <a:cxnLst/>
              <a:rect l="l" t="t" r="r" b="b"/>
              <a:pathLst>
                <a:path w="678" h="622" extrusionOk="0">
                  <a:moveTo>
                    <a:pt x="65" y="1"/>
                  </a:moveTo>
                  <a:cubicBezTo>
                    <a:pt x="54" y="1"/>
                    <a:pt x="46" y="4"/>
                    <a:pt x="40" y="10"/>
                  </a:cubicBezTo>
                  <a:cubicBezTo>
                    <a:pt x="0" y="49"/>
                    <a:pt x="103" y="220"/>
                    <a:pt x="268" y="385"/>
                  </a:cubicBezTo>
                  <a:cubicBezTo>
                    <a:pt x="409" y="526"/>
                    <a:pt x="550" y="622"/>
                    <a:pt x="613" y="622"/>
                  </a:cubicBezTo>
                  <a:cubicBezTo>
                    <a:pt x="624" y="622"/>
                    <a:pt x="632" y="619"/>
                    <a:pt x="638" y="613"/>
                  </a:cubicBezTo>
                  <a:cubicBezTo>
                    <a:pt x="678" y="573"/>
                    <a:pt x="575" y="408"/>
                    <a:pt x="410" y="237"/>
                  </a:cubicBezTo>
                  <a:cubicBezTo>
                    <a:pt x="269" y="96"/>
                    <a:pt x="128"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5"/>
            <p:cNvSpPr/>
            <p:nvPr/>
          </p:nvSpPr>
          <p:spPr>
            <a:xfrm rot="-406505">
              <a:off x="4251221" y="287135"/>
              <a:ext cx="50952" cy="46266"/>
            </a:xfrm>
            <a:custGeom>
              <a:avLst/>
              <a:gdLst/>
              <a:ahLst/>
              <a:cxnLst/>
              <a:rect l="l" t="t" r="r" b="b"/>
              <a:pathLst>
                <a:path w="685" h="622" extrusionOk="0">
                  <a:moveTo>
                    <a:pt x="66" y="1"/>
                  </a:moveTo>
                  <a:cubicBezTo>
                    <a:pt x="55" y="1"/>
                    <a:pt x="46" y="4"/>
                    <a:pt x="41" y="10"/>
                  </a:cubicBezTo>
                  <a:cubicBezTo>
                    <a:pt x="1" y="49"/>
                    <a:pt x="103" y="220"/>
                    <a:pt x="268" y="385"/>
                  </a:cubicBezTo>
                  <a:cubicBezTo>
                    <a:pt x="414" y="526"/>
                    <a:pt x="556" y="622"/>
                    <a:pt x="619" y="622"/>
                  </a:cubicBezTo>
                  <a:cubicBezTo>
                    <a:pt x="630" y="622"/>
                    <a:pt x="638" y="619"/>
                    <a:pt x="644" y="613"/>
                  </a:cubicBezTo>
                  <a:cubicBezTo>
                    <a:pt x="684" y="573"/>
                    <a:pt x="582" y="408"/>
                    <a:pt x="417" y="237"/>
                  </a:cubicBezTo>
                  <a:cubicBezTo>
                    <a:pt x="271" y="96"/>
                    <a:pt x="129"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5"/>
            <p:cNvSpPr/>
            <p:nvPr/>
          </p:nvSpPr>
          <p:spPr>
            <a:xfrm rot="-406505">
              <a:off x="4386373" y="222174"/>
              <a:ext cx="36968" cy="24844"/>
            </a:xfrm>
            <a:custGeom>
              <a:avLst/>
              <a:gdLst/>
              <a:ahLst/>
              <a:cxnLst/>
              <a:rect l="l" t="t" r="r" b="b"/>
              <a:pathLst>
                <a:path w="497" h="334" extrusionOk="0">
                  <a:moveTo>
                    <a:pt x="217" y="0"/>
                  </a:moveTo>
                  <a:cubicBezTo>
                    <a:pt x="80" y="149"/>
                    <a:pt x="1" y="291"/>
                    <a:pt x="35" y="325"/>
                  </a:cubicBezTo>
                  <a:cubicBezTo>
                    <a:pt x="41" y="331"/>
                    <a:pt x="49" y="334"/>
                    <a:pt x="60" y="334"/>
                  </a:cubicBezTo>
                  <a:cubicBezTo>
                    <a:pt x="123" y="334"/>
                    <a:pt x="264" y="238"/>
                    <a:pt x="405" y="97"/>
                  </a:cubicBezTo>
                  <a:cubicBezTo>
                    <a:pt x="439" y="63"/>
                    <a:pt x="468"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5"/>
            <p:cNvSpPr/>
            <p:nvPr/>
          </p:nvSpPr>
          <p:spPr>
            <a:xfrm rot="-406505">
              <a:off x="4417201" y="473956"/>
              <a:ext cx="50431" cy="45819"/>
            </a:xfrm>
            <a:custGeom>
              <a:avLst/>
              <a:gdLst/>
              <a:ahLst/>
              <a:cxnLst/>
              <a:rect l="l" t="t" r="r" b="b"/>
              <a:pathLst>
                <a:path w="678" h="616" extrusionOk="0">
                  <a:moveTo>
                    <a:pt x="613" y="0"/>
                  </a:moveTo>
                  <a:cubicBezTo>
                    <a:pt x="550" y="0"/>
                    <a:pt x="409" y="96"/>
                    <a:pt x="268" y="237"/>
                  </a:cubicBezTo>
                  <a:cubicBezTo>
                    <a:pt x="103" y="402"/>
                    <a:pt x="0" y="567"/>
                    <a:pt x="40" y="607"/>
                  </a:cubicBezTo>
                  <a:cubicBezTo>
                    <a:pt x="46" y="613"/>
                    <a:pt x="54" y="616"/>
                    <a:pt x="65" y="616"/>
                  </a:cubicBezTo>
                  <a:cubicBezTo>
                    <a:pt x="128"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5"/>
            <p:cNvSpPr/>
            <p:nvPr/>
          </p:nvSpPr>
          <p:spPr>
            <a:xfrm rot="-406505">
              <a:off x="4046903" y="262478"/>
              <a:ext cx="37340" cy="24844"/>
            </a:xfrm>
            <a:custGeom>
              <a:avLst/>
              <a:gdLst/>
              <a:ahLst/>
              <a:cxnLst/>
              <a:rect l="l" t="t" r="r" b="b"/>
              <a:pathLst>
                <a:path w="502" h="334" extrusionOk="0">
                  <a:moveTo>
                    <a:pt x="1" y="0"/>
                  </a:moveTo>
                  <a:cubicBezTo>
                    <a:pt x="23" y="35"/>
                    <a:pt x="58" y="63"/>
                    <a:pt x="86" y="97"/>
                  </a:cubicBezTo>
                  <a:cubicBezTo>
                    <a:pt x="227" y="238"/>
                    <a:pt x="372"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5"/>
            <p:cNvSpPr/>
            <p:nvPr/>
          </p:nvSpPr>
          <p:spPr>
            <a:xfrm rot="-406505">
              <a:off x="4330015" y="228847"/>
              <a:ext cx="37340" cy="24844"/>
            </a:xfrm>
            <a:custGeom>
              <a:avLst/>
              <a:gdLst/>
              <a:ahLst/>
              <a:cxnLst/>
              <a:rect l="l" t="t" r="r" b="b"/>
              <a:pathLst>
                <a:path w="502" h="334" extrusionOk="0">
                  <a:moveTo>
                    <a:pt x="1" y="0"/>
                  </a:moveTo>
                  <a:cubicBezTo>
                    <a:pt x="29" y="35"/>
                    <a:pt x="58" y="63"/>
                    <a:pt x="92" y="97"/>
                  </a:cubicBezTo>
                  <a:cubicBezTo>
                    <a:pt x="233" y="238"/>
                    <a:pt x="374" y="334"/>
                    <a:pt x="437" y="334"/>
                  </a:cubicBezTo>
                  <a:cubicBezTo>
                    <a:pt x="448" y="334"/>
                    <a:pt x="456" y="331"/>
                    <a:pt x="462" y="325"/>
                  </a:cubicBezTo>
                  <a:cubicBezTo>
                    <a:pt x="502" y="285"/>
                    <a:pt x="416" y="149"/>
                    <a:pt x="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5"/>
            <p:cNvSpPr/>
            <p:nvPr/>
          </p:nvSpPr>
          <p:spPr>
            <a:xfrm rot="-406505">
              <a:off x="4391796" y="457889"/>
              <a:ext cx="22091" cy="18893"/>
            </a:xfrm>
            <a:custGeom>
              <a:avLst/>
              <a:gdLst/>
              <a:ahLst/>
              <a:cxnLst/>
              <a:rect l="l" t="t" r="r" b="b"/>
              <a:pathLst>
                <a:path w="297" h="254" extrusionOk="0">
                  <a:moveTo>
                    <a:pt x="171" y="0"/>
                  </a:moveTo>
                  <a:cubicBezTo>
                    <a:pt x="58" y="0"/>
                    <a:pt x="1" y="137"/>
                    <a:pt x="80" y="217"/>
                  </a:cubicBezTo>
                  <a:cubicBezTo>
                    <a:pt x="108" y="242"/>
                    <a:pt x="140" y="254"/>
                    <a:pt x="171" y="254"/>
                  </a:cubicBezTo>
                  <a:cubicBezTo>
                    <a:pt x="236"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5"/>
            <p:cNvSpPr/>
            <p:nvPr/>
          </p:nvSpPr>
          <p:spPr>
            <a:xfrm rot="-406505">
              <a:off x="4375705" y="322428"/>
              <a:ext cx="22091" cy="18893"/>
            </a:xfrm>
            <a:custGeom>
              <a:avLst/>
              <a:gdLst/>
              <a:ahLst/>
              <a:cxnLst/>
              <a:rect l="l" t="t" r="r" b="b"/>
              <a:pathLst>
                <a:path w="297" h="254" extrusionOk="0">
                  <a:moveTo>
                    <a:pt x="171" y="0"/>
                  </a:moveTo>
                  <a:cubicBezTo>
                    <a:pt x="58" y="0"/>
                    <a:pt x="1" y="137"/>
                    <a:pt x="80" y="217"/>
                  </a:cubicBezTo>
                  <a:cubicBezTo>
                    <a:pt x="106" y="242"/>
                    <a:pt x="138" y="254"/>
                    <a:pt x="169" y="254"/>
                  </a:cubicBezTo>
                  <a:cubicBezTo>
                    <a:pt x="234" y="254"/>
                    <a:pt x="297" y="203"/>
                    <a:pt x="297" y="126"/>
                  </a:cubicBezTo>
                  <a:cubicBezTo>
                    <a:pt x="297" y="57"/>
                    <a:pt x="240"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5"/>
            <p:cNvSpPr/>
            <p:nvPr/>
          </p:nvSpPr>
          <p:spPr>
            <a:xfrm rot="-406505">
              <a:off x="4340291" y="415231"/>
              <a:ext cx="50431" cy="46266"/>
            </a:xfrm>
            <a:custGeom>
              <a:avLst/>
              <a:gdLst/>
              <a:ahLst/>
              <a:cxnLst/>
              <a:rect l="l" t="t" r="r" b="b"/>
              <a:pathLst>
                <a:path w="678" h="622" extrusionOk="0">
                  <a:moveTo>
                    <a:pt x="613" y="1"/>
                  </a:moveTo>
                  <a:cubicBezTo>
                    <a:pt x="550" y="1"/>
                    <a:pt x="409" y="96"/>
                    <a:pt x="268" y="237"/>
                  </a:cubicBezTo>
                  <a:cubicBezTo>
                    <a:pt x="103" y="402"/>
                    <a:pt x="0" y="573"/>
                    <a:pt x="40" y="613"/>
                  </a:cubicBezTo>
                  <a:cubicBezTo>
                    <a:pt x="46" y="619"/>
                    <a:pt x="54" y="622"/>
                    <a:pt x="65" y="622"/>
                  </a:cubicBezTo>
                  <a:cubicBezTo>
                    <a:pt x="128" y="622"/>
                    <a:pt x="269" y="526"/>
                    <a:pt x="410" y="385"/>
                  </a:cubicBezTo>
                  <a:cubicBezTo>
                    <a:pt x="575" y="220"/>
                    <a:pt x="678" y="49"/>
                    <a:pt x="638" y="9"/>
                  </a:cubicBezTo>
                  <a:cubicBezTo>
                    <a:pt x="632" y="4"/>
                    <a:pt x="624" y="1"/>
                    <a:pt x="6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5"/>
            <p:cNvSpPr/>
            <p:nvPr/>
          </p:nvSpPr>
          <p:spPr>
            <a:xfrm rot="-406505">
              <a:off x="4196131" y="567020"/>
              <a:ext cx="18744" cy="18744"/>
            </a:xfrm>
            <a:custGeom>
              <a:avLst/>
              <a:gdLst/>
              <a:ahLst/>
              <a:cxnLst/>
              <a:rect l="l" t="t" r="r" b="b"/>
              <a:pathLst>
                <a:path w="252" h="252" extrusionOk="0">
                  <a:moveTo>
                    <a:pt x="126" y="1"/>
                  </a:moveTo>
                  <a:cubicBezTo>
                    <a:pt x="58" y="1"/>
                    <a:pt x="1" y="58"/>
                    <a:pt x="1" y="126"/>
                  </a:cubicBezTo>
                  <a:cubicBezTo>
                    <a:pt x="1" y="195"/>
                    <a:pt x="58" y="252"/>
                    <a:pt x="126" y="252"/>
                  </a:cubicBezTo>
                  <a:cubicBezTo>
                    <a:pt x="194" y="252"/>
                    <a:pt x="251" y="195"/>
                    <a:pt x="251" y="126"/>
                  </a:cubicBezTo>
                  <a:cubicBezTo>
                    <a:pt x="251" y="58"/>
                    <a:pt x="194" y="1"/>
                    <a:pt x="1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5"/>
            <p:cNvSpPr/>
            <p:nvPr/>
          </p:nvSpPr>
          <p:spPr>
            <a:xfrm rot="-406505">
              <a:off x="4244632" y="239016"/>
              <a:ext cx="36893" cy="24844"/>
            </a:xfrm>
            <a:custGeom>
              <a:avLst/>
              <a:gdLst/>
              <a:ahLst/>
              <a:cxnLst/>
              <a:rect l="l" t="t" r="r" b="b"/>
              <a:pathLst>
                <a:path w="496" h="334" extrusionOk="0">
                  <a:moveTo>
                    <a:pt x="217" y="0"/>
                  </a:moveTo>
                  <a:cubicBezTo>
                    <a:pt x="80" y="149"/>
                    <a:pt x="0" y="291"/>
                    <a:pt x="35" y="325"/>
                  </a:cubicBezTo>
                  <a:cubicBezTo>
                    <a:pt x="40" y="331"/>
                    <a:pt x="49" y="334"/>
                    <a:pt x="60" y="334"/>
                  </a:cubicBezTo>
                  <a:cubicBezTo>
                    <a:pt x="123" y="334"/>
                    <a:pt x="264" y="238"/>
                    <a:pt x="405"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5"/>
            <p:cNvSpPr/>
            <p:nvPr/>
          </p:nvSpPr>
          <p:spPr>
            <a:xfrm rot="-406505">
              <a:off x="4133645" y="507635"/>
              <a:ext cx="50505" cy="45819"/>
            </a:xfrm>
            <a:custGeom>
              <a:avLst/>
              <a:gdLst/>
              <a:ahLst/>
              <a:cxnLst/>
              <a:rect l="l" t="t" r="r" b="b"/>
              <a:pathLst>
                <a:path w="679" h="616" extrusionOk="0">
                  <a:moveTo>
                    <a:pt x="614" y="0"/>
                  </a:moveTo>
                  <a:cubicBezTo>
                    <a:pt x="552" y="0"/>
                    <a:pt x="414" y="96"/>
                    <a:pt x="268" y="237"/>
                  </a:cubicBezTo>
                  <a:cubicBezTo>
                    <a:pt x="103" y="402"/>
                    <a:pt x="0" y="567"/>
                    <a:pt x="40" y="607"/>
                  </a:cubicBezTo>
                  <a:cubicBezTo>
                    <a:pt x="46" y="613"/>
                    <a:pt x="55" y="616"/>
                    <a:pt x="65" y="616"/>
                  </a:cubicBezTo>
                  <a:cubicBezTo>
                    <a:pt x="128" y="616"/>
                    <a:pt x="269" y="520"/>
                    <a:pt x="411" y="379"/>
                  </a:cubicBezTo>
                  <a:cubicBezTo>
                    <a:pt x="576" y="214"/>
                    <a:pt x="678" y="49"/>
                    <a:pt x="638" y="9"/>
                  </a:cubicBezTo>
                  <a:cubicBezTo>
                    <a:pt x="633" y="3"/>
                    <a:pt x="624" y="0"/>
                    <a:pt x="6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5"/>
            <p:cNvSpPr/>
            <p:nvPr/>
          </p:nvSpPr>
          <p:spPr>
            <a:xfrm rot="-406505">
              <a:off x="4157836" y="272806"/>
              <a:ext cx="22091" cy="18967"/>
            </a:xfrm>
            <a:custGeom>
              <a:avLst/>
              <a:gdLst/>
              <a:ahLst/>
              <a:cxnLst/>
              <a:rect l="l" t="t" r="r" b="b"/>
              <a:pathLst>
                <a:path w="297" h="255" extrusionOk="0">
                  <a:moveTo>
                    <a:pt x="171" y="0"/>
                  </a:moveTo>
                  <a:cubicBezTo>
                    <a:pt x="57" y="0"/>
                    <a:pt x="0" y="137"/>
                    <a:pt x="80" y="217"/>
                  </a:cubicBezTo>
                  <a:cubicBezTo>
                    <a:pt x="106" y="243"/>
                    <a:pt x="138" y="254"/>
                    <a:pt x="169" y="254"/>
                  </a:cubicBezTo>
                  <a:cubicBezTo>
                    <a:pt x="234" y="254"/>
                    <a:pt x="296" y="204"/>
                    <a:pt x="296" y="131"/>
                  </a:cubicBezTo>
                  <a:cubicBezTo>
                    <a:pt x="296" y="57"/>
                    <a:pt x="23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5"/>
            <p:cNvSpPr/>
            <p:nvPr/>
          </p:nvSpPr>
          <p:spPr>
            <a:xfrm rot="-406505">
              <a:off x="4125721" y="440693"/>
              <a:ext cx="50877" cy="46266"/>
            </a:xfrm>
            <a:custGeom>
              <a:avLst/>
              <a:gdLst/>
              <a:ahLst/>
              <a:cxnLst/>
              <a:rect l="l" t="t" r="r" b="b"/>
              <a:pathLst>
                <a:path w="684" h="622" extrusionOk="0">
                  <a:moveTo>
                    <a:pt x="66" y="1"/>
                  </a:moveTo>
                  <a:cubicBezTo>
                    <a:pt x="55" y="1"/>
                    <a:pt x="46" y="4"/>
                    <a:pt x="40" y="9"/>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5"/>
            <p:cNvSpPr/>
            <p:nvPr/>
          </p:nvSpPr>
          <p:spPr>
            <a:xfrm rot="-406505">
              <a:off x="4095989" y="355858"/>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5"/>
            <p:cNvSpPr/>
            <p:nvPr/>
          </p:nvSpPr>
          <p:spPr>
            <a:xfrm rot="-406505">
              <a:off x="4109481" y="303976"/>
              <a:ext cx="50877" cy="46266"/>
            </a:xfrm>
            <a:custGeom>
              <a:avLst/>
              <a:gdLst/>
              <a:ahLst/>
              <a:cxnLst/>
              <a:rect l="l" t="t" r="r" b="b"/>
              <a:pathLst>
                <a:path w="684" h="622" extrusionOk="0">
                  <a:moveTo>
                    <a:pt x="66" y="1"/>
                  </a:moveTo>
                  <a:cubicBezTo>
                    <a:pt x="55" y="1"/>
                    <a:pt x="46" y="4"/>
                    <a:pt x="40" y="10"/>
                  </a:cubicBezTo>
                  <a:cubicBezTo>
                    <a:pt x="0" y="49"/>
                    <a:pt x="103" y="220"/>
                    <a:pt x="274" y="385"/>
                  </a:cubicBezTo>
                  <a:cubicBezTo>
                    <a:pt x="415" y="526"/>
                    <a:pt x="556" y="622"/>
                    <a:pt x="619" y="622"/>
                  </a:cubicBezTo>
                  <a:cubicBezTo>
                    <a:pt x="630" y="622"/>
                    <a:pt x="638" y="619"/>
                    <a:pt x="644" y="613"/>
                  </a:cubicBezTo>
                  <a:cubicBezTo>
                    <a:pt x="684" y="573"/>
                    <a:pt x="581" y="408"/>
                    <a:pt x="416" y="237"/>
                  </a:cubicBezTo>
                  <a:cubicBezTo>
                    <a:pt x="275" y="96"/>
                    <a:pt x="130"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5"/>
            <p:cNvSpPr/>
            <p:nvPr/>
          </p:nvSpPr>
          <p:spPr>
            <a:xfrm rot="-406505">
              <a:off x="4112080" y="491319"/>
              <a:ext cx="18670" cy="18670"/>
            </a:xfrm>
            <a:custGeom>
              <a:avLst/>
              <a:gdLst/>
              <a:ahLst/>
              <a:cxnLst/>
              <a:rect l="l" t="t" r="r" b="b"/>
              <a:pathLst>
                <a:path w="251" h="251" extrusionOk="0">
                  <a:moveTo>
                    <a:pt x="126" y="0"/>
                  </a:moveTo>
                  <a:cubicBezTo>
                    <a:pt x="57" y="0"/>
                    <a:pt x="0" y="57"/>
                    <a:pt x="0" y="126"/>
                  </a:cubicBezTo>
                  <a:cubicBezTo>
                    <a:pt x="0" y="194"/>
                    <a:pt x="57" y="251"/>
                    <a:pt x="126" y="251"/>
                  </a:cubicBezTo>
                  <a:cubicBezTo>
                    <a:pt x="194" y="251"/>
                    <a:pt x="251" y="194"/>
                    <a:pt x="251" y="126"/>
                  </a:cubicBezTo>
                  <a:cubicBezTo>
                    <a:pt x="251" y="57"/>
                    <a:pt x="194"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5"/>
            <p:cNvSpPr/>
            <p:nvPr/>
          </p:nvSpPr>
          <p:spPr>
            <a:xfrm rot="-406505">
              <a:off x="4102892" y="255853"/>
              <a:ext cx="36893" cy="24844"/>
            </a:xfrm>
            <a:custGeom>
              <a:avLst/>
              <a:gdLst/>
              <a:ahLst/>
              <a:cxnLst/>
              <a:rect l="l" t="t" r="r" b="b"/>
              <a:pathLst>
                <a:path w="496" h="334" extrusionOk="0">
                  <a:moveTo>
                    <a:pt x="222" y="0"/>
                  </a:moveTo>
                  <a:cubicBezTo>
                    <a:pt x="80" y="149"/>
                    <a:pt x="0" y="291"/>
                    <a:pt x="34" y="325"/>
                  </a:cubicBezTo>
                  <a:cubicBezTo>
                    <a:pt x="40" y="331"/>
                    <a:pt x="49" y="334"/>
                    <a:pt x="60" y="334"/>
                  </a:cubicBezTo>
                  <a:cubicBezTo>
                    <a:pt x="124" y="334"/>
                    <a:pt x="269" y="238"/>
                    <a:pt x="410" y="97"/>
                  </a:cubicBezTo>
                  <a:cubicBezTo>
                    <a:pt x="439" y="63"/>
                    <a:pt x="467" y="35"/>
                    <a:pt x="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5"/>
            <p:cNvSpPr/>
            <p:nvPr/>
          </p:nvSpPr>
          <p:spPr>
            <a:xfrm rot="-406505">
              <a:off x="4117848" y="370870"/>
              <a:ext cx="50431" cy="45819"/>
            </a:xfrm>
            <a:custGeom>
              <a:avLst/>
              <a:gdLst/>
              <a:ahLst/>
              <a:cxnLst/>
              <a:rect l="l" t="t" r="r" b="b"/>
              <a:pathLst>
                <a:path w="678" h="616" extrusionOk="0">
                  <a:moveTo>
                    <a:pt x="613" y="0"/>
                  </a:moveTo>
                  <a:cubicBezTo>
                    <a:pt x="550" y="0"/>
                    <a:pt x="409" y="96"/>
                    <a:pt x="268" y="237"/>
                  </a:cubicBezTo>
                  <a:cubicBezTo>
                    <a:pt x="97" y="402"/>
                    <a:pt x="0" y="567"/>
                    <a:pt x="34" y="607"/>
                  </a:cubicBezTo>
                  <a:cubicBezTo>
                    <a:pt x="40" y="613"/>
                    <a:pt x="49" y="616"/>
                    <a:pt x="60" y="616"/>
                  </a:cubicBezTo>
                  <a:cubicBezTo>
                    <a:pt x="124" y="616"/>
                    <a:pt x="269" y="520"/>
                    <a:pt x="410" y="379"/>
                  </a:cubicBezTo>
                  <a:cubicBezTo>
                    <a:pt x="575" y="214"/>
                    <a:pt x="678" y="49"/>
                    <a:pt x="638" y="9"/>
                  </a:cubicBezTo>
                  <a:cubicBezTo>
                    <a:pt x="632" y="3"/>
                    <a:pt x="624" y="0"/>
                    <a:pt x="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5"/>
            <p:cNvSpPr/>
            <p:nvPr/>
          </p:nvSpPr>
          <p:spPr>
            <a:xfrm rot="-406505">
              <a:off x="4198476" y="432073"/>
              <a:ext cx="50505" cy="46266"/>
            </a:xfrm>
            <a:custGeom>
              <a:avLst/>
              <a:gdLst/>
              <a:ahLst/>
              <a:cxnLst/>
              <a:rect l="l" t="t" r="r" b="b"/>
              <a:pathLst>
                <a:path w="679" h="622" extrusionOk="0">
                  <a:moveTo>
                    <a:pt x="614" y="1"/>
                  </a:moveTo>
                  <a:cubicBezTo>
                    <a:pt x="551" y="1"/>
                    <a:pt x="409" y="96"/>
                    <a:pt x="268" y="237"/>
                  </a:cubicBezTo>
                  <a:cubicBezTo>
                    <a:pt x="103" y="402"/>
                    <a:pt x="1" y="573"/>
                    <a:pt x="41" y="613"/>
                  </a:cubicBezTo>
                  <a:cubicBezTo>
                    <a:pt x="46" y="619"/>
                    <a:pt x="55" y="622"/>
                    <a:pt x="66" y="622"/>
                  </a:cubicBezTo>
                  <a:cubicBezTo>
                    <a:pt x="129" y="622"/>
                    <a:pt x="270" y="526"/>
                    <a:pt x="411" y="385"/>
                  </a:cubicBezTo>
                  <a:cubicBezTo>
                    <a:pt x="576" y="220"/>
                    <a:pt x="678" y="49"/>
                    <a:pt x="639" y="9"/>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5"/>
            <p:cNvSpPr/>
            <p:nvPr/>
          </p:nvSpPr>
          <p:spPr>
            <a:xfrm rot="-406505">
              <a:off x="4188645" y="245662"/>
              <a:ext cx="36968" cy="24844"/>
            </a:xfrm>
            <a:custGeom>
              <a:avLst/>
              <a:gdLst/>
              <a:ahLst/>
              <a:cxnLst/>
              <a:rect l="l" t="t" r="r" b="b"/>
              <a:pathLst>
                <a:path w="497" h="334" extrusionOk="0">
                  <a:moveTo>
                    <a:pt x="1" y="0"/>
                  </a:moveTo>
                  <a:cubicBezTo>
                    <a:pt x="29" y="35"/>
                    <a:pt x="52" y="63"/>
                    <a:pt x="86" y="97"/>
                  </a:cubicBezTo>
                  <a:cubicBezTo>
                    <a:pt x="227" y="238"/>
                    <a:pt x="369" y="334"/>
                    <a:pt x="432" y="334"/>
                  </a:cubicBezTo>
                  <a:cubicBezTo>
                    <a:pt x="442" y="334"/>
                    <a:pt x="451" y="331"/>
                    <a:pt x="457" y="325"/>
                  </a:cubicBezTo>
                  <a:cubicBezTo>
                    <a:pt x="496" y="285"/>
                    <a:pt x="411" y="149"/>
                    <a:pt x="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5"/>
            <p:cNvSpPr/>
            <p:nvPr/>
          </p:nvSpPr>
          <p:spPr>
            <a:xfrm rot="-406505">
              <a:off x="4250424" y="474678"/>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5"/>
            <p:cNvSpPr/>
            <p:nvPr/>
          </p:nvSpPr>
          <p:spPr>
            <a:xfrm rot="-406505">
              <a:off x="4234333" y="339217"/>
              <a:ext cx="22166" cy="18893"/>
            </a:xfrm>
            <a:custGeom>
              <a:avLst/>
              <a:gdLst/>
              <a:ahLst/>
              <a:cxnLst/>
              <a:rect l="l" t="t" r="r" b="b"/>
              <a:pathLst>
                <a:path w="298" h="254" extrusionOk="0">
                  <a:moveTo>
                    <a:pt x="172" y="0"/>
                  </a:moveTo>
                  <a:cubicBezTo>
                    <a:pt x="58" y="0"/>
                    <a:pt x="1" y="137"/>
                    <a:pt x="81" y="217"/>
                  </a:cubicBezTo>
                  <a:cubicBezTo>
                    <a:pt x="106" y="242"/>
                    <a:pt x="138" y="254"/>
                    <a:pt x="169" y="254"/>
                  </a:cubicBezTo>
                  <a:cubicBezTo>
                    <a:pt x="234" y="254"/>
                    <a:pt x="297" y="203"/>
                    <a:pt x="297" y="126"/>
                  </a:cubicBezTo>
                  <a:cubicBezTo>
                    <a:pt x="297" y="57"/>
                    <a:pt x="240"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5"/>
            <p:cNvSpPr/>
            <p:nvPr/>
          </p:nvSpPr>
          <p:spPr>
            <a:xfrm rot="-406505">
              <a:off x="4190158" y="362276"/>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5"/>
            <p:cNvSpPr/>
            <p:nvPr/>
          </p:nvSpPr>
          <p:spPr>
            <a:xfrm rot="-406505">
              <a:off x="4182236" y="295356"/>
              <a:ext cx="50505" cy="46266"/>
            </a:xfrm>
            <a:custGeom>
              <a:avLst/>
              <a:gdLst/>
              <a:ahLst/>
              <a:cxnLst/>
              <a:rect l="l" t="t" r="r" b="b"/>
              <a:pathLst>
                <a:path w="679" h="622" extrusionOk="0">
                  <a:moveTo>
                    <a:pt x="614" y="1"/>
                  </a:moveTo>
                  <a:cubicBezTo>
                    <a:pt x="551" y="1"/>
                    <a:pt x="409" y="96"/>
                    <a:pt x="268" y="237"/>
                  </a:cubicBezTo>
                  <a:cubicBezTo>
                    <a:pt x="103" y="408"/>
                    <a:pt x="1" y="573"/>
                    <a:pt x="41" y="613"/>
                  </a:cubicBezTo>
                  <a:cubicBezTo>
                    <a:pt x="46" y="619"/>
                    <a:pt x="55" y="622"/>
                    <a:pt x="66" y="622"/>
                  </a:cubicBezTo>
                  <a:cubicBezTo>
                    <a:pt x="129" y="622"/>
                    <a:pt x="270" y="526"/>
                    <a:pt x="411" y="385"/>
                  </a:cubicBezTo>
                  <a:cubicBezTo>
                    <a:pt x="576" y="215"/>
                    <a:pt x="678" y="49"/>
                    <a:pt x="639" y="10"/>
                  </a:cubicBezTo>
                  <a:cubicBezTo>
                    <a:pt x="633" y="4"/>
                    <a:pt x="624" y="1"/>
                    <a:pt x="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5"/>
            <p:cNvSpPr/>
            <p:nvPr/>
          </p:nvSpPr>
          <p:spPr>
            <a:xfrm rot="-406505">
              <a:off x="4206399" y="498992"/>
              <a:ext cx="50505" cy="45819"/>
            </a:xfrm>
            <a:custGeom>
              <a:avLst/>
              <a:gdLst/>
              <a:ahLst/>
              <a:cxnLst/>
              <a:rect l="l" t="t" r="r" b="b"/>
              <a:pathLst>
                <a:path w="679" h="616" extrusionOk="0">
                  <a:moveTo>
                    <a:pt x="66" y="0"/>
                  </a:moveTo>
                  <a:cubicBezTo>
                    <a:pt x="55" y="0"/>
                    <a:pt x="46" y="3"/>
                    <a:pt x="41" y="9"/>
                  </a:cubicBezTo>
                  <a:cubicBezTo>
                    <a:pt x="1" y="49"/>
                    <a:pt x="103" y="214"/>
                    <a:pt x="268" y="379"/>
                  </a:cubicBezTo>
                  <a:cubicBezTo>
                    <a:pt x="409" y="520"/>
                    <a:pt x="551" y="616"/>
                    <a:pt x="614" y="616"/>
                  </a:cubicBezTo>
                  <a:cubicBezTo>
                    <a:pt x="624" y="616"/>
                    <a:pt x="633" y="613"/>
                    <a:pt x="639" y="607"/>
                  </a:cubicBezTo>
                  <a:cubicBezTo>
                    <a:pt x="678" y="567"/>
                    <a:pt x="576" y="402"/>
                    <a:pt x="411" y="237"/>
                  </a:cubicBezTo>
                  <a:cubicBezTo>
                    <a:pt x="270" y="96"/>
                    <a:pt x="129"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5"/>
            <p:cNvSpPr/>
            <p:nvPr/>
          </p:nvSpPr>
          <p:spPr>
            <a:xfrm rot="-406505">
              <a:off x="4175323" y="420011"/>
              <a:ext cx="22091" cy="18967"/>
            </a:xfrm>
            <a:custGeom>
              <a:avLst/>
              <a:gdLst/>
              <a:ahLst/>
              <a:cxnLst/>
              <a:rect l="l" t="t" r="r" b="b"/>
              <a:pathLst>
                <a:path w="297" h="255" extrusionOk="0">
                  <a:moveTo>
                    <a:pt x="171" y="1"/>
                  </a:moveTo>
                  <a:cubicBezTo>
                    <a:pt x="57" y="1"/>
                    <a:pt x="0" y="137"/>
                    <a:pt x="80" y="217"/>
                  </a:cubicBezTo>
                  <a:cubicBezTo>
                    <a:pt x="107" y="243"/>
                    <a:pt x="140" y="254"/>
                    <a:pt x="171" y="254"/>
                  </a:cubicBezTo>
                  <a:cubicBezTo>
                    <a:pt x="236" y="254"/>
                    <a:pt x="296" y="203"/>
                    <a:pt x="296" y="126"/>
                  </a:cubicBezTo>
                  <a:cubicBezTo>
                    <a:pt x="296" y="58"/>
                    <a:pt x="239"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75"/>
          <p:cNvGrpSpPr/>
          <p:nvPr/>
        </p:nvGrpSpPr>
        <p:grpSpPr>
          <a:xfrm>
            <a:off x="1590526" y="3038916"/>
            <a:ext cx="754247" cy="310725"/>
            <a:chOff x="-2417150" y="1571850"/>
            <a:chExt cx="1347351" cy="310725"/>
          </a:xfrm>
        </p:grpSpPr>
        <p:sp>
          <p:nvSpPr>
            <p:cNvPr id="2094" name="Google Shape;2094;p75"/>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5"/>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5"/>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5"/>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75"/>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9" name="Google Shape;2099;p75"/>
          <p:cNvGrpSpPr/>
          <p:nvPr/>
        </p:nvGrpSpPr>
        <p:grpSpPr>
          <a:xfrm>
            <a:off x="6777218" y="1357943"/>
            <a:ext cx="754247" cy="310725"/>
            <a:chOff x="-2417150" y="1571850"/>
            <a:chExt cx="1347351" cy="310725"/>
          </a:xfrm>
        </p:grpSpPr>
        <p:sp>
          <p:nvSpPr>
            <p:cNvPr id="2100" name="Google Shape;2100;p75"/>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75"/>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75"/>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75"/>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75"/>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1608;p75">
            <a:extLst>
              <a:ext uri="{FF2B5EF4-FFF2-40B4-BE49-F238E27FC236}">
                <a16:creationId xmlns:a16="http://schemas.microsoft.com/office/drawing/2014/main" id="{DA4D28FB-9FDE-452B-AB17-EBFD247E186D}"/>
              </a:ext>
            </a:extLst>
          </p:cNvPr>
          <p:cNvGrpSpPr/>
          <p:nvPr/>
        </p:nvGrpSpPr>
        <p:grpSpPr>
          <a:xfrm>
            <a:off x="6425204" y="3340000"/>
            <a:ext cx="2563940" cy="1510855"/>
            <a:chOff x="625173" y="1504209"/>
            <a:chExt cx="2563940" cy="1510855"/>
          </a:xfrm>
        </p:grpSpPr>
        <p:sp>
          <p:nvSpPr>
            <p:cNvPr id="512" name="Google Shape;1609;p75">
              <a:extLst>
                <a:ext uri="{FF2B5EF4-FFF2-40B4-BE49-F238E27FC236}">
                  <a16:creationId xmlns:a16="http://schemas.microsoft.com/office/drawing/2014/main" id="{003DEE10-D929-4844-B034-0BB7009F44C4}"/>
                </a:ext>
              </a:extLst>
            </p:cNvPr>
            <p:cNvSpPr/>
            <p:nvPr/>
          </p:nvSpPr>
          <p:spPr>
            <a:xfrm rot="10667928">
              <a:off x="649072" y="1605957"/>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610;p75">
              <a:extLst>
                <a:ext uri="{FF2B5EF4-FFF2-40B4-BE49-F238E27FC236}">
                  <a16:creationId xmlns:a16="http://schemas.microsoft.com/office/drawing/2014/main" id="{D305BEDC-FD41-475C-B9C9-7E9661E8837A}"/>
                </a:ext>
              </a:extLst>
            </p:cNvPr>
            <p:cNvSpPr/>
            <p:nvPr/>
          </p:nvSpPr>
          <p:spPr>
            <a:xfrm rot="10667928">
              <a:off x="693058" y="1551233"/>
              <a:ext cx="2472157" cy="1362082"/>
            </a:xfrm>
            <a:custGeom>
              <a:avLst/>
              <a:gdLst/>
              <a:ahLst/>
              <a:cxnLst/>
              <a:rect l="l" t="t" r="r" b="b"/>
              <a:pathLst>
                <a:path w="9500" h="4631" extrusionOk="0">
                  <a:moveTo>
                    <a:pt x="0" y="0"/>
                  </a:moveTo>
                  <a:lnTo>
                    <a:pt x="142" y="1407"/>
                  </a:lnTo>
                  <a:lnTo>
                    <a:pt x="0" y="2455"/>
                  </a:lnTo>
                  <a:lnTo>
                    <a:pt x="142" y="3827"/>
                  </a:lnTo>
                  <a:lnTo>
                    <a:pt x="142" y="4630"/>
                  </a:lnTo>
                  <a:lnTo>
                    <a:pt x="9500" y="4556"/>
                  </a:lnTo>
                  <a:lnTo>
                    <a:pt x="9500" y="3571"/>
                  </a:lnTo>
                  <a:lnTo>
                    <a:pt x="9283" y="2164"/>
                  </a:lnTo>
                  <a:lnTo>
                    <a:pt x="9500" y="940"/>
                  </a:lnTo>
                  <a:lnTo>
                    <a:pt x="95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1779;p75">
            <a:extLst>
              <a:ext uri="{FF2B5EF4-FFF2-40B4-BE49-F238E27FC236}">
                <a16:creationId xmlns:a16="http://schemas.microsoft.com/office/drawing/2014/main" id="{DF2F1485-E110-49BA-B6F2-CB5EECBF5CC0}"/>
              </a:ext>
            </a:extLst>
          </p:cNvPr>
          <p:cNvGrpSpPr/>
          <p:nvPr/>
        </p:nvGrpSpPr>
        <p:grpSpPr>
          <a:xfrm>
            <a:off x="7008017" y="3313351"/>
            <a:ext cx="754247" cy="310725"/>
            <a:chOff x="-2417150" y="1571850"/>
            <a:chExt cx="1347351" cy="310725"/>
          </a:xfrm>
        </p:grpSpPr>
        <p:sp>
          <p:nvSpPr>
            <p:cNvPr id="515" name="Google Shape;1780;p75">
              <a:extLst>
                <a:ext uri="{FF2B5EF4-FFF2-40B4-BE49-F238E27FC236}">
                  <a16:creationId xmlns:a16="http://schemas.microsoft.com/office/drawing/2014/main" id="{B5B9B6C0-2A7E-4FE8-B180-96D8F9EB3AAC}"/>
                </a:ext>
              </a:extLst>
            </p:cNvPr>
            <p:cNvSpPr/>
            <p:nvPr/>
          </p:nvSpPr>
          <p:spPr>
            <a:xfrm>
              <a:off x="-2382169" y="1613909"/>
              <a:ext cx="1262103" cy="218808"/>
            </a:xfrm>
            <a:custGeom>
              <a:avLst/>
              <a:gdLst/>
              <a:ahLst/>
              <a:cxnLst/>
              <a:rect l="l" t="t" r="r" b="b"/>
              <a:pathLst>
                <a:path w="12303" h="2133" extrusionOk="0">
                  <a:moveTo>
                    <a:pt x="81" y="0"/>
                  </a:moveTo>
                  <a:lnTo>
                    <a:pt x="81" y="0"/>
                  </a:lnTo>
                  <a:cubicBezTo>
                    <a:pt x="314" y="313"/>
                    <a:pt x="553" y="627"/>
                    <a:pt x="781" y="940"/>
                  </a:cubicBezTo>
                  <a:cubicBezTo>
                    <a:pt x="878" y="1071"/>
                    <a:pt x="872" y="1071"/>
                    <a:pt x="776" y="1190"/>
                  </a:cubicBezTo>
                  <a:cubicBezTo>
                    <a:pt x="519" y="1498"/>
                    <a:pt x="246" y="1783"/>
                    <a:pt x="1" y="2119"/>
                  </a:cubicBezTo>
                  <a:cubicBezTo>
                    <a:pt x="364" y="2122"/>
                    <a:pt x="726" y="2132"/>
                    <a:pt x="1088" y="2132"/>
                  </a:cubicBezTo>
                  <a:cubicBezTo>
                    <a:pt x="1424" y="2132"/>
                    <a:pt x="1760" y="2123"/>
                    <a:pt x="2097" y="2090"/>
                  </a:cubicBezTo>
                  <a:cubicBezTo>
                    <a:pt x="2165" y="2085"/>
                    <a:pt x="2245" y="2085"/>
                    <a:pt x="2319" y="2085"/>
                  </a:cubicBezTo>
                  <a:cubicBezTo>
                    <a:pt x="3179" y="2085"/>
                    <a:pt x="4038" y="2091"/>
                    <a:pt x="4899" y="2091"/>
                  </a:cubicBezTo>
                  <a:cubicBezTo>
                    <a:pt x="5651" y="2091"/>
                    <a:pt x="6405" y="2086"/>
                    <a:pt x="7160" y="2067"/>
                  </a:cubicBezTo>
                  <a:cubicBezTo>
                    <a:pt x="8817" y="2028"/>
                    <a:pt x="10480" y="2045"/>
                    <a:pt x="12137" y="2028"/>
                  </a:cubicBezTo>
                  <a:cubicBezTo>
                    <a:pt x="12183" y="2028"/>
                    <a:pt x="12234" y="2016"/>
                    <a:pt x="12280" y="2016"/>
                  </a:cubicBezTo>
                  <a:cubicBezTo>
                    <a:pt x="12092" y="1731"/>
                    <a:pt x="11864" y="1509"/>
                    <a:pt x="11659" y="1259"/>
                  </a:cubicBezTo>
                  <a:cubicBezTo>
                    <a:pt x="11545" y="1116"/>
                    <a:pt x="11539" y="1122"/>
                    <a:pt x="11659" y="974"/>
                  </a:cubicBezTo>
                  <a:cubicBezTo>
                    <a:pt x="11864" y="712"/>
                    <a:pt x="12109" y="496"/>
                    <a:pt x="12303" y="211"/>
                  </a:cubicBezTo>
                  <a:cubicBezTo>
                    <a:pt x="12115" y="205"/>
                    <a:pt x="11927" y="199"/>
                    <a:pt x="11733" y="199"/>
                  </a:cubicBezTo>
                  <a:cubicBezTo>
                    <a:pt x="10594" y="165"/>
                    <a:pt x="9455" y="177"/>
                    <a:pt x="8316" y="137"/>
                  </a:cubicBezTo>
                  <a:cubicBezTo>
                    <a:pt x="7800" y="119"/>
                    <a:pt x="7284" y="118"/>
                    <a:pt x="6769" y="118"/>
                  </a:cubicBezTo>
                  <a:cubicBezTo>
                    <a:pt x="6695" y="118"/>
                    <a:pt x="6621" y="118"/>
                    <a:pt x="6548" y="118"/>
                  </a:cubicBezTo>
                  <a:cubicBezTo>
                    <a:pt x="5958" y="118"/>
                    <a:pt x="5369" y="117"/>
                    <a:pt x="4779" y="91"/>
                  </a:cubicBezTo>
                  <a:cubicBezTo>
                    <a:pt x="3606" y="40"/>
                    <a:pt x="2410" y="74"/>
                    <a:pt x="1220" y="34"/>
                  </a:cubicBezTo>
                  <a:cubicBezTo>
                    <a:pt x="844" y="23"/>
                    <a:pt x="462" y="12"/>
                    <a:pt x="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781;p75">
              <a:extLst>
                <a:ext uri="{FF2B5EF4-FFF2-40B4-BE49-F238E27FC236}">
                  <a16:creationId xmlns:a16="http://schemas.microsoft.com/office/drawing/2014/main" id="{2EE3B631-0B56-483D-862D-624DF4C00177}"/>
                </a:ext>
              </a:extLst>
            </p:cNvPr>
            <p:cNvSpPr/>
            <p:nvPr/>
          </p:nvSpPr>
          <p:spPr>
            <a:xfrm>
              <a:off x="-2417150" y="1838259"/>
              <a:ext cx="1343248" cy="44316"/>
            </a:xfrm>
            <a:custGeom>
              <a:avLst/>
              <a:gdLst/>
              <a:ahLst/>
              <a:cxnLst/>
              <a:rect l="l" t="t" r="r" b="b"/>
              <a:pathLst>
                <a:path w="13094" h="432" extrusionOk="0">
                  <a:moveTo>
                    <a:pt x="12763" y="0"/>
                  </a:moveTo>
                  <a:cubicBezTo>
                    <a:pt x="12697" y="24"/>
                    <a:pt x="12630" y="36"/>
                    <a:pt x="12564" y="36"/>
                  </a:cubicBezTo>
                  <a:cubicBezTo>
                    <a:pt x="12551" y="36"/>
                    <a:pt x="12537" y="35"/>
                    <a:pt x="12524" y="34"/>
                  </a:cubicBezTo>
                  <a:lnTo>
                    <a:pt x="11653" y="40"/>
                  </a:lnTo>
                  <a:cubicBezTo>
                    <a:pt x="8896" y="51"/>
                    <a:pt x="6134" y="91"/>
                    <a:pt x="3378" y="103"/>
                  </a:cubicBezTo>
                  <a:cubicBezTo>
                    <a:pt x="2415" y="108"/>
                    <a:pt x="1453" y="120"/>
                    <a:pt x="490" y="137"/>
                  </a:cubicBezTo>
                  <a:cubicBezTo>
                    <a:pt x="468" y="140"/>
                    <a:pt x="445" y="141"/>
                    <a:pt x="422" y="141"/>
                  </a:cubicBezTo>
                  <a:cubicBezTo>
                    <a:pt x="350" y="141"/>
                    <a:pt x="274" y="127"/>
                    <a:pt x="205" y="97"/>
                  </a:cubicBezTo>
                  <a:cubicBezTo>
                    <a:pt x="126" y="177"/>
                    <a:pt x="52" y="262"/>
                    <a:pt x="0" y="365"/>
                  </a:cubicBezTo>
                  <a:cubicBezTo>
                    <a:pt x="333" y="404"/>
                    <a:pt x="5300" y="432"/>
                    <a:pt x="9020" y="432"/>
                  </a:cubicBezTo>
                  <a:cubicBezTo>
                    <a:pt x="11228" y="432"/>
                    <a:pt x="12996" y="422"/>
                    <a:pt x="13094" y="399"/>
                  </a:cubicBezTo>
                  <a:cubicBezTo>
                    <a:pt x="13008" y="245"/>
                    <a:pt x="12894" y="108"/>
                    <a:pt x="1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782;p75">
              <a:extLst>
                <a:ext uri="{FF2B5EF4-FFF2-40B4-BE49-F238E27FC236}">
                  <a16:creationId xmlns:a16="http://schemas.microsoft.com/office/drawing/2014/main" id="{D1203B47-0363-44A4-9FEF-244EEE60F146}"/>
                </a:ext>
              </a:extLst>
            </p:cNvPr>
            <p:cNvSpPr/>
            <p:nvPr/>
          </p:nvSpPr>
          <p:spPr>
            <a:xfrm>
              <a:off x="-2398480" y="1571850"/>
              <a:ext cx="1328681" cy="41546"/>
            </a:xfrm>
            <a:custGeom>
              <a:avLst/>
              <a:gdLst/>
              <a:ahLst/>
              <a:cxnLst/>
              <a:rect l="l" t="t" r="r" b="b"/>
              <a:pathLst>
                <a:path w="12952" h="405" extrusionOk="0">
                  <a:moveTo>
                    <a:pt x="4710" y="0"/>
                  </a:moveTo>
                  <a:cubicBezTo>
                    <a:pt x="3213" y="0"/>
                    <a:pt x="1726" y="6"/>
                    <a:pt x="234" y="11"/>
                  </a:cubicBezTo>
                  <a:lnTo>
                    <a:pt x="132" y="11"/>
                  </a:lnTo>
                  <a:cubicBezTo>
                    <a:pt x="124" y="13"/>
                    <a:pt x="116" y="14"/>
                    <a:pt x="108" y="14"/>
                  </a:cubicBezTo>
                  <a:cubicBezTo>
                    <a:pt x="94" y="14"/>
                    <a:pt x="80" y="12"/>
                    <a:pt x="66" y="12"/>
                  </a:cubicBezTo>
                  <a:cubicBezTo>
                    <a:pt x="42" y="12"/>
                    <a:pt x="19" y="18"/>
                    <a:pt x="1" y="51"/>
                  </a:cubicBezTo>
                  <a:cubicBezTo>
                    <a:pt x="29" y="142"/>
                    <a:pt x="80" y="217"/>
                    <a:pt x="154" y="273"/>
                  </a:cubicBezTo>
                  <a:cubicBezTo>
                    <a:pt x="209" y="223"/>
                    <a:pt x="268" y="213"/>
                    <a:pt x="328" y="213"/>
                  </a:cubicBezTo>
                  <a:cubicBezTo>
                    <a:pt x="363" y="213"/>
                    <a:pt x="398" y="217"/>
                    <a:pt x="433" y="217"/>
                  </a:cubicBezTo>
                  <a:cubicBezTo>
                    <a:pt x="1415" y="217"/>
                    <a:pt x="2392" y="267"/>
                    <a:pt x="3372" y="267"/>
                  </a:cubicBezTo>
                  <a:cubicBezTo>
                    <a:pt x="3535" y="267"/>
                    <a:pt x="3698" y="265"/>
                    <a:pt x="3862" y="262"/>
                  </a:cubicBezTo>
                  <a:lnTo>
                    <a:pt x="3947" y="262"/>
                  </a:lnTo>
                  <a:cubicBezTo>
                    <a:pt x="5559" y="279"/>
                    <a:pt x="7171" y="296"/>
                    <a:pt x="8783" y="330"/>
                  </a:cubicBezTo>
                  <a:cubicBezTo>
                    <a:pt x="10001" y="353"/>
                    <a:pt x="11220" y="342"/>
                    <a:pt x="12439" y="359"/>
                  </a:cubicBezTo>
                  <a:cubicBezTo>
                    <a:pt x="12451" y="359"/>
                    <a:pt x="12464" y="359"/>
                    <a:pt x="12477" y="359"/>
                  </a:cubicBezTo>
                  <a:cubicBezTo>
                    <a:pt x="12536" y="359"/>
                    <a:pt x="12599" y="363"/>
                    <a:pt x="12655" y="404"/>
                  </a:cubicBezTo>
                  <a:cubicBezTo>
                    <a:pt x="12752" y="291"/>
                    <a:pt x="12872" y="194"/>
                    <a:pt x="12951" y="51"/>
                  </a:cubicBezTo>
                  <a:cubicBezTo>
                    <a:pt x="12920" y="20"/>
                    <a:pt x="12888" y="13"/>
                    <a:pt x="12857" y="13"/>
                  </a:cubicBezTo>
                  <a:cubicBezTo>
                    <a:pt x="12833" y="13"/>
                    <a:pt x="12809" y="17"/>
                    <a:pt x="12786" y="17"/>
                  </a:cubicBezTo>
                  <a:cubicBezTo>
                    <a:pt x="10092" y="6"/>
                    <a:pt x="7404" y="0"/>
                    <a:pt x="4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783;p75">
              <a:extLst>
                <a:ext uri="{FF2B5EF4-FFF2-40B4-BE49-F238E27FC236}">
                  <a16:creationId xmlns:a16="http://schemas.microsoft.com/office/drawing/2014/main" id="{2EB157C2-5D23-45BD-B4E4-9AA12C2A62A8}"/>
                </a:ext>
              </a:extLst>
            </p:cNvPr>
            <p:cNvSpPr/>
            <p:nvPr/>
          </p:nvSpPr>
          <p:spPr>
            <a:xfrm>
              <a:off x="-2382681" y="1593700"/>
              <a:ext cx="1282518" cy="41854"/>
            </a:xfrm>
            <a:custGeom>
              <a:avLst/>
              <a:gdLst/>
              <a:ahLst/>
              <a:cxnLst/>
              <a:rect l="l" t="t" r="r" b="b"/>
              <a:pathLst>
                <a:path w="12502" h="408" extrusionOk="0">
                  <a:moveTo>
                    <a:pt x="174" y="0"/>
                  </a:moveTo>
                  <a:cubicBezTo>
                    <a:pt x="114" y="0"/>
                    <a:pt x="55" y="10"/>
                    <a:pt x="0" y="60"/>
                  </a:cubicBezTo>
                  <a:lnTo>
                    <a:pt x="97" y="197"/>
                  </a:lnTo>
                  <a:cubicBezTo>
                    <a:pt x="473" y="209"/>
                    <a:pt x="855" y="220"/>
                    <a:pt x="1236" y="237"/>
                  </a:cubicBezTo>
                  <a:cubicBezTo>
                    <a:pt x="2421" y="271"/>
                    <a:pt x="3605" y="237"/>
                    <a:pt x="4796" y="288"/>
                  </a:cubicBezTo>
                  <a:cubicBezTo>
                    <a:pt x="5388" y="314"/>
                    <a:pt x="5977" y="315"/>
                    <a:pt x="6566" y="315"/>
                  </a:cubicBezTo>
                  <a:cubicBezTo>
                    <a:pt x="6640" y="315"/>
                    <a:pt x="6713" y="315"/>
                    <a:pt x="6787" y="315"/>
                  </a:cubicBezTo>
                  <a:cubicBezTo>
                    <a:pt x="7302" y="315"/>
                    <a:pt x="7817" y="316"/>
                    <a:pt x="8332" y="334"/>
                  </a:cubicBezTo>
                  <a:cubicBezTo>
                    <a:pt x="9471" y="374"/>
                    <a:pt x="10610" y="362"/>
                    <a:pt x="11749" y="396"/>
                  </a:cubicBezTo>
                  <a:cubicBezTo>
                    <a:pt x="11937" y="402"/>
                    <a:pt x="12125" y="402"/>
                    <a:pt x="12319" y="408"/>
                  </a:cubicBezTo>
                  <a:cubicBezTo>
                    <a:pt x="12393" y="351"/>
                    <a:pt x="12456" y="277"/>
                    <a:pt x="12501" y="197"/>
                  </a:cubicBezTo>
                  <a:cubicBezTo>
                    <a:pt x="12433" y="140"/>
                    <a:pt x="12359" y="152"/>
                    <a:pt x="12279" y="146"/>
                  </a:cubicBezTo>
                  <a:cubicBezTo>
                    <a:pt x="11066" y="129"/>
                    <a:pt x="9847" y="140"/>
                    <a:pt x="8623" y="117"/>
                  </a:cubicBezTo>
                  <a:cubicBezTo>
                    <a:pt x="7017" y="83"/>
                    <a:pt x="5405" y="60"/>
                    <a:pt x="3793" y="49"/>
                  </a:cubicBezTo>
                  <a:lnTo>
                    <a:pt x="3708" y="49"/>
                  </a:lnTo>
                  <a:cubicBezTo>
                    <a:pt x="3533" y="53"/>
                    <a:pt x="3358" y="54"/>
                    <a:pt x="3184" y="54"/>
                  </a:cubicBezTo>
                  <a:cubicBezTo>
                    <a:pt x="2215" y="54"/>
                    <a:pt x="1249" y="8"/>
                    <a:pt x="279" y="4"/>
                  </a:cubicBezTo>
                  <a:cubicBezTo>
                    <a:pt x="244" y="4"/>
                    <a:pt x="209" y="0"/>
                    <a:pt x="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784;p75">
              <a:extLst>
                <a:ext uri="{FF2B5EF4-FFF2-40B4-BE49-F238E27FC236}">
                  <a16:creationId xmlns:a16="http://schemas.microsoft.com/office/drawing/2014/main" id="{9BDA7C32-BDCC-4E4F-8DB8-0C846F61B3BB}"/>
                </a:ext>
              </a:extLst>
            </p:cNvPr>
            <p:cNvSpPr/>
            <p:nvPr/>
          </p:nvSpPr>
          <p:spPr>
            <a:xfrm>
              <a:off x="-2396120" y="1820102"/>
              <a:ext cx="1288365" cy="32621"/>
            </a:xfrm>
            <a:custGeom>
              <a:avLst/>
              <a:gdLst/>
              <a:ahLst/>
              <a:cxnLst/>
              <a:rect l="l" t="t" r="r" b="b"/>
              <a:pathLst>
                <a:path w="12559" h="318" extrusionOk="0">
                  <a:moveTo>
                    <a:pt x="12416" y="1"/>
                  </a:moveTo>
                  <a:cubicBezTo>
                    <a:pt x="12370" y="6"/>
                    <a:pt x="12325" y="12"/>
                    <a:pt x="12273" y="12"/>
                  </a:cubicBezTo>
                  <a:cubicBezTo>
                    <a:pt x="10622" y="35"/>
                    <a:pt x="8959" y="12"/>
                    <a:pt x="7302" y="57"/>
                  </a:cubicBezTo>
                  <a:cubicBezTo>
                    <a:pt x="6607" y="75"/>
                    <a:pt x="5911" y="79"/>
                    <a:pt x="5215" y="79"/>
                  </a:cubicBezTo>
                  <a:cubicBezTo>
                    <a:pt x="4454" y="79"/>
                    <a:pt x="3693" y="74"/>
                    <a:pt x="2933" y="74"/>
                  </a:cubicBezTo>
                  <a:cubicBezTo>
                    <a:pt x="2775" y="74"/>
                    <a:pt x="2618" y="74"/>
                    <a:pt x="2461" y="75"/>
                  </a:cubicBezTo>
                  <a:cubicBezTo>
                    <a:pt x="2387" y="75"/>
                    <a:pt x="2313" y="75"/>
                    <a:pt x="2239" y="80"/>
                  </a:cubicBezTo>
                  <a:cubicBezTo>
                    <a:pt x="1912" y="112"/>
                    <a:pt x="1587" y="122"/>
                    <a:pt x="1262" y="122"/>
                  </a:cubicBezTo>
                  <a:cubicBezTo>
                    <a:pt x="889" y="122"/>
                    <a:pt x="517" y="109"/>
                    <a:pt x="143" y="103"/>
                  </a:cubicBezTo>
                  <a:cubicBezTo>
                    <a:pt x="86" y="149"/>
                    <a:pt x="34" y="206"/>
                    <a:pt x="0" y="274"/>
                  </a:cubicBezTo>
                  <a:cubicBezTo>
                    <a:pt x="69" y="304"/>
                    <a:pt x="142" y="318"/>
                    <a:pt x="215" y="318"/>
                  </a:cubicBezTo>
                  <a:cubicBezTo>
                    <a:pt x="238" y="318"/>
                    <a:pt x="262" y="317"/>
                    <a:pt x="285" y="314"/>
                  </a:cubicBezTo>
                  <a:cubicBezTo>
                    <a:pt x="1248" y="297"/>
                    <a:pt x="2210" y="285"/>
                    <a:pt x="3173" y="280"/>
                  </a:cubicBezTo>
                  <a:cubicBezTo>
                    <a:pt x="5929" y="268"/>
                    <a:pt x="8685" y="228"/>
                    <a:pt x="11448" y="217"/>
                  </a:cubicBezTo>
                  <a:lnTo>
                    <a:pt x="12319" y="211"/>
                  </a:lnTo>
                  <a:cubicBezTo>
                    <a:pt x="12332" y="212"/>
                    <a:pt x="12346" y="213"/>
                    <a:pt x="12359" y="213"/>
                  </a:cubicBezTo>
                  <a:cubicBezTo>
                    <a:pt x="12427" y="213"/>
                    <a:pt x="12496" y="201"/>
                    <a:pt x="12558" y="177"/>
                  </a:cubicBezTo>
                  <a:cubicBezTo>
                    <a:pt x="12530" y="109"/>
                    <a:pt x="12478" y="46"/>
                    <a:pt x="124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1768;p75">
            <a:extLst>
              <a:ext uri="{FF2B5EF4-FFF2-40B4-BE49-F238E27FC236}">
                <a16:creationId xmlns:a16="http://schemas.microsoft.com/office/drawing/2014/main" id="{DBB1F4FF-82CE-4153-BD94-BD1058652B98}"/>
              </a:ext>
            </a:extLst>
          </p:cNvPr>
          <p:cNvSpPr txBox="1">
            <a:spLocks/>
          </p:cNvSpPr>
          <p:nvPr/>
        </p:nvSpPr>
        <p:spPr>
          <a:xfrm>
            <a:off x="6474989" y="3861027"/>
            <a:ext cx="2330700" cy="77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1pPr>
            <a:lvl2pPr marL="914400" marR="0" lvl="1"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2pPr>
            <a:lvl3pPr marL="1371600" marR="0" lvl="2"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3pPr>
            <a:lvl4pPr marL="1828800" marR="0" lvl="3"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4pPr>
            <a:lvl5pPr marL="2286000" marR="0" lvl="4"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5pPr>
            <a:lvl6pPr marL="2743200" marR="0" lvl="5"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6pPr>
            <a:lvl7pPr marL="3200400" marR="0" lvl="6"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7pPr>
            <a:lvl8pPr marL="3657600" marR="0" lvl="7"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8pPr>
            <a:lvl9pPr marL="4114800" marR="0" lvl="8" indent="-317500" algn="l" rtl="0">
              <a:lnSpc>
                <a:spcPct val="100000"/>
              </a:lnSpc>
              <a:spcBef>
                <a:spcPts val="0"/>
              </a:spcBef>
              <a:spcAft>
                <a:spcPts val="0"/>
              </a:spcAft>
              <a:buClr>
                <a:schemeClr val="dk1"/>
              </a:buClr>
              <a:buSzPts val="1400"/>
              <a:buFont typeface="Andika"/>
              <a:buNone/>
              <a:defRPr sz="1400" b="0" i="0" u="none" strike="noStrike" cap="none">
                <a:solidFill>
                  <a:schemeClr val="dk1"/>
                </a:solidFill>
                <a:latin typeface="Andika"/>
                <a:ea typeface="Andika"/>
                <a:cs typeface="Andika"/>
                <a:sym typeface="Andika"/>
              </a:defRPr>
            </a:lvl9pPr>
          </a:lstStyle>
          <a:p>
            <a:pPr marL="0" indent="0"/>
            <a:r>
              <a:rPr lang="id-ID" dirty="0">
                <a:solidFill>
                  <a:schemeClr val="accent5"/>
                </a:solidFill>
              </a:rPr>
              <a:t>Antarpenganut Agama</a:t>
            </a:r>
          </a:p>
          <a:p>
            <a:pPr marL="0" indent="0"/>
            <a:endParaRPr lang="id-ID" dirty="0"/>
          </a:p>
        </p:txBody>
      </p:sp>
      <p:sp>
        <p:nvSpPr>
          <p:cNvPr id="522" name="Google Shape;1772;p75">
            <a:extLst>
              <a:ext uri="{FF2B5EF4-FFF2-40B4-BE49-F238E27FC236}">
                <a16:creationId xmlns:a16="http://schemas.microsoft.com/office/drawing/2014/main" id="{21073401-5E27-4C47-B09E-13704CDAE8A4}"/>
              </a:ext>
            </a:extLst>
          </p:cNvPr>
          <p:cNvSpPr txBox="1">
            <a:spLocks/>
          </p:cNvSpPr>
          <p:nvPr/>
        </p:nvSpPr>
        <p:spPr>
          <a:xfrm>
            <a:off x="6229373" y="3359888"/>
            <a:ext cx="23307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Andika"/>
              <a:buNone/>
              <a:defRPr sz="2500" b="0" i="0" u="none" strike="noStrike" cap="none">
                <a:solidFill>
                  <a:schemeClr val="dk1"/>
                </a:solidFill>
                <a:latin typeface="Grand Hotel"/>
                <a:ea typeface="Grand Hotel"/>
                <a:cs typeface="Grand Hotel"/>
                <a:sym typeface="Grand Hotel"/>
              </a:defRPr>
            </a:lvl1pPr>
            <a:lvl2pPr marL="914400" marR="0" lvl="1"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2pPr>
            <a:lvl3pPr marL="1371600" marR="0" lvl="2"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3pPr>
            <a:lvl4pPr marL="1828800" marR="0" lvl="3"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4pPr>
            <a:lvl5pPr marL="2286000" marR="0" lvl="4"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5pPr>
            <a:lvl6pPr marL="2743200" marR="0" lvl="5"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6pPr>
            <a:lvl7pPr marL="3200400" marR="0" lvl="6"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7pPr>
            <a:lvl8pPr marL="3657600" marR="0" lvl="7"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8pPr>
            <a:lvl9pPr marL="4114800" marR="0" lvl="8" indent="-317500" algn="l" rtl="0">
              <a:lnSpc>
                <a:spcPct val="100000"/>
              </a:lnSpc>
              <a:spcBef>
                <a:spcPts val="0"/>
              </a:spcBef>
              <a:spcAft>
                <a:spcPts val="0"/>
              </a:spcAft>
              <a:buClr>
                <a:schemeClr val="dk1"/>
              </a:buClr>
              <a:buSzPts val="2000"/>
              <a:buFont typeface="Andika"/>
              <a:buNone/>
              <a:defRPr sz="2000" b="0" i="0" u="none" strike="noStrike" cap="none">
                <a:solidFill>
                  <a:schemeClr val="dk1"/>
                </a:solidFill>
                <a:latin typeface="Andika"/>
                <a:ea typeface="Andika"/>
                <a:cs typeface="Andika"/>
                <a:sym typeface="Andika"/>
              </a:defRPr>
            </a:lvl9pPr>
          </a:lstStyle>
          <a:p>
            <a:pPr marL="0" indent="0"/>
            <a:r>
              <a:rPr lang="id-ID" dirty="0"/>
              <a:t>Konflik</a:t>
            </a:r>
          </a:p>
          <a:p>
            <a:pPr marL="0" indent="0"/>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11"/>
                                        </p:tgtEl>
                                        <p:attrNameLst>
                                          <p:attrName>style.visibility</p:attrName>
                                        </p:attrNameLst>
                                      </p:cBhvr>
                                      <p:to>
                                        <p:strVal val="visible"/>
                                      </p:to>
                                    </p:set>
                                    <p:anim calcmode="lin" valueType="num">
                                      <p:cBhvr additive="base">
                                        <p:cTn id="7" dur="1000"/>
                                        <p:tgtEl>
                                          <p:spTgt spid="1611"/>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1614"/>
                                        </p:tgtEl>
                                        <p:attrNameLst>
                                          <p:attrName>style.visibility</p:attrName>
                                        </p:attrNameLst>
                                      </p:cBhvr>
                                      <p:to>
                                        <p:strVal val="visible"/>
                                      </p:to>
                                    </p:set>
                                    <p:animEffect transition="in" filter="fade">
                                      <p:cBhvr>
                                        <p:cTn id="10" dur="1000"/>
                                        <p:tgtEl>
                                          <p:spTgt spid="1614"/>
                                        </p:tgtEl>
                                      </p:cBhvr>
                                    </p:animEffect>
                                  </p:childTnLst>
                                </p:cTn>
                              </p:par>
                              <p:par>
                                <p:cTn id="11" presetID="10" presetClass="entr" presetSubtype="0" fill="hold" nodeType="withEffect">
                                  <p:stCondLst>
                                    <p:cond delay="0"/>
                                  </p:stCondLst>
                                  <p:childTnLst>
                                    <p:set>
                                      <p:cBhvr>
                                        <p:cTn id="12" dur="1" fill="hold">
                                          <p:stCondLst>
                                            <p:cond delay="0"/>
                                          </p:stCondLst>
                                        </p:cTn>
                                        <p:tgtEl>
                                          <p:spTgt spid="1774"/>
                                        </p:tgtEl>
                                        <p:attrNameLst>
                                          <p:attrName>style.visibility</p:attrName>
                                        </p:attrNameLst>
                                      </p:cBhvr>
                                      <p:to>
                                        <p:strVal val="visible"/>
                                      </p:to>
                                    </p:set>
                                    <p:animEffect transition="in" filter="fade">
                                      <p:cBhvr>
                                        <p:cTn id="13" dur="1000"/>
                                        <p:tgtEl>
                                          <p:spTgt spid="1774"/>
                                        </p:tgtEl>
                                      </p:cBhvr>
                                    </p:animEffect>
                                  </p:childTnLst>
                                </p:cTn>
                              </p:par>
                              <p:par>
                                <p:cTn id="14" presetID="10" presetClass="entr" presetSubtype="0" fill="hold" nodeType="withEffect">
                                  <p:stCondLst>
                                    <p:cond delay="0"/>
                                  </p:stCondLst>
                                  <p:childTnLst>
                                    <p:set>
                                      <p:cBhvr>
                                        <p:cTn id="15" dur="1" fill="hold">
                                          <p:stCondLst>
                                            <p:cond delay="0"/>
                                          </p:stCondLst>
                                        </p:cTn>
                                        <p:tgtEl>
                                          <p:spTgt spid="1771"/>
                                        </p:tgtEl>
                                        <p:attrNameLst>
                                          <p:attrName>style.visibility</p:attrName>
                                        </p:attrNameLst>
                                      </p:cBhvr>
                                      <p:to>
                                        <p:strVal val="visible"/>
                                      </p:to>
                                    </p:set>
                                    <p:animEffect transition="in" filter="fade">
                                      <p:cBhvr>
                                        <p:cTn id="16" dur="1000"/>
                                        <p:tgtEl>
                                          <p:spTgt spid="1771"/>
                                        </p:tgtEl>
                                      </p:cBhvr>
                                    </p:animEffect>
                                  </p:childTnLst>
                                </p:cTn>
                              </p:par>
                              <p:par>
                                <p:cTn id="17" presetID="10" presetClass="entr" presetSubtype="0" fill="hold" nodeType="withEffect">
                                  <p:stCondLst>
                                    <p:cond delay="0"/>
                                  </p:stCondLst>
                                  <p:childTnLst>
                                    <p:set>
                                      <p:cBhvr>
                                        <p:cTn id="18" dur="1" fill="hold">
                                          <p:stCondLst>
                                            <p:cond delay="0"/>
                                          </p:stCondLst>
                                        </p:cTn>
                                        <p:tgtEl>
                                          <p:spTgt spid="1772"/>
                                        </p:tgtEl>
                                        <p:attrNameLst>
                                          <p:attrName>style.visibility</p:attrName>
                                        </p:attrNameLst>
                                      </p:cBhvr>
                                      <p:to>
                                        <p:strVal val="visible"/>
                                      </p:to>
                                    </p:set>
                                    <p:animEffect transition="in" filter="fade">
                                      <p:cBhvr>
                                        <p:cTn id="19" dur="1000"/>
                                        <p:tgtEl>
                                          <p:spTgt spid="1772"/>
                                        </p:tgtEl>
                                      </p:cBhvr>
                                    </p:animEffect>
                                  </p:childTnLst>
                                </p:cTn>
                              </p:par>
                              <p:par>
                                <p:cTn id="20" presetID="10" presetClass="entr" presetSubtype="0" fill="hold" nodeType="withEffect">
                                  <p:stCondLst>
                                    <p:cond delay="0"/>
                                  </p:stCondLst>
                                  <p:childTnLst>
                                    <p:set>
                                      <p:cBhvr>
                                        <p:cTn id="21" dur="1" fill="hold">
                                          <p:stCondLst>
                                            <p:cond delay="0"/>
                                          </p:stCondLst>
                                        </p:cTn>
                                        <p:tgtEl>
                                          <p:spTgt spid="1768"/>
                                        </p:tgtEl>
                                        <p:attrNameLst>
                                          <p:attrName>style.visibility</p:attrName>
                                        </p:attrNameLst>
                                      </p:cBhvr>
                                      <p:to>
                                        <p:strVal val="visible"/>
                                      </p:to>
                                    </p:set>
                                    <p:animEffect transition="in" filter="fade">
                                      <p:cBhvr>
                                        <p:cTn id="22" dur="1000"/>
                                        <p:tgtEl>
                                          <p:spTgt spid="1768"/>
                                        </p:tgtEl>
                                      </p:cBhvr>
                                    </p:animEffect>
                                  </p:childTnLst>
                                </p:cTn>
                              </p:par>
                              <p:par>
                                <p:cTn id="23" presetID="10" presetClass="entr" presetSubtype="0" fill="hold" nodeType="withEffect">
                                  <p:stCondLst>
                                    <p:cond delay="0"/>
                                  </p:stCondLst>
                                  <p:childTnLst>
                                    <p:set>
                                      <p:cBhvr>
                                        <p:cTn id="24" dur="1" fill="hold">
                                          <p:stCondLst>
                                            <p:cond delay="0"/>
                                          </p:stCondLst>
                                        </p:cTn>
                                        <p:tgtEl>
                                          <p:spTgt spid="1773"/>
                                        </p:tgtEl>
                                        <p:attrNameLst>
                                          <p:attrName>style.visibility</p:attrName>
                                        </p:attrNameLst>
                                      </p:cBhvr>
                                      <p:to>
                                        <p:strVal val="visible"/>
                                      </p:to>
                                    </p:set>
                                    <p:animEffect transition="in" filter="fade">
                                      <p:cBhvr>
                                        <p:cTn id="25" dur="1000"/>
                                        <p:tgtEl>
                                          <p:spTgt spid="1773"/>
                                        </p:tgtEl>
                                      </p:cBhvr>
                                    </p:animEffect>
                                  </p:childTnLst>
                                </p:cTn>
                              </p:par>
                              <p:par>
                                <p:cTn id="26" presetID="10" presetClass="entr" presetSubtype="0" fill="hold" nodeType="withEffect">
                                  <p:stCondLst>
                                    <p:cond delay="0"/>
                                  </p:stCondLst>
                                  <p:childTnLst>
                                    <p:set>
                                      <p:cBhvr>
                                        <p:cTn id="27" dur="1" fill="hold">
                                          <p:stCondLst>
                                            <p:cond delay="0"/>
                                          </p:stCondLst>
                                        </p:cTn>
                                        <p:tgtEl>
                                          <p:spTgt spid="1769"/>
                                        </p:tgtEl>
                                        <p:attrNameLst>
                                          <p:attrName>style.visibility</p:attrName>
                                        </p:attrNameLst>
                                      </p:cBhvr>
                                      <p:to>
                                        <p:strVal val="visible"/>
                                      </p:to>
                                    </p:set>
                                    <p:animEffect transition="in" filter="fade">
                                      <p:cBhvr>
                                        <p:cTn id="28" dur="1000"/>
                                        <p:tgtEl>
                                          <p:spTgt spid="1769"/>
                                        </p:tgtEl>
                                      </p:cBhvr>
                                    </p:animEffect>
                                  </p:childTnLst>
                                </p:cTn>
                              </p:par>
                              <p:par>
                                <p:cTn id="29" presetID="10" presetClass="entr" presetSubtype="0" fill="hold" nodeType="withEffect">
                                  <p:stCondLst>
                                    <p:cond delay="0"/>
                                  </p:stCondLst>
                                  <p:childTnLst>
                                    <p:set>
                                      <p:cBhvr>
                                        <p:cTn id="30" dur="1" fill="hold">
                                          <p:stCondLst>
                                            <p:cond delay="0"/>
                                          </p:stCondLst>
                                        </p:cTn>
                                        <p:tgtEl>
                                          <p:spTgt spid="1770"/>
                                        </p:tgtEl>
                                        <p:attrNameLst>
                                          <p:attrName>style.visibility</p:attrName>
                                        </p:attrNameLst>
                                      </p:cBhvr>
                                      <p:to>
                                        <p:strVal val="visible"/>
                                      </p:to>
                                    </p:set>
                                    <p:animEffect transition="in" filter="fade">
                                      <p:cBhvr>
                                        <p:cTn id="31" dur="1000"/>
                                        <p:tgtEl>
                                          <p:spTgt spid="1770"/>
                                        </p:tgtEl>
                                      </p:cBhvr>
                                    </p:animEffect>
                                  </p:childTnLst>
                                </p:cTn>
                              </p:par>
                              <p:par>
                                <p:cTn id="32" presetID="10" presetClass="entr" presetSubtype="0" fill="hold" nodeType="withEffect">
                                  <p:stCondLst>
                                    <p:cond delay="0"/>
                                  </p:stCondLst>
                                  <p:childTnLst>
                                    <p:set>
                                      <p:cBhvr>
                                        <p:cTn id="33" dur="1" fill="hold">
                                          <p:stCondLst>
                                            <p:cond delay="0"/>
                                          </p:stCondLst>
                                        </p:cTn>
                                        <p:tgtEl>
                                          <p:spTgt spid="1775"/>
                                        </p:tgtEl>
                                        <p:attrNameLst>
                                          <p:attrName>style.visibility</p:attrName>
                                        </p:attrNameLst>
                                      </p:cBhvr>
                                      <p:to>
                                        <p:strVal val="visible"/>
                                      </p:to>
                                    </p:set>
                                    <p:animEffect transition="in" filter="fade">
                                      <p:cBhvr>
                                        <p:cTn id="34" dur="1000"/>
                                        <p:tgtEl>
                                          <p:spTgt spid="1775"/>
                                        </p:tgtEl>
                                      </p:cBhvr>
                                    </p:animEffect>
                                  </p:childTnLst>
                                </p:cTn>
                              </p:par>
                              <p:par>
                                <p:cTn id="35" presetID="10" presetClass="entr" presetSubtype="0" fill="hold" nodeType="withEffect">
                                  <p:stCondLst>
                                    <p:cond delay="0"/>
                                  </p:stCondLst>
                                  <p:childTnLst>
                                    <p:set>
                                      <p:cBhvr>
                                        <p:cTn id="36" dur="1" fill="hold">
                                          <p:stCondLst>
                                            <p:cond delay="0"/>
                                          </p:stCondLst>
                                        </p:cTn>
                                        <p:tgtEl>
                                          <p:spTgt spid="1778"/>
                                        </p:tgtEl>
                                        <p:attrNameLst>
                                          <p:attrName>style.visibility</p:attrName>
                                        </p:attrNameLst>
                                      </p:cBhvr>
                                      <p:to>
                                        <p:strVal val="visible"/>
                                      </p:to>
                                    </p:set>
                                    <p:animEffect transition="in" filter="fade">
                                      <p:cBhvr>
                                        <p:cTn id="37" dur="1000"/>
                                        <p:tgtEl>
                                          <p:spTgt spid="1778"/>
                                        </p:tgtEl>
                                      </p:cBhvr>
                                    </p:animEffect>
                                  </p:childTnLst>
                                </p:cTn>
                              </p:par>
                              <p:par>
                                <p:cTn id="38" presetID="10" presetClass="entr" presetSubtype="0" fill="hold" nodeType="withEffect">
                                  <p:stCondLst>
                                    <p:cond delay="0"/>
                                  </p:stCondLst>
                                  <p:childTnLst>
                                    <p:set>
                                      <p:cBhvr>
                                        <p:cTn id="39" dur="1" fill="hold">
                                          <p:stCondLst>
                                            <p:cond delay="0"/>
                                          </p:stCondLst>
                                        </p:cTn>
                                        <p:tgtEl>
                                          <p:spTgt spid="1776"/>
                                        </p:tgtEl>
                                        <p:attrNameLst>
                                          <p:attrName>style.visibility</p:attrName>
                                        </p:attrNameLst>
                                      </p:cBhvr>
                                      <p:to>
                                        <p:strVal val="visible"/>
                                      </p:to>
                                    </p:set>
                                    <p:animEffect transition="in" filter="fade">
                                      <p:cBhvr>
                                        <p:cTn id="40" dur="1000"/>
                                        <p:tgtEl>
                                          <p:spTgt spid="1776"/>
                                        </p:tgtEl>
                                      </p:cBhvr>
                                    </p:animEffect>
                                  </p:childTnLst>
                                </p:cTn>
                              </p:par>
                              <p:par>
                                <p:cTn id="41" presetID="10" presetClass="entr" presetSubtype="0" fill="hold" nodeType="withEffect">
                                  <p:stCondLst>
                                    <p:cond delay="0"/>
                                  </p:stCondLst>
                                  <p:childTnLst>
                                    <p:set>
                                      <p:cBhvr>
                                        <p:cTn id="42" dur="1" fill="hold">
                                          <p:stCondLst>
                                            <p:cond delay="0"/>
                                          </p:stCondLst>
                                        </p:cTn>
                                        <p:tgtEl>
                                          <p:spTgt spid="1777"/>
                                        </p:tgtEl>
                                        <p:attrNameLst>
                                          <p:attrName>style.visibility</p:attrName>
                                        </p:attrNameLst>
                                      </p:cBhvr>
                                      <p:to>
                                        <p:strVal val="visible"/>
                                      </p:to>
                                    </p:set>
                                    <p:animEffect transition="in" filter="fade">
                                      <p:cBhvr>
                                        <p:cTn id="43" dur="1000"/>
                                        <p:tgtEl>
                                          <p:spTgt spid="1777"/>
                                        </p:tgtEl>
                                      </p:cBhvr>
                                    </p:animEffect>
                                  </p:childTnLst>
                                </p:cTn>
                              </p:par>
                              <p:par>
                                <p:cTn id="44" presetID="10" presetClass="entr" presetSubtype="0" fill="hold" nodeType="withEffect">
                                  <p:stCondLst>
                                    <p:cond delay="0"/>
                                  </p:stCondLst>
                                  <p:childTnLst>
                                    <p:set>
                                      <p:cBhvr>
                                        <p:cTn id="45" dur="1" fill="hold">
                                          <p:stCondLst>
                                            <p:cond delay="0"/>
                                          </p:stCondLst>
                                        </p:cTn>
                                        <p:tgtEl>
                                          <p:spTgt spid="521"/>
                                        </p:tgtEl>
                                        <p:attrNameLst>
                                          <p:attrName>style.visibility</p:attrName>
                                        </p:attrNameLst>
                                      </p:cBhvr>
                                      <p:to>
                                        <p:strVal val="visible"/>
                                      </p:to>
                                    </p:set>
                                    <p:animEffect transition="in" filter="fade">
                                      <p:cBhvr>
                                        <p:cTn id="46" dur="1000"/>
                                        <p:tgtEl>
                                          <p:spTgt spid="521"/>
                                        </p:tgtEl>
                                      </p:cBhvr>
                                    </p:animEffect>
                                  </p:childTnLst>
                                </p:cTn>
                              </p:par>
                              <p:par>
                                <p:cTn id="47" presetID="10" presetClass="entr" presetSubtype="0" fill="hold" nodeType="withEffect">
                                  <p:stCondLst>
                                    <p:cond delay="0"/>
                                  </p:stCondLst>
                                  <p:childTnLst>
                                    <p:set>
                                      <p:cBhvr>
                                        <p:cTn id="48" dur="1" fill="hold">
                                          <p:stCondLst>
                                            <p:cond delay="0"/>
                                          </p:stCondLst>
                                        </p:cTn>
                                        <p:tgtEl>
                                          <p:spTgt spid="522"/>
                                        </p:tgtEl>
                                        <p:attrNameLst>
                                          <p:attrName>style.visibility</p:attrName>
                                        </p:attrNameLst>
                                      </p:cBhvr>
                                      <p:to>
                                        <p:strVal val="visible"/>
                                      </p:to>
                                    </p:set>
                                    <p:animEffect transition="in" filter="fade">
                                      <p:cBhvr>
                                        <p:cTn id="49" dur="1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ntage Photo Album for Education XL by Slidesgo">
  <a:themeElements>
    <a:clrScheme name="Simple Light">
      <a:dk1>
        <a:srgbClr val="4F493D"/>
      </a:dk1>
      <a:lt1>
        <a:srgbClr val="AFAB85"/>
      </a:lt1>
      <a:dk2>
        <a:srgbClr val="4F493D"/>
      </a:dk2>
      <a:lt2>
        <a:srgbClr val="F8CD7D"/>
      </a:lt2>
      <a:accent1>
        <a:srgbClr val="F9E4C2"/>
      </a:accent1>
      <a:accent2>
        <a:srgbClr val="E4A448"/>
      </a:accent2>
      <a:accent3>
        <a:srgbClr val="9C693D"/>
      </a:accent3>
      <a:accent4>
        <a:srgbClr val="6E9077"/>
      </a:accent4>
      <a:accent5>
        <a:srgbClr val="FFFFFF"/>
      </a:accent5>
      <a:accent6>
        <a:srgbClr val="FFFFFF"/>
      </a:accent6>
      <a:hlink>
        <a:srgbClr val="4F49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778</Words>
  <Application>Microsoft Office PowerPoint</Application>
  <PresentationFormat>On-screen Show (16:9)</PresentationFormat>
  <Paragraphs>102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Gloucester MT Extra Condensed</vt:lpstr>
      <vt:lpstr>Montserrat</vt:lpstr>
      <vt:lpstr>Andika</vt:lpstr>
      <vt:lpstr>Anton</vt:lpstr>
      <vt:lpstr>Wingdings</vt:lpstr>
      <vt:lpstr>Arial</vt:lpstr>
      <vt:lpstr>Grand Hotel</vt:lpstr>
      <vt:lpstr>Vintage Photo Album for Education XL by Slidesgo</vt:lpstr>
      <vt:lpstr> KONFLIK SOSIAL DAN UPAYA PENYELESAIANNYA</vt:lpstr>
      <vt:lpstr> Pengeertian</vt:lpstr>
      <vt:lpstr>Definisi Konflik Menurut Para Tokoh</vt:lpstr>
      <vt:lpstr>PowerPoint Presentation</vt:lpstr>
      <vt:lpstr>PowerPoint Presentation</vt:lpstr>
      <vt:lpstr>Soerjono Soekanto </vt:lpstr>
      <vt:lpstr>Sumber Konflik </vt:lpstr>
      <vt:lpstr>Faktor Penyebab Konflik</vt:lpstr>
      <vt:lpstr>Jenis-Jenis Konflik </vt:lpstr>
      <vt:lpstr>Klasifikasi Konflik Menurut Para Tokoh Sosiologi </vt:lpstr>
      <vt:lpstr> Ralf Dahrendorf</vt:lpstr>
      <vt:lpstr>Karl Marx</vt:lpstr>
      <vt:lpstr>Konflik Berdasarkan Tingkatannya </vt:lpstr>
      <vt:lpstr>Dampak Konflik</vt:lpstr>
      <vt:lpstr>Dampak Positif</vt:lpstr>
      <vt:lpstr>01</vt:lpstr>
      <vt:lpstr>01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KONFLIK SOSIAL DAN UPAYA PEYELSAIANNYA</dc:title>
  <cp:lastModifiedBy>WINDOWS_10</cp:lastModifiedBy>
  <cp:revision>38</cp:revision>
  <dcterms:modified xsi:type="dcterms:W3CDTF">2025-01-15T03:35:47Z</dcterms:modified>
</cp:coreProperties>
</file>