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x="18288000" cy="10287000"/>
  <p:notesSz cx="6858000" cy="9144000"/>
  <p:embeddedFontLst>
    <p:embeddedFont>
      <p:font typeface="One Little Font Bold" charset="1" panose="00000800000000000000"/>
      <p:regular r:id="rId31"/>
    </p:embeddedFont>
    <p:embeddedFont>
      <p:font typeface="Sniglet" charset="1" panose="04070505030100020000"/>
      <p:regular r:id="rId32"/>
    </p:embeddedFont>
    <p:embeddedFont>
      <p:font typeface="One Little Font" charset="1" panose="0000050000000000000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13" Target="../media/image12.png" Type="http://schemas.openxmlformats.org/officeDocument/2006/relationships/image"/><Relationship Id="rId14" Target="../media/image13.svg" Type="http://schemas.openxmlformats.org/officeDocument/2006/relationships/image"/><Relationship Id="rId15" Target="../media/image14.png" Type="http://schemas.openxmlformats.org/officeDocument/2006/relationships/image"/><Relationship Id="rId16" Target="../media/image15.svg" Type="http://schemas.openxmlformats.org/officeDocument/2006/relationships/image"/><Relationship Id="rId17" Target="../media/image16.png" Type="http://schemas.openxmlformats.org/officeDocument/2006/relationships/image"/><Relationship Id="rId18" Target="../media/image17.svg" Type="http://schemas.openxmlformats.org/officeDocument/2006/relationships/image"/><Relationship Id="rId19" Target="../media/image18.png" Type="http://schemas.openxmlformats.org/officeDocument/2006/relationships/image"/><Relationship Id="rId2" Target="../media/image1.png" Type="http://schemas.openxmlformats.org/officeDocument/2006/relationships/image"/><Relationship Id="rId20" Target="../media/image19.sv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png" Type="http://schemas.openxmlformats.org/officeDocument/2006/relationships/image"/><Relationship Id="rId11" Target="../media/image11.svg" Type="http://schemas.openxmlformats.org/officeDocument/2006/relationships/image"/><Relationship Id="rId12" Target="../media/image14.png" Type="http://schemas.openxmlformats.org/officeDocument/2006/relationships/image"/><Relationship Id="rId13" Target="../media/image15.sv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7.png" Type="http://schemas.openxmlformats.org/officeDocument/2006/relationships/image"/><Relationship Id="rId8" Target="../media/image8.svg" Type="http://schemas.openxmlformats.org/officeDocument/2006/relationships/image"/><Relationship Id="rId9" Target="../media/image9.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png" Type="http://schemas.openxmlformats.org/officeDocument/2006/relationships/image"/><Relationship Id="rId11" Target="../media/image11.svg" Type="http://schemas.openxmlformats.org/officeDocument/2006/relationships/image"/><Relationship Id="rId12" Target="../media/image14.png" Type="http://schemas.openxmlformats.org/officeDocument/2006/relationships/image"/><Relationship Id="rId13" Target="../media/image15.svg" Type="http://schemas.openxmlformats.org/officeDocument/2006/relationships/image"/><Relationship Id="rId14" Target="../media/image22.pn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7.png" Type="http://schemas.openxmlformats.org/officeDocument/2006/relationships/image"/><Relationship Id="rId8" Target="../media/image8.svg" Type="http://schemas.openxmlformats.org/officeDocument/2006/relationships/image"/><Relationship Id="rId9" Target="../media/image9.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png" Type="http://schemas.openxmlformats.org/officeDocument/2006/relationships/image"/><Relationship Id="rId11" Target="../media/image11.svg" Type="http://schemas.openxmlformats.org/officeDocument/2006/relationships/image"/><Relationship Id="rId12" Target="../media/image14.png" Type="http://schemas.openxmlformats.org/officeDocument/2006/relationships/image"/><Relationship Id="rId13" Target="../media/image15.svg" Type="http://schemas.openxmlformats.org/officeDocument/2006/relationships/image"/><Relationship Id="rId14" Target="../media/image22.pn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7.png" Type="http://schemas.openxmlformats.org/officeDocument/2006/relationships/image"/><Relationship Id="rId8" Target="../media/image8.svg" Type="http://schemas.openxmlformats.org/officeDocument/2006/relationships/image"/><Relationship Id="rId9" Target="../media/image9.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png" Type="http://schemas.openxmlformats.org/officeDocument/2006/relationships/image"/><Relationship Id="rId11" Target="../media/image11.svg" Type="http://schemas.openxmlformats.org/officeDocument/2006/relationships/image"/><Relationship Id="rId12" Target="../media/image14.png" Type="http://schemas.openxmlformats.org/officeDocument/2006/relationships/image"/><Relationship Id="rId13" Target="../media/image15.svg" Type="http://schemas.openxmlformats.org/officeDocument/2006/relationships/image"/><Relationship Id="rId14" Target="../media/image22.pn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7.png" Type="http://schemas.openxmlformats.org/officeDocument/2006/relationships/image"/><Relationship Id="rId8" Target="../media/image8.svg" Type="http://schemas.openxmlformats.org/officeDocument/2006/relationships/image"/><Relationship Id="rId9" Target="../media/image9.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png" Type="http://schemas.openxmlformats.org/officeDocument/2006/relationships/image"/><Relationship Id="rId11" Target="../media/image11.svg" Type="http://schemas.openxmlformats.org/officeDocument/2006/relationships/image"/><Relationship Id="rId12" Target="../media/image14.png" Type="http://schemas.openxmlformats.org/officeDocument/2006/relationships/image"/><Relationship Id="rId13" Target="../media/image15.svg" Type="http://schemas.openxmlformats.org/officeDocument/2006/relationships/image"/><Relationship Id="rId14" Target="../media/image22.pn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7.png" Type="http://schemas.openxmlformats.org/officeDocument/2006/relationships/image"/><Relationship Id="rId8" Target="../media/image8.svg" Type="http://schemas.openxmlformats.org/officeDocument/2006/relationships/image"/><Relationship Id="rId9" Target="../media/image9.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png" Type="http://schemas.openxmlformats.org/officeDocument/2006/relationships/image"/><Relationship Id="rId11" Target="../media/image11.svg" Type="http://schemas.openxmlformats.org/officeDocument/2006/relationships/image"/><Relationship Id="rId12" Target="../media/image12.png" Type="http://schemas.openxmlformats.org/officeDocument/2006/relationships/image"/><Relationship Id="rId13" Target="../media/image13.svg" Type="http://schemas.openxmlformats.org/officeDocument/2006/relationships/image"/><Relationship Id="rId14" Target="../media/image14.png" Type="http://schemas.openxmlformats.org/officeDocument/2006/relationships/image"/><Relationship Id="rId15" Target="../media/image15.svg" Type="http://schemas.openxmlformats.org/officeDocument/2006/relationships/image"/><Relationship Id="rId16" Target="../media/image16.png" Type="http://schemas.openxmlformats.org/officeDocument/2006/relationships/image"/><Relationship Id="rId17" Target="../media/image17.svg" Type="http://schemas.openxmlformats.org/officeDocument/2006/relationships/image"/><Relationship Id="rId18" Target="../media/image18.png" Type="http://schemas.openxmlformats.org/officeDocument/2006/relationships/image"/><Relationship Id="rId19" Target="../media/image19.svg" Type="http://schemas.openxmlformats.org/officeDocument/2006/relationships/image"/><Relationship Id="rId2" Target="../media/image1.png" Type="http://schemas.openxmlformats.org/officeDocument/2006/relationships/image"/><Relationship Id="rId20" Target="../media/image23.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7.png" Type="http://schemas.openxmlformats.org/officeDocument/2006/relationships/image"/><Relationship Id="rId8" Target="../media/image8.svg" Type="http://schemas.openxmlformats.org/officeDocument/2006/relationships/image"/><Relationship Id="rId9" Target="../media/image9.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png" Type="http://schemas.openxmlformats.org/officeDocument/2006/relationships/image"/><Relationship Id="rId11" Target="../media/image11.svg" Type="http://schemas.openxmlformats.org/officeDocument/2006/relationships/image"/><Relationship Id="rId12" Target="../media/image14.png" Type="http://schemas.openxmlformats.org/officeDocument/2006/relationships/image"/><Relationship Id="rId13" Target="../media/image15.svg" Type="http://schemas.openxmlformats.org/officeDocument/2006/relationships/image"/><Relationship Id="rId14" Target="../media/image23.jpe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7.png" Type="http://schemas.openxmlformats.org/officeDocument/2006/relationships/image"/><Relationship Id="rId8" Target="../media/image8.svg" Type="http://schemas.openxmlformats.org/officeDocument/2006/relationships/image"/><Relationship Id="rId9" Target="../media/image9.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png" Type="http://schemas.openxmlformats.org/officeDocument/2006/relationships/image"/><Relationship Id="rId11" Target="../media/image11.svg" Type="http://schemas.openxmlformats.org/officeDocument/2006/relationships/image"/><Relationship Id="rId12" Target="../media/image14.png" Type="http://schemas.openxmlformats.org/officeDocument/2006/relationships/image"/><Relationship Id="rId13" Target="../media/image15.svg" Type="http://schemas.openxmlformats.org/officeDocument/2006/relationships/image"/><Relationship Id="rId14" Target="../media/image23.jpe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7.png" Type="http://schemas.openxmlformats.org/officeDocument/2006/relationships/image"/><Relationship Id="rId8" Target="../media/image8.svg" Type="http://schemas.openxmlformats.org/officeDocument/2006/relationships/image"/><Relationship Id="rId9" Target="../media/image9.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png" Type="http://schemas.openxmlformats.org/officeDocument/2006/relationships/image"/><Relationship Id="rId11" Target="../media/image11.svg" Type="http://schemas.openxmlformats.org/officeDocument/2006/relationships/image"/><Relationship Id="rId12" Target="../media/image14.png" Type="http://schemas.openxmlformats.org/officeDocument/2006/relationships/image"/><Relationship Id="rId13" Target="../media/image15.svg" Type="http://schemas.openxmlformats.org/officeDocument/2006/relationships/image"/><Relationship Id="rId14" Target="../media/image23.jpe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7.png" Type="http://schemas.openxmlformats.org/officeDocument/2006/relationships/image"/><Relationship Id="rId8" Target="../media/image8.svg" Type="http://schemas.openxmlformats.org/officeDocument/2006/relationships/image"/><Relationship Id="rId9" Target="../media/image9.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png" Type="http://schemas.openxmlformats.org/officeDocument/2006/relationships/image"/><Relationship Id="rId11" Target="../media/image11.svg" Type="http://schemas.openxmlformats.org/officeDocument/2006/relationships/image"/><Relationship Id="rId12" Target="../media/image14.png" Type="http://schemas.openxmlformats.org/officeDocument/2006/relationships/image"/><Relationship Id="rId13" Target="../media/image15.svg" Type="http://schemas.openxmlformats.org/officeDocument/2006/relationships/image"/><Relationship Id="rId14" Target="../media/image23.jpe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7.png" Type="http://schemas.openxmlformats.org/officeDocument/2006/relationships/image"/><Relationship Id="rId8" Target="../media/image8.svg" Type="http://schemas.openxmlformats.org/officeDocument/2006/relationships/image"/><Relationship Id="rId9" Target="../media/image9.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png" Type="http://schemas.openxmlformats.org/officeDocument/2006/relationships/image"/><Relationship Id="rId11" Target="../media/image11.svg" Type="http://schemas.openxmlformats.org/officeDocument/2006/relationships/image"/><Relationship Id="rId12" Target="../media/image14.png" Type="http://schemas.openxmlformats.org/officeDocument/2006/relationships/image"/><Relationship Id="rId13" Target="../media/image15.svg" Type="http://schemas.openxmlformats.org/officeDocument/2006/relationships/image"/><Relationship Id="rId14" Target="../media/image20.png" Type="http://schemas.openxmlformats.org/officeDocument/2006/relationships/image"/><Relationship Id="rId15" Target="../media/image21.svg" Type="http://schemas.openxmlformats.org/officeDocument/2006/relationships/image"/><Relationship Id="rId16" Target="../media/image12.png" Type="http://schemas.openxmlformats.org/officeDocument/2006/relationships/image"/><Relationship Id="rId17" Target="../media/image13.svg" Type="http://schemas.openxmlformats.org/officeDocument/2006/relationships/image"/><Relationship Id="rId18" Target="../media/image16.png" Type="http://schemas.openxmlformats.org/officeDocument/2006/relationships/image"/><Relationship Id="rId19" Target="../media/image17.svg" Type="http://schemas.openxmlformats.org/officeDocument/2006/relationships/image"/><Relationship Id="rId2" Target="../media/image1.png" Type="http://schemas.openxmlformats.org/officeDocument/2006/relationships/image"/><Relationship Id="rId20" Target="../media/image18.png" Type="http://schemas.openxmlformats.org/officeDocument/2006/relationships/image"/><Relationship Id="rId21" Target="../media/image19.sv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7.png" Type="http://schemas.openxmlformats.org/officeDocument/2006/relationships/image"/><Relationship Id="rId8" Target="../media/image8.svg" Type="http://schemas.openxmlformats.org/officeDocument/2006/relationships/image"/><Relationship Id="rId9" Target="../media/image9.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png" Type="http://schemas.openxmlformats.org/officeDocument/2006/relationships/image"/><Relationship Id="rId11" Target="../media/image11.svg" Type="http://schemas.openxmlformats.org/officeDocument/2006/relationships/image"/><Relationship Id="rId12" Target="../media/image14.png" Type="http://schemas.openxmlformats.org/officeDocument/2006/relationships/image"/><Relationship Id="rId13" Target="../media/image15.svg" Type="http://schemas.openxmlformats.org/officeDocument/2006/relationships/image"/><Relationship Id="rId14" Target="../media/image23.jpe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7.png" Type="http://schemas.openxmlformats.org/officeDocument/2006/relationships/image"/><Relationship Id="rId8" Target="../media/image8.svg" Type="http://schemas.openxmlformats.org/officeDocument/2006/relationships/image"/><Relationship Id="rId9" Target="../media/image9.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png" Type="http://schemas.openxmlformats.org/officeDocument/2006/relationships/image"/><Relationship Id="rId11" Target="../media/image11.svg" Type="http://schemas.openxmlformats.org/officeDocument/2006/relationships/image"/><Relationship Id="rId12" Target="../media/image14.png" Type="http://schemas.openxmlformats.org/officeDocument/2006/relationships/image"/><Relationship Id="rId13" Target="../media/image15.svg" Type="http://schemas.openxmlformats.org/officeDocument/2006/relationships/image"/><Relationship Id="rId14" Target="../media/image23.jpe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7.png" Type="http://schemas.openxmlformats.org/officeDocument/2006/relationships/image"/><Relationship Id="rId8" Target="../media/image8.svg" Type="http://schemas.openxmlformats.org/officeDocument/2006/relationships/image"/><Relationship Id="rId9" Target="../media/image9.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png" Type="http://schemas.openxmlformats.org/officeDocument/2006/relationships/image"/><Relationship Id="rId11" Target="../media/image11.svg" Type="http://schemas.openxmlformats.org/officeDocument/2006/relationships/image"/><Relationship Id="rId12" Target="../media/image14.png" Type="http://schemas.openxmlformats.org/officeDocument/2006/relationships/image"/><Relationship Id="rId13" Target="../media/image15.svg" Type="http://schemas.openxmlformats.org/officeDocument/2006/relationships/image"/><Relationship Id="rId14" Target="../media/image23.jpe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7.png" Type="http://schemas.openxmlformats.org/officeDocument/2006/relationships/image"/><Relationship Id="rId8" Target="../media/image8.svg" Type="http://schemas.openxmlformats.org/officeDocument/2006/relationships/image"/><Relationship Id="rId9" Target="../media/image9.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png" Type="http://schemas.openxmlformats.org/officeDocument/2006/relationships/image"/><Relationship Id="rId11" Target="../media/image11.svg" Type="http://schemas.openxmlformats.org/officeDocument/2006/relationships/image"/><Relationship Id="rId12" Target="../media/image14.png" Type="http://schemas.openxmlformats.org/officeDocument/2006/relationships/image"/><Relationship Id="rId13" Target="../media/image15.svg" Type="http://schemas.openxmlformats.org/officeDocument/2006/relationships/image"/><Relationship Id="rId14" Target="../media/image23.jpe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7.png" Type="http://schemas.openxmlformats.org/officeDocument/2006/relationships/image"/><Relationship Id="rId8" Target="../media/image8.svg" Type="http://schemas.openxmlformats.org/officeDocument/2006/relationships/image"/><Relationship Id="rId9" Target="../media/image9.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png" Type="http://schemas.openxmlformats.org/officeDocument/2006/relationships/image"/><Relationship Id="rId11" Target="../media/image11.svg" Type="http://schemas.openxmlformats.org/officeDocument/2006/relationships/image"/><Relationship Id="rId12" Target="../media/image14.png" Type="http://schemas.openxmlformats.org/officeDocument/2006/relationships/image"/><Relationship Id="rId13" Target="../media/image15.svg" Type="http://schemas.openxmlformats.org/officeDocument/2006/relationships/image"/><Relationship Id="rId14" Target="../media/image23.jpe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7.png" Type="http://schemas.openxmlformats.org/officeDocument/2006/relationships/image"/><Relationship Id="rId8" Target="../media/image8.svg" Type="http://schemas.openxmlformats.org/officeDocument/2006/relationships/image"/><Relationship Id="rId9" Target="../media/image9.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13" Target="../media/image12.png" Type="http://schemas.openxmlformats.org/officeDocument/2006/relationships/image"/><Relationship Id="rId14" Target="../media/image13.svg" Type="http://schemas.openxmlformats.org/officeDocument/2006/relationships/image"/><Relationship Id="rId15" Target="../media/image14.png" Type="http://schemas.openxmlformats.org/officeDocument/2006/relationships/image"/><Relationship Id="rId16" Target="../media/image15.svg" Type="http://schemas.openxmlformats.org/officeDocument/2006/relationships/image"/><Relationship Id="rId17" Target="../media/image16.png" Type="http://schemas.openxmlformats.org/officeDocument/2006/relationships/image"/><Relationship Id="rId18" Target="../media/image17.svg" Type="http://schemas.openxmlformats.org/officeDocument/2006/relationships/image"/><Relationship Id="rId19" Target="../media/image18.png" Type="http://schemas.openxmlformats.org/officeDocument/2006/relationships/image"/><Relationship Id="rId2" Target="../media/image1.png" Type="http://schemas.openxmlformats.org/officeDocument/2006/relationships/image"/><Relationship Id="rId20" Target="../media/image19.sv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png" Type="http://schemas.openxmlformats.org/officeDocument/2006/relationships/image"/><Relationship Id="rId11" Target="../media/image11.svg" Type="http://schemas.openxmlformats.org/officeDocument/2006/relationships/image"/><Relationship Id="rId12" Target="../media/image12.png" Type="http://schemas.openxmlformats.org/officeDocument/2006/relationships/image"/><Relationship Id="rId13" Target="../media/image13.svg" Type="http://schemas.openxmlformats.org/officeDocument/2006/relationships/image"/><Relationship Id="rId14" Target="../media/image14.png" Type="http://schemas.openxmlformats.org/officeDocument/2006/relationships/image"/><Relationship Id="rId15" Target="../media/image15.svg" Type="http://schemas.openxmlformats.org/officeDocument/2006/relationships/image"/><Relationship Id="rId16" Target="../media/image16.png" Type="http://schemas.openxmlformats.org/officeDocument/2006/relationships/image"/><Relationship Id="rId17" Target="../media/image17.svg" Type="http://schemas.openxmlformats.org/officeDocument/2006/relationships/image"/><Relationship Id="rId18" Target="../media/image18.png" Type="http://schemas.openxmlformats.org/officeDocument/2006/relationships/image"/><Relationship Id="rId19" Target="../media/image19.sv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7.png" Type="http://schemas.openxmlformats.org/officeDocument/2006/relationships/image"/><Relationship Id="rId8" Target="../media/image8.svg" Type="http://schemas.openxmlformats.org/officeDocument/2006/relationships/image"/><Relationship Id="rId9" Target="../media/image9.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4.png" Type="http://schemas.openxmlformats.org/officeDocument/2006/relationships/image"/><Relationship Id="rId11" Target="../media/image15.svg" Type="http://schemas.openxmlformats.org/officeDocument/2006/relationships/image"/><Relationship Id="rId12" Target="../media/image16.png" Type="http://schemas.openxmlformats.org/officeDocument/2006/relationships/image"/><Relationship Id="rId13" Target="../media/image17.svg" Type="http://schemas.openxmlformats.org/officeDocument/2006/relationships/image"/><Relationship Id="rId14" Target="../media/image18.png" Type="http://schemas.openxmlformats.org/officeDocument/2006/relationships/image"/><Relationship Id="rId15" Target="../media/image19.svg" Type="http://schemas.openxmlformats.org/officeDocument/2006/relationships/image"/><Relationship Id="rId16" Target="../media/image22.png" Type="http://schemas.openxmlformats.org/officeDocument/2006/relationships/image"/><Relationship Id="rId2" Target="../media/image1.png" Type="http://schemas.openxmlformats.org/officeDocument/2006/relationships/image"/><Relationship Id="rId3" Target="../media/image7.png" Type="http://schemas.openxmlformats.org/officeDocument/2006/relationships/image"/><Relationship Id="rId4" Target="../media/image8.svg" Type="http://schemas.openxmlformats.org/officeDocument/2006/relationships/image"/><Relationship Id="rId5" Target="../media/image9.png" Type="http://schemas.openxmlformats.org/officeDocument/2006/relationships/image"/><Relationship Id="rId6" Target="../media/image10.png" Type="http://schemas.openxmlformats.org/officeDocument/2006/relationships/image"/><Relationship Id="rId7" Target="../media/image11.svg" Type="http://schemas.openxmlformats.org/officeDocument/2006/relationships/image"/><Relationship Id="rId8" Target="../media/image12.png" Type="http://schemas.openxmlformats.org/officeDocument/2006/relationships/image"/><Relationship Id="rId9" Target="../media/image13.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png" Type="http://schemas.openxmlformats.org/officeDocument/2006/relationships/image"/><Relationship Id="rId11" Target="../media/image11.svg" Type="http://schemas.openxmlformats.org/officeDocument/2006/relationships/image"/><Relationship Id="rId12" Target="../media/image14.png" Type="http://schemas.openxmlformats.org/officeDocument/2006/relationships/image"/><Relationship Id="rId13" Target="../media/image15.svg" Type="http://schemas.openxmlformats.org/officeDocument/2006/relationships/image"/><Relationship Id="rId14" Target="../media/image22.pn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7.png" Type="http://schemas.openxmlformats.org/officeDocument/2006/relationships/image"/><Relationship Id="rId8" Target="../media/image8.svg" Type="http://schemas.openxmlformats.org/officeDocument/2006/relationships/image"/><Relationship Id="rId9" Target="../media/image9.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png" Type="http://schemas.openxmlformats.org/officeDocument/2006/relationships/image"/><Relationship Id="rId11" Target="../media/image11.svg" Type="http://schemas.openxmlformats.org/officeDocument/2006/relationships/image"/><Relationship Id="rId12" Target="../media/image14.png" Type="http://schemas.openxmlformats.org/officeDocument/2006/relationships/image"/><Relationship Id="rId13" Target="../media/image15.svg" Type="http://schemas.openxmlformats.org/officeDocument/2006/relationships/image"/><Relationship Id="rId14" Target="../media/image22.pn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7.png" Type="http://schemas.openxmlformats.org/officeDocument/2006/relationships/image"/><Relationship Id="rId8" Target="../media/image8.svg" Type="http://schemas.openxmlformats.org/officeDocument/2006/relationships/image"/><Relationship Id="rId9" Target="../media/image9.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png" Type="http://schemas.openxmlformats.org/officeDocument/2006/relationships/image"/><Relationship Id="rId11" Target="../media/image11.svg" Type="http://schemas.openxmlformats.org/officeDocument/2006/relationships/image"/><Relationship Id="rId12" Target="../media/image14.png" Type="http://schemas.openxmlformats.org/officeDocument/2006/relationships/image"/><Relationship Id="rId13" Target="../media/image15.svg" Type="http://schemas.openxmlformats.org/officeDocument/2006/relationships/image"/><Relationship Id="rId14" Target="../media/image22.pn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7.png" Type="http://schemas.openxmlformats.org/officeDocument/2006/relationships/image"/><Relationship Id="rId8" Target="../media/image8.svg" Type="http://schemas.openxmlformats.org/officeDocument/2006/relationships/image"/><Relationship Id="rId9" Target="../media/image9.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png" Type="http://schemas.openxmlformats.org/officeDocument/2006/relationships/image"/><Relationship Id="rId11" Target="../media/image11.svg" Type="http://schemas.openxmlformats.org/officeDocument/2006/relationships/image"/><Relationship Id="rId12" Target="../media/image14.png" Type="http://schemas.openxmlformats.org/officeDocument/2006/relationships/image"/><Relationship Id="rId13" Target="../media/image15.svg" Type="http://schemas.openxmlformats.org/officeDocument/2006/relationships/image"/><Relationship Id="rId14" Target="../media/image22.pn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7.png" Type="http://schemas.openxmlformats.org/officeDocument/2006/relationships/image"/><Relationship Id="rId8" Target="../media/image8.svg" Type="http://schemas.openxmlformats.org/officeDocument/2006/relationships/image"/><Relationship Id="rId9" Target="../media/image9.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png" Type="http://schemas.openxmlformats.org/officeDocument/2006/relationships/image"/><Relationship Id="rId11" Target="../media/image11.svg" Type="http://schemas.openxmlformats.org/officeDocument/2006/relationships/image"/><Relationship Id="rId12" Target="../media/image14.png" Type="http://schemas.openxmlformats.org/officeDocument/2006/relationships/image"/><Relationship Id="rId13" Target="../media/image15.svg" Type="http://schemas.openxmlformats.org/officeDocument/2006/relationships/image"/><Relationship Id="rId14" Target="../media/image22.pn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7.png" Type="http://schemas.openxmlformats.org/officeDocument/2006/relationships/image"/><Relationship Id="rId8" Target="../media/image8.svg" Type="http://schemas.openxmlformats.org/officeDocument/2006/relationships/image"/><Relationship Id="rId9" Target="../media/image9.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F1CC"/>
        </a:solidFill>
      </p:bgPr>
    </p:bg>
    <p:spTree>
      <p:nvGrpSpPr>
        <p:cNvPr id="1" name=""/>
        <p:cNvGrpSpPr/>
        <p:nvPr/>
      </p:nvGrpSpPr>
      <p:grpSpPr>
        <a:xfrm>
          <a:off x="0" y="0"/>
          <a:ext cx="0" cy="0"/>
          <a:chOff x="0" y="0"/>
          <a:chExt cx="0" cy="0"/>
        </a:xfrm>
      </p:grpSpPr>
      <p:sp>
        <p:nvSpPr>
          <p:cNvPr name="Freeform 2" id="2"/>
          <p:cNvSpPr/>
          <p:nvPr/>
        </p:nvSpPr>
        <p:spPr>
          <a:xfrm flipH="false" flipV="false" rot="0">
            <a:off x="0" y="8577134"/>
            <a:ext cx="18878881" cy="2540783"/>
          </a:xfrm>
          <a:custGeom>
            <a:avLst/>
            <a:gdLst/>
            <a:ahLst/>
            <a:cxnLst/>
            <a:rect r="r" b="b" t="t" l="l"/>
            <a:pathLst>
              <a:path h="2540783" w="18878881">
                <a:moveTo>
                  <a:pt x="0" y="0"/>
                </a:moveTo>
                <a:lnTo>
                  <a:pt x="18878881" y="0"/>
                </a:lnTo>
                <a:lnTo>
                  <a:pt x="18878881" y="2540783"/>
                </a:lnTo>
                <a:lnTo>
                  <a:pt x="0" y="2540783"/>
                </a:lnTo>
                <a:lnTo>
                  <a:pt x="0" y="0"/>
                </a:lnTo>
                <a:close/>
              </a:path>
            </a:pathLst>
          </a:custGeom>
          <a:blipFill>
            <a:blip r:embed="rId2"/>
            <a:stretch>
              <a:fillRect l="0" t="0" r="0" b="0"/>
            </a:stretch>
          </a:blipFill>
        </p:spPr>
      </p:sp>
      <p:sp>
        <p:nvSpPr>
          <p:cNvPr name="Freeform 3" id="3"/>
          <p:cNvSpPr/>
          <p:nvPr/>
        </p:nvSpPr>
        <p:spPr>
          <a:xfrm flipH="true" flipV="false" rot="0">
            <a:off x="15506415" y="6088702"/>
            <a:ext cx="4498422" cy="4473885"/>
          </a:xfrm>
          <a:custGeom>
            <a:avLst/>
            <a:gdLst/>
            <a:ahLst/>
            <a:cxnLst/>
            <a:rect r="r" b="b" t="t" l="l"/>
            <a:pathLst>
              <a:path h="4473885" w="4498422">
                <a:moveTo>
                  <a:pt x="4498423" y="0"/>
                </a:moveTo>
                <a:lnTo>
                  <a:pt x="0" y="0"/>
                </a:lnTo>
                <a:lnTo>
                  <a:pt x="0" y="4473885"/>
                </a:lnTo>
                <a:lnTo>
                  <a:pt x="4498423" y="4473885"/>
                </a:lnTo>
                <a:lnTo>
                  <a:pt x="4498423"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true" flipV="false" rot="0">
            <a:off x="-658276" y="5813115"/>
            <a:ext cx="4677064" cy="4817201"/>
          </a:xfrm>
          <a:custGeom>
            <a:avLst/>
            <a:gdLst/>
            <a:ahLst/>
            <a:cxnLst/>
            <a:rect r="r" b="b" t="t" l="l"/>
            <a:pathLst>
              <a:path h="4817201" w="4677064">
                <a:moveTo>
                  <a:pt x="4677064" y="0"/>
                </a:moveTo>
                <a:lnTo>
                  <a:pt x="0" y="0"/>
                </a:lnTo>
                <a:lnTo>
                  <a:pt x="0" y="4817200"/>
                </a:lnTo>
                <a:lnTo>
                  <a:pt x="4677064" y="4817200"/>
                </a:lnTo>
                <a:lnTo>
                  <a:pt x="4677064"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4508197" y="1028700"/>
            <a:ext cx="9271606" cy="10211957"/>
          </a:xfrm>
          <a:custGeom>
            <a:avLst/>
            <a:gdLst/>
            <a:ahLst/>
            <a:cxnLst/>
            <a:rect r="r" b="b" t="t" l="l"/>
            <a:pathLst>
              <a:path h="10211957" w="9271606">
                <a:moveTo>
                  <a:pt x="0" y="0"/>
                </a:moveTo>
                <a:lnTo>
                  <a:pt x="9271606" y="0"/>
                </a:lnTo>
                <a:lnTo>
                  <a:pt x="9271606" y="10211957"/>
                </a:lnTo>
                <a:lnTo>
                  <a:pt x="0" y="10211957"/>
                </a:lnTo>
                <a:lnTo>
                  <a:pt x="0" y="0"/>
                </a:lnTo>
                <a:close/>
              </a:path>
            </a:pathLst>
          </a:custGeom>
          <a:blipFill>
            <a:blip r:embed="rId7"/>
            <a:stretch>
              <a:fillRect l="0" t="0" r="0" b="0"/>
            </a:stretch>
          </a:blipFill>
        </p:spPr>
      </p:sp>
      <p:sp>
        <p:nvSpPr>
          <p:cNvPr name="Freeform 6" id="6"/>
          <p:cNvSpPr/>
          <p:nvPr/>
        </p:nvSpPr>
        <p:spPr>
          <a:xfrm flipH="false" flipV="false" rot="0">
            <a:off x="1028700" y="8769373"/>
            <a:ext cx="2335734" cy="2348544"/>
          </a:xfrm>
          <a:custGeom>
            <a:avLst/>
            <a:gdLst/>
            <a:ahLst/>
            <a:cxnLst/>
            <a:rect r="r" b="b" t="t" l="l"/>
            <a:pathLst>
              <a:path h="2348544" w="2335734">
                <a:moveTo>
                  <a:pt x="0" y="0"/>
                </a:moveTo>
                <a:lnTo>
                  <a:pt x="2335734" y="0"/>
                </a:lnTo>
                <a:lnTo>
                  <a:pt x="2335734" y="2348544"/>
                </a:lnTo>
                <a:lnTo>
                  <a:pt x="0" y="234854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11481973" y="7880409"/>
            <a:ext cx="2898485" cy="2946364"/>
          </a:xfrm>
          <a:custGeom>
            <a:avLst/>
            <a:gdLst/>
            <a:ahLst/>
            <a:cxnLst/>
            <a:rect r="r" b="b" t="t" l="l"/>
            <a:pathLst>
              <a:path h="2946364" w="2898485">
                <a:moveTo>
                  <a:pt x="0" y="0"/>
                </a:moveTo>
                <a:lnTo>
                  <a:pt x="2898486" y="0"/>
                </a:lnTo>
                <a:lnTo>
                  <a:pt x="2898486" y="2946364"/>
                </a:lnTo>
                <a:lnTo>
                  <a:pt x="0" y="2946364"/>
                </a:lnTo>
                <a:lnTo>
                  <a:pt x="0" y="0"/>
                </a:lnTo>
                <a:close/>
              </a:path>
            </a:pathLst>
          </a:custGeom>
          <a:blipFill>
            <a:blip r:embed="rId10"/>
            <a:stretch>
              <a:fillRect l="0" t="0" r="0" b="0"/>
            </a:stretch>
          </a:blipFill>
        </p:spPr>
      </p:sp>
      <p:sp>
        <p:nvSpPr>
          <p:cNvPr name="Freeform 8" id="8"/>
          <p:cNvSpPr/>
          <p:nvPr/>
        </p:nvSpPr>
        <p:spPr>
          <a:xfrm flipH="false" flipV="false" rot="0">
            <a:off x="14118381" y="8726857"/>
            <a:ext cx="2117175" cy="2391060"/>
          </a:xfrm>
          <a:custGeom>
            <a:avLst/>
            <a:gdLst/>
            <a:ahLst/>
            <a:cxnLst/>
            <a:rect r="r" b="b" t="t" l="l"/>
            <a:pathLst>
              <a:path h="2391060" w="2117175">
                <a:moveTo>
                  <a:pt x="0" y="0"/>
                </a:moveTo>
                <a:lnTo>
                  <a:pt x="2117175" y="0"/>
                </a:lnTo>
                <a:lnTo>
                  <a:pt x="2117175" y="2391060"/>
                </a:lnTo>
                <a:lnTo>
                  <a:pt x="0" y="239106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9" id="9"/>
          <p:cNvSpPr/>
          <p:nvPr/>
        </p:nvSpPr>
        <p:spPr>
          <a:xfrm flipH="false" flipV="false" rot="0">
            <a:off x="14118381" y="1028700"/>
            <a:ext cx="4760500" cy="3943479"/>
          </a:xfrm>
          <a:custGeom>
            <a:avLst/>
            <a:gdLst/>
            <a:ahLst/>
            <a:cxnLst/>
            <a:rect r="r" b="b" t="t" l="l"/>
            <a:pathLst>
              <a:path h="3943479" w="4760500">
                <a:moveTo>
                  <a:pt x="0" y="0"/>
                </a:moveTo>
                <a:lnTo>
                  <a:pt x="4760500" y="0"/>
                </a:lnTo>
                <a:lnTo>
                  <a:pt x="4760500" y="3943479"/>
                </a:lnTo>
                <a:lnTo>
                  <a:pt x="0" y="3943479"/>
                </a:lnTo>
                <a:lnTo>
                  <a:pt x="0" y="0"/>
                </a:lnTo>
                <a:close/>
              </a:path>
            </a:pathLst>
          </a:custGeom>
          <a:blipFill>
            <a:blip r:embed="rId13">
              <a:extLst>
                <a:ext uri="{96DAC541-7B7A-43D3-8B79-37D633B846F1}">
                  <asvg:svgBlip xmlns:asvg="http://schemas.microsoft.com/office/drawing/2016/SVG/main" r:embed="rId14"/>
                </a:ext>
              </a:extLst>
            </a:blip>
            <a:stretch>
              <a:fillRect l="0" t="-32617" r="0" b="0"/>
            </a:stretch>
          </a:blipFill>
        </p:spPr>
      </p:sp>
      <p:sp>
        <p:nvSpPr>
          <p:cNvPr name="Freeform 10" id="10"/>
          <p:cNvSpPr/>
          <p:nvPr/>
        </p:nvSpPr>
        <p:spPr>
          <a:xfrm flipH="false" flipV="false" rot="0">
            <a:off x="3397533" y="7880409"/>
            <a:ext cx="2898485" cy="2946364"/>
          </a:xfrm>
          <a:custGeom>
            <a:avLst/>
            <a:gdLst/>
            <a:ahLst/>
            <a:cxnLst/>
            <a:rect r="r" b="b" t="t" l="l"/>
            <a:pathLst>
              <a:path h="2946364" w="2898485">
                <a:moveTo>
                  <a:pt x="0" y="0"/>
                </a:moveTo>
                <a:lnTo>
                  <a:pt x="2898485" y="0"/>
                </a:lnTo>
                <a:lnTo>
                  <a:pt x="2898485" y="2946364"/>
                </a:lnTo>
                <a:lnTo>
                  <a:pt x="0" y="2946364"/>
                </a:lnTo>
                <a:lnTo>
                  <a:pt x="0" y="0"/>
                </a:lnTo>
                <a:close/>
              </a:path>
            </a:pathLst>
          </a:custGeom>
          <a:blipFill>
            <a:blip r:embed="rId10"/>
            <a:stretch>
              <a:fillRect l="0" t="0" r="0" b="0"/>
            </a:stretch>
          </a:blipFill>
        </p:spPr>
      </p:sp>
      <p:sp>
        <p:nvSpPr>
          <p:cNvPr name="Freeform 11" id="11"/>
          <p:cNvSpPr/>
          <p:nvPr/>
        </p:nvSpPr>
        <p:spPr>
          <a:xfrm flipH="false" flipV="false" rot="0">
            <a:off x="14118381" y="6936477"/>
            <a:ext cx="2380250" cy="2111931"/>
          </a:xfrm>
          <a:custGeom>
            <a:avLst/>
            <a:gdLst/>
            <a:ahLst/>
            <a:cxnLst/>
            <a:rect r="r" b="b" t="t" l="l"/>
            <a:pathLst>
              <a:path h="2111931" w="2380250">
                <a:moveTo>
                  <a:pt x="0" y="0"/>
                </a:moveTo>
                <a:lnTo>
                  <a:pt x="2380250" y="0"/>
                </a:lnTo>
                <a:lnTo>
                  <a:pt x="2380250" y="2111931"/>
                </a:lnTo>
                <a:lnTo>
                  <a:pt x="0" y="2111931"/>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TextBox 12" id="12"/>
          <p:cNvSpPr txBox="true"/>
          <p:nvPr/>
        </p:nvSpPr>
        <p:spPr>
          <a:xfrm rot="0">
            <a:off x="3994252" y="2960478"/>
            <a:ext cx="10124129" cy="3275380"/>
          </a:xfrm>
          <a:prstGeom prst="rect">
            <a:avLst/>
          </a:prstGeom>
        </p:spPr>
        <p:txBody>
          <a:bodyPr anchor="t" rtlCol="false" tIns="0" lIns="0" bIns="0" rIns="0">
            <a:spAutoFit/>
          </a:bodyPr>
          <a:lstStyle/>
          <a:p>
            <a:pPr algn="ctr">
              <a:lnSpc>
                <a:spcPts val="12591"/>
              </a:lnSpc>
            </a:pPr>
            <a:r>
              <a:rPr lang="en-US" sz="12981" b="true">
                <a:solidFill>
                  <a:srgbClr val="FFF1CC"/>
                </a:solidFill>
                <a:latin typeface="One Little Font Bold"/>
                <a:ea typeface="One Little Font Bold"/>
                <a:cs typeface="One Little Font Bold"/>
                <a:sym typeface="One Little Font Bold"/>
              </a:rPr>
              <a:t>REPRODUKSI </a:t>
            </a:r>
          </a:p>
          <a:p>
            <a:pPr algn="ctr">
              <a:lnSpc>
                <a:spcPts val="12591"/>
              </a:lnSpc>
            </a:pPr>
            <a:r>
              <a:rPr lang="en-US" sz="12981" b="true">
                <a:solidFill>
                  <a:srgbClr val="FFF1CC"/>
                </a:solidFill>
                <a:latin typeface="One Little Font Bold"/>
                <a:ea typeface="One Little Font Bold"/>
                <a:cs typeface="One Little Font Bold"/>
                <a:sym typeface="One Little Font Bold"/>
              </a:rPr>
              <a:t>WANITA</a:t>
            </a:r>
          </a:p>
        </p:txBody>
      </p:sp>
      <p:sp>
        <p:nvSpPr>
          <p:cNvPr name="Freeform 13" id="13"/>
          <p:cNvSpPr/>
          <p:nvPr/>
        </p:nvSpPr>
        <p:spPr>
          <a:xfrm flipH="true" flipV="false" rot="-1680936">
            <a:off x="-3292448" y="1805691"/>
            <a:ext cx="8237774" cy="2201732"/>
          </a:xfrm>
          <a:custGeom>
            <a:avLst/>
            <a:gdLst/>
            <a:ahLst/>
            <a:cxnLst/>
            <a:rect r="r" b="b" t="t" l="l"/>
            <a:pathLst>
              <a:path h="2201732" w="8237774">
                <a:moveTo>
                  <a:pt x="8237774" y="0"/>
                </a:moveTo>
                <a:lnTo>
                  <a:pt x="0" y="0"/>
                </a:lnTo>
                <a:lnTo>
                  <a:pt x="0" y="2201732"/>
                </a:lnTo>
                <a:lnTo>
                  <a:pt x="8237774" y="2201732"/>
                </a:lnTo>
                <a:lnTo>
                  <a:pt x="8237774"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14" id="14"/>
          <p:cNvSpPr/>
          <p:nvPr/>
        </p:nvSpPr>
        <p:spPr>
          <a:xfrm flipH="false" flipV="false" rot="2361430">
            <a:off x="1306649" y="1648038"/>
            <a:ext cx="1429367" cy="1387785"/>
          </a:xfrm>
          <a:custGeom>
            <a:avLst/>
            <a:gdLst/>
            <a:ahLst/>
            <a:cxnLst/>
            <a:rect r="r" b="b" t="t" l="l"/>
            <a:pathLst>
              <a:path h="1387785" w="1429367">
                <a:moveTo>
                  <a:pt x="0" y="0"/>
                </a:moveTo>
                <a:lnTo>
                  <a:pt x="1429367" y="0"/>
                </a:lnTo>
                <a:lnTo>
                  <a:pt x="1429367" y="1387785"/>
                </a:lnTo>
                <a:lnTo>
                  <a:pt x="0" y="1387785"/>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TextBox 15" id="15"/>
          <p:cNvSpPr txBox="true"/>
          <p:nvPr/>
        </p:nvSpPr>
        <p:spPr>
          <a:xfrm rot="0">
            <a:off x="826439" y="6321584"/>
            <a:ext cx="2187527" cy="864958"/>
          </a:xfrm>
          <a:prstGeom prst="rect">
            <a:avLst/>
          </a:prstGeom>
        </p:spPr>
        <p:txBody>
          <a:bodyPr anchor="t" rtlCol="false" tIns="0" lIns="0" bIns="0" rIns="0">
            <a:spAutoFit/>
          </a:bodyPr>
          <a:lstStyle/>
          <a:p>
            <a:pPr algn="just">
              <a:lnSpc>
                <a:spcPts val="3365"/>
              </a:lnSpc>
            </a:pPr>
            <a:r>
              <a:rPr lang="en-US" sz="3542">
                <a:solidFill>
                  <a:srgbClr val="000000"/>
                </a:solidFill>
                <a:latin typeface="Sniglet"/>
                <a:ea typeface="Sniglet"/>
                <a:cs typeface="Sniglet"/>
                <a:sym typeface="Sniglet"/>
              </a:rPr>
              <a:t>Kelompok</a:t>
            </a:r>
          </a:p>
          <a:p>
            <a:pPr algn="ctr">
              <a:lnSpc>
                <a:spcPts val="3365"/>
              </a:lnSpc>
            </a:pPr>
            <a:r>
              <a:rPr lang="en-US" sz="3542">
                <a:solidFill>
                  <a:srgbClr val="000000"/>
                </a:solidFill>
                <a:latin typeface="Sniglet"/>
                <a:ea typeface="Sniglet"/>
                <a:cs typeface="Sniglet"/>
                <a:sym typeface="Sniglet"/>
              </a:rPr>
              <a:t>3</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FF1CC"/>
        </a:solidFill>
      </p:bgPr>
    </p:bg>
    <p:spTree>
      <p:nvGrpSpPr>
        <p:cNvPr id="1" name=""/>
        <p:cNvGrpSpPr/>
        <p:nvPr/>
      </p:nvGrpSpPr>
      <p:grpSpPr>
        <a:xfrm>
          <a:off x="0" y="0"/>
          <a:ext cx="0" cy="0"/>
          <a:chOff x="0" y="0"/>
          <a:chExt cx="0" cy="0"/>
        </a:xfrm>
      </p:grpSpPr>
      <p:sp>
        <p:nvSpPr>
          <p:cNvPr name="Freeform 2" id="2"/>
          <p:cNvSpPr/>
          <p:nvPr/>
        </p:nvSpPr>
        <p:spPr>
          <a:xfrm flipH="false" flipV="false" rot="0">
            <a:off x="0" y="8577134"/>
            <a:ext cx="18878881" cy="2540783"/>
          </a:xfrm>
          <a:custGeom>
            <a:avLst/>
            <a:gdLst/>
            <a:ahLst/>
            <a:cxnLst/>
            <a:rect r="r" b="b" t="t" l="l"/>
            <a:pathLst>
              <a:path h="2540783" w="18878881">
                <a:moveTo>
                  <a:pt x="0" y="0"/>
                </a:moveTo>
                <a:lnTo>
                  <a:pt x="18878881" y="0"/>
                </a:lnTo>
                <a:lnTo>
                  <a:pt x="18878881" y="2540783"/>
                </a:lnTo>
                <a:lnTo>
                  <a:pt x="0" y="2540783"/>
                </a:lnTo>
                <a:lnTo>
                  <a:pt x="0" y="0"/>
                </a:lnTo>
                <a:close/>
              </a:path>
            </a:pathLst>
          </a:custGeom>
          <a:blipFill>
            <a:blip r:embed="rId2"/>
            <a:stretch>
              <a:fillRect l="0" t="0" r="0" b="0"/>
            </a:stretch>
          </a:blipFill>
        </p:spPr>
      </p:sp>
      <p:sp>
        <p:nvSpPr>
          <p:cNvPr name="Freeform 3" id="3"/>
          <p:cNvSpPr/>
          <p:nvPr/>
        </p:nvSpPr>
        <p:spPr>
          <a:xfrm flipH="true" flipV="false" rot="0">
            <a:off x="16172522" y="5962302"/>
            <a:ext cx="4453254" cy="4428964"/>
          </a:xfrm>
          <a:custGeom>
            <a:avLst/>
            <a:gdLst/>
            <a:ahLst/>
            <a:cxnLst/>
            <a:rect r="r" b="b" t="t" l="l"/>
            <a:pathLst>
              <a:path h="4428964" w="4453254">
                <a:moveTo>
                  <a:pt x="4453254" y="0"/>
                </a:moveTo>
                <a:lnTo>
                  <a:pt x="0" y="0"/>
                </a:lnTo>
                <a:lnTo>
                  <a:pt x="0" y="4428964"/>
                </a:lnTo>
                <a:lnTo>
                  <a:pt x="4453254" y="4428964"/>
                </a:lnTo>
                <a:lnTo>
                  <a:pt x="4453254"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true" flipV="false" rot="0">
            <a:off x="-797050" y="6200100"/>
            <a:ext cx="4235578" cy="4362487"/>
          </a:xfrm>
          <a:custGeom>
            <a:avLst/>
            <a:gdLst/>
            <a:ahLst/>
            <a:cxnLst/>
            <a:rect r="r" b="b" t="t" l="l"/>
            <a:pathLst>
              <a:path h="4362487" w="4235578">
                <a:moveTo>
                  <a:pt x="4235578" y="0"/>
                </a:moveTo>
                <a:lnTo>
                  <a:pt x="0" y="0"/>
                </a:lnTo>
                <a:lnTo>
                  <a:pt x="0" y="4362487"/>
                </a:lnTo>
                <a:lnTo>
                  <a:pt x="4235578" y="4362487"/>
                </a:lnTo>
                <a:lnTo>
                  <a:pt x="4235578"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028700" y="8769373"/>
            <a:ext cx="2335734" cy="2348544"/>
          </a:xfrm>
          <a:custGeom>
            <a:avLst/>
            <a:gdLst/>
            <a:ahLst/>
            <a:cxnLst/>
            <a:rect r="r" b="b" t="t" l="l"/>
            <a:pathLst>
              <a:path h="2348544" w="2335734">
                <a:moveTo>
                  <a:pt x="0" y="0"/>
                </a:moveTo>
                <a:lnTo>
                  <a:pt x="2335734" y="0"/>
                </a:lnTo>
                <a:lnTo>
                  <a:pt x="2335734" y="2348544"/>
                </a:lnTo>
                <a:lnTo>
                  <a:pt x="0" y="234854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11481973" y="7880409"/>
            <a:ext cx="2898485" cy="2946364"/>
          </a:xfrm>
          <a:custGeom>
            <a:avLst/>
            <a:gdLst/>
            <a:ahLst/>
            <a:cxnLst/>
            <a:rect r="r" b="b" t="t" l="l"/>
            <a:pathLst>
              <a:path h="2946364" w="2898485">
                <a:moveTo>
                  <a:pt x="0" y="0"/>
                </a:moveTo>
                <a:lnTo>
                  <a:pt x="2898486" y="0"/>
                </a:lnTo>
                <a:lnTo>
                  <a:pt x="2898486" y="2946364"/>
                </a:lnTo>
                <a:lnTo>
                  <a:pt x="0" y="2946364"/>
                </a:lnTo>
                <a:lnTo>
                  <a:pt x="0" y="0"/>
                </a:lnTo>
                <a:close/>
              </a:path>
            </a:pathLst>
          </a:custGeom>
          <a:blipFill>
            <a:blip r:embed="rId9"/>
            <a:stretch>
              <a:fillRect l="0" t="0" r="0" b="0"/>
            </a:stretch>
          </a:blipFill>
        </p:spPr>
      </p:sp>
      <p:sp>
        <p:nvSpPr>
          <p:cNvPr name="Freeform 7" id="7"/>
          <p:cNvSpPr/>
          <p:nvPr/>
        </p:nvSpPr>
        <p:spPr>
          <a:xfrm flipH="false" flipV="false" rot="0">
            <a:off x="14551279" y="8808048"/>
            <a:ext cx="2045284" cy="2309869"/>
          </a:xfrm>
          <a:custGeom>
            <a:avLst/>
            <a:gdLst/>
            <a:ahLst/>
            <a:cxnLst/>
            <a:rect r="r" b="b" t="t" l="l"/>
            <a:pathLst>
              <a:path h="2309869" w="2045284">
                <a:moveTo>
                  <a:pt x="0" y="0"/>
                </a:moveTo>
                <a:lnTo>
                  <a:pt x="2045283" y="0"/>
                </a:lnTo>
                <a:lnTo>
                  <a:pt x="2045283" y="2309869"/>
                </a:lnTo>
                <a:lnTo>
                  <a:pt x="0" y="230986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0">
            <a:off x="3397533" y="7880409"/>
            <a:ext cx="2898485" cy="2946364"/>
          </a:xfrm>
          <a:custGeom>
            <a:avLst/>
            <a:gdLst/>
            <a:ahLst/>
            <a:cxnLst/>
            <a:rect r="r" b="b" t="t" l="l"/>
            <a:pathLst>
              <a:path h="2946364" w="2898485">
                <a:moveTo>
                  <a:pt x="0" y="0"/>
                </a:moveTo>
                <a:lnTo>
                  <a:pt x="2898485" y="0"/>
                </a:lnTo>
                <a:lnTo>
                  <a:pt x="2898485" y="2946364"/>
                </a:lnTo>
                <a:lnTo>
                  <a:pt x="0" y="2946364"/>
                </a:lnTo>
                <a:lnTo>
                  <a:pt x="0" y="0"/>
                </a:lnTo>
                <a:close/>
              </a:path>
            </a:pathLst>
          </a:custGeom>
          <a:blipFill>
            <a:blip r:embed="rId9"/>
            <a:stretch>
              <a:fillRect l="0" t="0" r="0" b="0"/>
            </a:stretch>
          </a:blipFill>
        </p:spPr>
      </p:sp>
      <p:sp>
        <p:nvSpPr>
          <p:cNvPr name="Freeform 9" id="9"/>
          <p:cNvSpPr/>
          <p:nvPr/>
        </p:nvSpPr>
        <p:spPr>
          <a:xfrm flipH="false" flipV="false" rot="0">
            <a:off x="14551279" y="7383765"/>
            <a:ext cx="1955335" cy="1734915"/>
          </a:xfrm>
          <a:custGeom>
            <a:avLst/>
            <a:gdLst/>
            <a:ahLst/>
            <a:cxnLst/>
            <a:rect r="r" b="b" t="t" l="l"/>
            <a:pathLst>
              <a:path h="1734915" w="1955335">
                <a:moveTo>
                  <a:pt x="0" y="0"/>
                </a:moveTo>
                <a:lnTo>
                  <a:pt x="1955335" y="0"/>
                </a:lnTo>
                <a:lnTo>
                  <a:pt x="1955335" y="1734915"/>
                </a:lnTo>
                <a:lnTo>
                  <a:pt x="0" y="173491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grpSp>
        <p:nvGrpSpPr>
          <p:cNvPr name="Group 10" id="10"/>
          <p:cNvGrpSpPr/>
          <p:nvPr/>
        </p:nvGrpSpPr>
        <p:grpSpPr>
          <a:xfrm rot="0">
            <a:off x="1320739" y="2323128"/>
            <a:ext cx="16197684" cy="7278347"/>
            <a:chOff x="0" y="0"/>
            <a:chExt cx="4266057" cy="1916931"/>
          </a:xfrm>
        </p:grpSpPr>
        <p:sp>
          <p:nvSpPr>
            <p:cNvPr name="Freeform 11" id="11"/>
            <p:cNvSpPr/>
            <p:nvPr/>
          </p:nvSpPr>
          <p:spPr>
            <a:xfrm flipH="false" flipV="false" rot="0">
              <a:off x="0" y="0"/>
              <a:ext cx="4266057" cy="1916931"/>
            </a:xfrm>
            <a:custGeom>
              <a:avLst/>
              <a:gdLst/>
              <a:ahLst/>
              <a:cxnLst/>
              <a:rect r="r" b="b" t="t" l="l"/>
              <a:pathLst>
                <a:path h="1916931" w="4266057">
                  <a:moveTo>
                    <a:pt x="24376" y="0"/>
                  </a:moveTo>
                  <a:lnTo>
                    <a:pt x="4241681" y="0"/>
                  </a:lnTo>
                  <a:cubicBezTo>
                    <a:pt x="4255143" y="0"/>
                    <a:pt x="4266057" y="10914"/>
                    <a:pt x="4266057" y="24376"/>
                  </a:cubicBezTo>
                  <a:lnTo>
                    <a:pt x="4266057" y="1892555"/>
                  </a:lnTo>
                  <a:cubicBezTo>
                    <a:pt x="4266057" y="1899020"/>
                    <a:pt x="4263489" y="1905220"/>
                    <a:pt x="4258917" y="1909791"/>
                  </a:cubicBezTo>
                  <a:cubicBezTo>
                    <a:pt x="4254346" y="1914363"/>
                    <a:pt x="4248145" y="1916931"/>
                    <a:pt x="4241681" y="1916931"/>
                  </a:cubicBezTo>
                  <a:lnTo>
                    <a:pt x="24376" y="1916931"/>
                  </a:lnTo>
                  <a:cubicBezTo>
                    <a:pt x="17911" y="1916931"/>
                    <a:pt x="11711" y="1914363"/>
                    <a:pt x="7140" y="1909791"/>
                  </a:cubicBezTo>
                  <a:cubicBezTo>
                    <a:pt x="2568" y="1905220"/>
                    <a:pt x="0" y="1899020"/>
                    <a:pt x="0" y="1892555"/>
                  </a:cubicBezTo>
                  <a:lnTo>
                    <a:pt x="0" y="24376"/>
                  </a:lnTo>
                  <a:cubicBezTo>
                    <a:pt x="0" y="17911"/>
                    <a:pt x="2568" y="11711"/>
                    <a:pt x="7140" y="7140"/>
                  </a:cubicBezTo>
                  <a:cubicBezTo>
                    <a:pt x="11711" y="2568"/>
                    <a:pt x="17911" y="0"/>
                    <a:pt x="24376" y="0"/>
                  </a:cubicBezTo>
                  <a:close/>
                </a:path>
              </a:pathLst>
            </a:custGeom>
            <a:solidFill>
              <a:srgbClr val="FFAC33"/>
            </a:solidFill>
          </p:spPr>
        </p:sp>
        <p:sp>
          <p:nvSpPr>
            <p:cNvPr name="TextBox 12" id="12"/>
            <p:cNvSpPr txBox="true"/>
            <p:nvPr/>
          </p:nvSpPr>
          <p:spPr>
            <a:xfrm>
              <a:off x="0" y="-38100"/>
              <a:ext cx="4266057" cy="1955031"/>
            </a:xfrm>
            <a:prstGeom prst="rect">
              <a:avLst/>
            </a:prstGeom>
          </p:spPr>
          <p:txBody>
            <a:bodyPr anchor="ctr" rtlCol="false" tIns="50800" lIns="50800" bIns="50800" rIns="50800"/>
            <a:lstStyle/>
            <a:p>
              <a:pPr algn="ctr">
                <a:lnSpc>
                  <a:spcPts val="2659"/>
                </a:lnSpc>
              </a:pPr>
            </a:p>
          </p:txBody>
        </p:sp>
      </p:grpSp>
      <p:sp>
        <p:nvSpPr>
          <p:cNvPr name="TextBox 13" id="13"/>
          <p:cNvSpPr txBox="true"/>
          <p:nvPr/>
        </p:nvSpPr>
        <p:spPr>
          <a:xfrm rot="0">
            <a:off x="1856265" y="895795"/>
            <a:ext cx="15126631" cy="1783799"/>
          </a:xfrm>
          <a:prstGeom prst="rect">
            <a:avLst/>
          </a:prstGeom>
        </p:spPr>
        <p:txBody>
          <a:bodyPr anchor="t" rtlCol="false" tIns="0" lIns="0" bIns="0" rIns="0">
            <a:spAutoFit/>
          </a:bodyPr>
          <a:lstStyle/>
          <a:p>
            <a:pPr algn="ctr">
              <a:lnSpc>
                <a:spcPts val="14599"/>
              </a:lnSpc>
              <a:spcBef>
                <a:spcPct val="0"/>
              </a:spcBef>
            </a:pPr>
            <a:r>
              <a:rPr lang="en-US" b="true" sz="10428">
                <a:solidFill>
                  <a:srgbClr val="FFCC4D"/>
                </a:solidFill>
                <a:latin typeface="One Little Font Bold"/>
                <a:ea typeface="One Little Font Bold"/>
                <a:cs typeface="One Little Font Bold"/>
                <a:sym typeface="One Little Font Bold"/>
              </a:rPr>
              <a:t>Beberapa fungsi  Perineum</a:t>
            </a:r>
          </a:p>
        </p:txBody>
      </p:sp>
      <p:sp>
        <p:nvSpPr>
          <p:cNvPr name="TextBox 14" id="14"/>
          <p:cNvSpPr txBox="true"/>
          <p:nvPr/>
        </p:nvSpPr>
        <p:spPr>
          <a:xfrm rot="0">
            <a:off x="1856265" y="4262891"/>
            <a:ext cx="4580708" cy="3545865"/>
          </a:xfrm>
          <a:prstGeom prst="rect">
            <a:avLst/>
          </a:prstGeom>
        </p:spPr>
        <p:txBody>
          <a:bodyPr anchor="t" rtlCol="false" tIns="0" lIns="0" bIns="0" rIns="0">
            <a:spAutoFit/>
          </a:bodyPr>
          <a:lstStyle/>
          <a:p>
            <a:pPr algn="ctr">
              <a:lnSpc>
                <a:spcPts val="4027"/>
              </a:lnSpc>
            </a:pPr>
            <a:r>
              <a:rPr lang="en-US" sz="2876" u="sng">
                <a:solidFill>
                  <a:srgbClr val="FFF1CC"/>
                </a:solidFill>
                <a:latin typeface="Sniglet"/>
                <a:ea typeface="Sniglet"/>
                <a:cs typeface="Sniglet"/>
                <a:sym typeface="Sniglet"/>
              </a:rPr>
              <a:t>Menopang organ-organ internal</a:t>
            </a:r>
          </a:p>
          <a:p>
            <a:pPr algn="ctr">
              <a:lnSpc>
                <a:spcPts val="4027"/>
              </a:lnSpc>
              <a:spcBef>
                <a:spcPct val="0"/>
              </a:spcBef>
            </a:pPr>
            <a:r>
              <a:rPr lang="en-US" sz="2876">
                <a:solidFill>
                  <a:srgbClr val="FFF1CC"/>
                </a:solidFill>
                <a:latin typeface="Sniglet"/>
                <a:ea typeface="Sniglet"/>
                <a:cs typeface="Sniglet"/>
                <a:sym typeface="Sniglet"/>
              </a:rPr>
              <a:t>Perineum menopang organ-organ internal, seperti kandung kemih, usus besar, dan organ reproduksi. </a:t>
            </a:r>
          </a:p>
        </p:txBody>
      </p:sp>
      <p:sp>
        <p:nvSpPr>
          <p:cNvPr name="TextBox 15" id="15"/>
          <p:cNvSpPr txBox="true"/>
          <p:nvPr/>
        </p:nvSpPr>
        <p:spPr>
          <a:xfrm rot="0">
            <a:off x="6589846" y="3037366"/>
            <a:ext cx="4580708" cy="2508201"/>
          </a:xfrm>
          <a:prstGeom prst="rect">
            <a:avLst/>
          </a:prstGeom>
        </p:spPr>
        <p:txBody>
          <a:bodyPr anchor="t" rtlCol="false" tIns="0" lIns="0" bIns="0" rIns="0">
            <a:spAutoFit/>
          </a:bodyPr>
          <a:lstStyle/>
          <a:p>
            <a:pPr algn="ctr">
              <a:lnSpc>
                <a:spcPts val="4027"/>
              </a:lnSpc>
            </a:pPr>
            <a:r>
              <a:rPr lang="en-US" sz="2876" u="sng">
                <a:solidFill>
                  <a:srgbClr val="FFF1CC"/>
                </a:solidFill>
                <a:latin typeface="Sniglet"/>
                <a:ea typeface="Sniglet"/>
                <a:cs typeface="Sniglet"/>
                <a:sym typeface="Sniglet"/>
              </a:rPr>
              <a:t>Membantu buang air kecil dan buang air besar</a:t>
            </a:r>
          </a:p>
          <a:p>
            <a:pPr algn="ctr">
              <a:lnSpc>
                <a:spcPts val="4027"/>
              </a:lnSpc>
              <a:spcBef>
                <a:spcPct val="0"/>
              </a:spcBef>
            </a:pPr>
            <a:r>
              <a:rPr lang="en-US" sz="2876">
                <a:solidFill>
                  <a:srgbClr val="FFF1CC"/>
                </a:solidFill>
                <a:latin typeface="Sniglet"/>
                <a:ea typeface="Sniglet"/>
                <a:cs typeface="Sniglet"/>
                <a:sym typeface="Sniglet"/>
              </a:rPr>
              <a:t>Perineum berisi struktur yang membantu buang air kecil dan buang air besar. </a:t>
            </a:r>
          </a:p>
        </p:txBody>
      </p:sp>
      <p:sp>
        <p:nvSpPr>
          <p:cNvPr name="TextBox 16" id="16"/>
          <p:cNvSpPr txBox="true"/>
          <p:nvPr/>
        </p:nvSpPr>
        <p:spPr>
          <a:xfrm rot="0">
            <a:off x="12402189" y="3479832"/>
            <a:ext cx="4580708" cy="2508201"/>
          </a:xfrm>
          <a:prstGeom prst="rect">
            <a:avLst/>
          </a:prstGeom>
        </p:spPr>
        <p:txBody>
          <a:bodyPr anchor="t" rtlCol="false" tIns="0" lIns="0" bIns="0" rIns="0">
            <a:spAutoFit/>
          </a:bodyPr>
          <a:lstStyle/>
          <a:p>
            <a:pPr algn="ctr">
              <a:lnSpc>
                <a:spcPts val="4027"/>
              </a:lnSpc>
            </a:pPr>
            <a:r>
              <a:rPr lang="en-US" sz="2876" u="sng">
                <a:solidFill>
                  <a:srgbClr val="FFF1CC"/>
                </a:solidFill>
                <a:latin typeface="Sniglet"/>
                <a:ea typeface="Sniglet"/>
                <a:cs typeface="Sniglet"/>
                <a:sym typeface="Sniglet"/>
              </a:rPr>
              <a:t>Membantu proses persalinan</a:t>
            </a:r>
          </a:p>
          <a:p>
            <a:pPr algn="ctr">
              <a:lnSpc>
                <a:spcPts val="4027"/>
              </a:lnSpc>
              <a:spcBef>
                <a:spcPct val="0"/>
              </a:spcBef>
            </a:pPr>
            <a:r>
              <a:rPr lang="en-US" sz="2876">
                <a:solidFill>
                  <a:srgbClr val="FFF1CC"/>
                </a:solidFill>
                <a:latin typeface="Sniglet"/>
                <a:ea typeface="Sniglet"/>
                <a:cs typeface="Sniglet"/>
                <a:sym typeface="Sniglet"/>
              </a:rPr>
              <a:t>Perineum meregang untuk memberi ruang bagi bayi saat persalinan normal. </a:t>
            </a:r>
          </a:p>
        </p:txBody>
      </p:sp>
      <p:sp>
        <p:nvSpPr>
          <p:cNvPr name="TextBox 17" id="17"/>
          <p:cNvSpPr txBox="true"/>
          <p:nvPr/>
        </p:nvSpPr>
        <p:spPr>
          <a:xfrm rot="0">
            <a:off x="8133295" y="6261172"/>
            <a:ext cx="4580708" cy="2508201"/>
          </a:xfrm>
          <a:prstGeom prst="rect">
            <a:avLst/>
          </a:prstGeom>
        </p:spPr>
        <p:txBody>
          <a:bodyPr anchor="t" rtlCol="false" tIns="0" lIns="0" bIns="0" rIns="0">
            <a:spAutoFit/>
          </a:bodyPr>
          <a:lstStyle/>
          <a:p>
            <a:pPr algn="ctr">
              <a:lnSpc>
                <a:spcPts val="4027"/>
              </a:lnSpc>
            </a:pPr>
            <a:r>
              <a:rPr lang="en-US" sz="2876" u="sng">
                <a:solidFill>
                  <a:srgbClr val="FFF1CC"/>
                </a:solidFill>
                <a:latin typeface="Sniglet"/>
                <a:ea typeface="Sniglet"/>
                <a:cs typeface="Sniglet"/>
                <a:sym typeface="Sniglet"/>
              </a:rPr>
              <a:t>Zona sensitif seksual</a:t>
            </a:r>
          </a:p>
          <a:p>
            <a:pPr algn="ctr">
              <a:lnSpc>
                <a:spcPts val="4027"/>
              </a:lnSpc>
              <a:spcBef>
                <a:spcPct val="0"/>
              </a:spcBef>
            </a:pPr>
            <a:r>
              <a:rPr lang="en-US" sz="2876">
                <a:solidFill>
                  <a:srgbClr val="FFF1CC"/>
                </a:solidFill>
                <a:latin typeface="Sniglet"/>
                <a:ea typeface="Sniglet"/>
                <a:cs typeface="Sniglet"/>
                <a:sym typeface="Sniglet"/>
              </a:rPr>
              <a:t>Perineum merupakan zona sensitif seksual karena kulitnya mengandung banyak ujung saraf.</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FF1CC"/>
        </a:solidFill>
      </p:bgPr>
    </p:bg>
    <p:spTree>
      <p:nvGrpSpPr>
        <p:cNvPr id="1" name=""/>
        <p:cNvGrpSpPr/>
        <p:nvPr/>
      </p:nvGrpSpPr>
      <p:grpSpPr>
        <a:xfrm>
          <a:off x="0" y="0"/>
          <a:ext cx="0" cy="0"/>
          <a:chOff x="0" y="0"/>
          <a:chExt cx="0" cy="0"/>
        </a:xfrm>
      </p:grpSpPr>
      <p:sp>
        <p:nvSpPr>
          <p:cNvPr name="Freeform 2" id="2"/>
          <p:cNvSpPr/>
          <p:nvPr/>
        </p:nvSpPr>
        <p:spPr>
          <a:xfrm flipH="false" flipV="false" rot="0">
            <a:off x="0" y="8577134"/>
            <a:ext cx="18878881" cy="2540783"/>
          </a:xfrm>
          <a:custGeom>
            <a:avLst/>
            <a:gdLst/>
            <a:ahLst/>
            <a:cxnLst/>
            <a:rect r="r" b="b" t="t" l="l"/>
            <a:pathLst>
              <a:path h="2540783" w="18878881">
                <a:moveTo>
                  <a:pt x="0" y="0"/>
                </a:moveTo>
                <a:lnTo>
                  <a:pt x="18878881" y="0"/>
                </a:lnTo>
                <a:lnTo>
                  <a:pt x="18878881" y="2540783"/>
                </a:lnTo>
                <a:lnTo>
                  <a:pt x="0" y="2540783"/>
                </a:lnTo>
                <a:lnTo>
                  <a:pt x="0" y="0"/>
                </a:lnTo>
                <a:close/>
              </a:path>
            </a:pathLst>
          </a:custGeom>
          <a:blipFill>
            <a:blip r:embed="rId2"/>
            <a:stretch>
              <a:fillRect l="0" t="0" r="0" b="0"/>
            </a:stretch>
          </a:blipFill>
        </p:spPr>
      </p:sp>
      <p:sp>
        <p:nvSpPr>
          <p:cNvPr name="Freeform 3" id="3"/>
          <p:cNvSpPr/>
          <p:nvPr/>
        </p:nvSpPr>
        <p:spPr>
          <a:xfrm flipH="true" flipV="false" rot="0">
            <a:off x="16172522" y="5962302"/>
            <a:ext cx="4453254" cy="4428964"/>
          </a:xfrm>
          <a:custGeom>
            <a:avLst/>
            <a:gdLst/>
            <a:ahLst/>
            <a:cxnLst/>
            <a:rect r="r" b="b" t="t" l="l"/>
            <a:pathLst>
              <a:path h="4428964" w="4453254">
                <a:moveTo>
                  <a:pt x="4453254" y="0"/>
                </a:moveTo>
                <a:lnTo>
                  <a:pt x="0" y="0"/>
                </a:lnTo>
                <a:lnTo>
                  <a:pt x="0" y="4428964"/>
                </a:lnTo>
                <a:lnTo>
                  <a:pt x="4453254" y="4428964"/>
                </a:lnTo>
                <a:lnTo>
                  <a:pt x="4453254"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true" flipV="false" rot="0">
            <a:off x="-797050" y="6200100"/>
            <a:ext cx="4235578" cy="4362487"/>
          </a:xfrm>
          <a:custGeom>
            <a:avLst/>
            <a:gdLst/>
            <a:ahLst/>
            <a:cxnLst/>
            <a:rect r="r" b="b" t="t" l="l"/>
            <a:pathLst>
              <a:path h="4362487" w="4235578">
                <a:moveTo>
                  <a:pt x="4235578" y="0"/>
                </a:moveTo>
                <a:lnTo>
                  <a:pt x="0" y="0"/>
                </a:lnTo>
                <a:lnTo>
                  <a:pt x="0" y="4362487"/>
                </a:lnTo>
                <a:lnTo>
                  <a:pt x="4235578" y="4362487"/>
                </a:lnTo>
                <a:lnTo>
                  <a:pt x="4235578"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028700" y="8769373"/>
            <a:ext cx="2335734" cy="2348544"/>
          </a:xfrm>
          <a:custGeom>
            <a:avLst/>
            <a:gdLst/>
            <a:ahLst/>
            <a:cxnLst/>
            <a:rect r="r" b="b" t="t" l="l"/>
            <a:pathLst>
              <a:path h="2348544" w="2335734">
                <a:moveTo>
                  <a:pt x="0" y="0"/>
                </a:moveTo>
                <a:lnTo>
                  <a:pt x="2335734" y="0"/>
                </a:lnTo>
                <a:lnTo>
                  <a:pt x="2335734" y="2348544"/>
                </a:lnTo>
                <a:lnTo>
                  <a:pt x="0" y="234854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11481973" y="7880409"/>
            <a:ext cx="2898485" cy="2946364"/>
          </a:xfrm>
          <a:custGeom>
            <a:avLst/>
            <a:gdLst/>
            <a:ahLst/>
            <a:cxnLst/>
            <a:rect r="r" b="b" t="t" l="l"/>
            <a:pathLst>
              <a:path h="2946364" w="2898485">
                <a:moveTo>
                  <a:pt x="0" y="0"/>
                </a:moveTo>
                <a:lnTo>
                  <a:pt x="2898486" y="0"/>
                </a:lnTo>
                <a:lnTo>
                  <a:pt x="2898486" y="2946364"/>
                </a:lnTo>
                <a:lnTo>
                  <a:pt x="0" y="2946364"/>
                </a:lnTo>
                <a:lnTo>
                  <a:pt x="0" y="0"/>
                </a:lnTo>
                <a:close/>
              </a:path>
            </a:pathLst>
          </a:custGeom>
          <a:blipFill>
            <a:blip r:embed="rId9"/>
            <a:stretch>
              <a:fillRect l="0" t="0" r="0" b="0"/>
            </a:stretch>
          </a:blipFill>
        </p:spPr>
      </p:sp>
      <p:sp>
        <p:nvSpPr>
          <p:cNvPr name="Freeform 7" id="7"/>
          <p:cNvSpPr/>
          <p:nvPr/>
        </p:nvSpPr>
        <p:spPr>
          <a:xfrm flipH="false" flipV="false" rot="0">
            <a:off x="14551279" y="8808048"/>
            <a:ext cx="2045284" cy="2309869"/>
          </a:xfrm>
          <a:custGeom>
            <a:avLst/>
            <a:gdLst/>
            <a:ahLst/>
            <a:cxnLst/>
            <a:rect r="r" b="b" t="t" l="l"/>
            <a:pathLst>
              <a:path h="2309869" w="2045284">
                <a:moveTo>
                  <a:pt x="0" y="0"/>
                </a:moveTo>
                <a:lnTo>
                  <a:pt x="2045283" y="0"/>
                </a:lnTo>
                <a:lnTo>
                  <a:pt x="2045283" y="2309869"/>
                </a:lnTo>
                <a:lnTo>
                  <a:pt x="0" y="230986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0">
            <a:off x="3397533" y="7880409"/>
            <a:ext cx="2898485" cy="2946364"/>
          </a:xfrm>
          <a:custGeom>
            <a:avLst/>
            <a:gdLst/>
            <a:ahLst/>
            <a:cxnLst/>
            <a:rect r="r" b="b" t="t" l="l"/>
            <a:pathLst>
              <a:path h="2946364" w="2898485">
                <a:moveTo>
                  <a:pt x="0" y="0"/>
                </a:moveTo>
                <a:lnTo>
                  <a:pt x="2898485" y="0"/>
                </a:lnTo>
                <a:lnTo>
                  <a:pt x="2898485" y="2946364"/>
                </a:lnTo>
                <a:lnTo>
                  <a:pt x="0" y="2946364"/>
                </a:lnTo>
                <a:lnTo>
                  <a:pt x="0" y="0"/>
                </a:lnTo>
                <a:close/>
              </a:path>
            </a:pathLst>
          </a:custGeom>
          <a:blipFill>
            <a:blip r:embed="rId9"/>
            <a:stretch>
              <a:fillRect l="0" t="0" r="0" b="0"/>
            </a:stretch>
          </a:blipFill>
        </p:spPr>
      </p:sp>
      <p:sp>
        <p:nvSpPr>
          <p:cNvPr name="Freeform 9" id="9"/>
          <p:cNvSpPr/>
          <p:nvPr/>
        </p:nvSpPr>
        <p:spPr>
          <a:xfrm flipH="false" flipV="false" rot="0">
            <a:off x="14551279" y="7383765"/>
            <a:ext cx="1955335" cy="1734915"/>
          </a:xfrm>
          <a:custGeom>
            <a:avLst/>
            <a:gdLst/>
            <a:ahLst/>
            <a:cxnLst/>
            <a:rect r="r" b="b" t="t" l="l"/>
            <a:pathLst>
              <a:path h="1734915" w="1955335">
                <a:moveTo>
                  <a:pt x="0" y="0"/>
                </a:moveTo>
                <a:lnTo>
                  <a:pt x="1955335" y="0"/>
                </a:lnTo>
                <a:lnTo>
                  <a:pt x="1955335" y="1734915"/>
                </a:lnTo>
                <a:lnTo>
                  <a:pt x="0" y="173491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0" id="10"/>
          <p:cNvSpPr/>
          <p:nvPr/>
        </p:nvSpPr>
        <p:spPr>
          <a:xfrm flipH="false" flipV="false" rot="0">
            <a:off x="7895920" y="1102368"/>
            <a:ext cx="10070592" cy="8251223"/>
          </a:xfrm>
          <a:custGeom>
            <a:avLst/>
            <a:gdLst/>
            <a:ahLst/>
            <a:cxnLst/>
            <a:rect r="r" b="b" t="t" l="l"/>
            <a:pathLst>
              <a:path h="8251223" w="10070592">
                <a:moveTo>
                  <a:pt x="0" y="0"/>
                </a:moveTo>
                <a:lnTo>
                  <a:pt x="10070592" y="0"/>
                </a:lnTo>
                <a:lnTo>
                  <a:pt x="10070592" y="8251223"/>
                </a:lnTo>
                <a:lnTo>
                  <a:pt x="0" y="8251223"/>
                </a:lnTo>
                <a:lnTo>
                  <a:pt x="0" y="0"/>
                </a:lnTo>
                <a:close/>
              </a:path>
            </a:pathLst>
          </a:custGeom>
          <a:blipFill>
            <a:blip r:embed="rId14"/>
            <a:stretch>
              <a:fillRect l="0" t="0" r="0" b="0"/>
            </a:stretch>
          </a:blipFill>
        </p:spPr>
      </p:sp>
      <p:grpSp>
        <p:nvGrpSpPr>
          <p:cNvPr name="Group 11" id="11"/>
          <p:cNvGrpSpPr/>
          <p:nvPr/>
        </p:nvGrpSpPr>
        <p:grpSpPr>
          <a:xfrm rot="0">
            <a:off x="398879" y="2665298"/>
            <a:ext cx="6622417" cy="7278347"/>
            <a:chOff x="0" y="0"/>
            <a:chExt cx="1744176" cy="1916931"/>
          </a:xfrm>
        </p:grpSpPr>
        <p:sp>
          <p:nvSpPr>
            <p:cNvPr name="Freeform 12" id="12"/>
            <p:cNvSpPr/>
            <p:nvPr/>
          </p:nvSpPr>
          <p:spPr>
            <a:xfrm flipH="false" flipV="false" rot="0">
              <a:off x="0" y="0"/>
              <a:ext cx="1744176" cy="1916931"/>
            </a:xfrm>
            <a:custGeom>
              <a:avLst/>
              <a:gdLst/>
              <a:ahLst/>
              <a:cxnLst/>
              <a:rect r="r" b="b" t="t" l="l"/>
              <a:pathLst>
                <a:path h="1916931" w="1744176">
                  <a:moveTo>
                    <a:pt x="59621" y="0"/>
                  </a:moveTo>
                  <a:lnTo>
                    <a:pt x="1684554" y="0"/>
                  </a:lnTo>
                  <a:cubicBezTo>
                    <a:pt x="1717482" y="0"/>
                    <a:pt x="1744176" y="26693"/>
                    <a:pt x="1744176" y="59621"/>
                  </a:cubicBezTo>
                  <a:lnTo>
                    <a:pt x="1744176" y="1857310"/>
                  </a:lnTo>
                  <a:cubicBezTo>
                    <a:pt x="1744176" y="1890238"/>
                    <a:pt x="1717482" y="1916931"/>
                    <a:pt x="1684554" y="1916931"/>
                  </a:cubicBezTo>
                  <a:lnTo>
                    <a:pt x="59621" y="1916931"/>
                  </a:lnTo>
                  <a:cubicBezTo>
                    <a:pt x="26693" y="1916931"/>
                    <a:pt x="0" y="1890238"/>
                    <a:pt x="0" y="1857310"/>
                  </a:cubicBezTo>
                  <a:lnTo>
                    <a:pt x="0" y="59621"/>
                  </a:lnTo>
                  <a:cubicBezTo>
                    <a:pt x="0" y="26693"/>
                    <a:pt x="26693" y="0"/>
                    <a:pt x="59621" y="0"/>
                  </a:cubicBezTo>
                  <a:close/>
                </a:path>
              </a:pathLst>
            </a:custGeom>
            <a:solidFill>
              <a:srgbClr val="FFAC33"/>
            </a:solidFill>
          </p:spPr>
        </p:sp>
        <p:sp>
          <p:nvSpPr>
            <p:cNvPr name="TextBox 13" id="13"/>
            <p:cNvSpPr txBox="true"/>
            <p:nvPr/>
          </p:nvSpPr>
          <p:spPr>
            <a:xfrm>
              <a:off x="0" y="-38100"/>
              <a:ext cx="1744176" cy="1955031"/>
            </a:xfrm>
            <a:prstGeom prst="rect">
              <a:avLst/>
            </a:prstGeom>
          </p:spPr>
          <p:txBody>
            <a:bodyPr anchor="ctr" rtlCol="false" tIns="50800" lIns="50800" bIns="50800" rIns="50800"/>
            <a:lstStyle/>
            <a:p>
              <a:pPr algn="ctr">
                <a:lnSpc>
                  <a:spcPts val="2659"/>
                </a:lnSpc>
              </a:pPr>
            </a:p>
          </p:txBody>
        </p:sp>
      </p:grpSp>
      <p:sp>
        <p:nvSpPr>
          <p:cNvPr name="TextBox 14" id="14"/>
          <p:cNvSpPr txBox="true"/>
          <p:nvPr/>
        </p:nvSpPr>
        <p:spPr>
          <a:xfrm rot="0">
            <a:off x="1981795" y="857250"/>
            <a:ext cx="3456583" cy="1517889"/>
          </a:xfrm>
          <a:prstGeom prst="rect">
            <a:avLst/>
          </a:prstGeom>
        </p:spPr>
        <p:txBody>
          <a:bodyPr anchor="t" rtlCol="false" tIns="0" lIns="0" bIns="0" rIns="0">
            <a:spAutoFit/>
          </a:bodyPr>
          <a:lstStyle/>
          <a:p>
            <a:pPr algn="ctr">
              <a:lnSpc>
                <a:spcPts val="12411"/>
              </a:lnSpc>
              <a:spcBef>
                <a:spcPct val="0"/>
              </a:spcBef>
            </a:pPr>
            <a:r>
              <a:rPr lang="en-US" b="true" sz="8865">
                <a:solidFill>
                  <a:srgbClr val="FFCC4D"/>
                </a:solidFill>
                <a:latin typeface="One Little Font Bold"/>
                <a:ea typeface="One Little Font Bold"/>
                <a:cs typeface="One Little Font Bold"/>
                <a:sym typeface="One Little Font Bold"/>
              </a:rPr>
              <a:t>Prepuce</a:t>
            </a:r>
          </a:p>
        </p:txBody>
      </p:sp>
      <p:sp>
        <p:nvSpPr>
          <p:cNvPr name="TextBox 15" id="15"/>
          <p:cNvSpPr txBox="true"/>
          <p:nvPr/>
        </p:nvSpPr>
        <p:spPr>
          <a:xfrm rot="0">
            <a:off x="1124042" y="2971617"/>
            <a:ext cx="4981178" cy="5588228"/>
          </a:xfrm>
          <a:prstGeom prst="rect">
            <a:avLst/>
          </a:prstGeom>
        </p:spPr>
        <p:txBody>
          <a:bodyPr anchor="t" rtlCol="false" tIns="0" lIns="0" bIns="0" rIns="0">
            <a:spAutoFit/>
          </a:bodyPr>
          <a:lstStyle/>
          <a:p>
            <a:pPr algn="ctr">
              <a:lnSpc>
                <a:spcPts val="5540"/>
              </a:lnSpc>
            </a:pPr>
          </a:p>
          <a:p>
            <a:pPr algn="ctr">
              <a:lnSpc>
                <a:spcPts val="5540"/>
              </a:lnSpc>
              <a:spcBef>
                <a:spcPct val="0"/>
              </a:spcBef>
            </a:pPr>
            <a:r>
              <a:rPr lang="en-US" sz="3957">
                <a:solidFill>
                  <a:srgbClr val="FFF1CC"/>
                </a:solidFill>
                <a:latin typeface="Sniglet"/>
                <a:ea typeface="Sniglet"/>
                <a:cs typeface="Sniglet"/>
                <a:sym typeface="Sniglet"/>
              </a:rPr>
              <a:t>Prepusium adalah kulit yang menutupi klitoris, sementara bibir vagina adalah sebutan untuk bagian kulit di sekitar lubang vagina</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FF1CC"/>
        </a:solidFill>
      </p:bgPr>
    </p:bg>
    <p:spTree>
      <p:nvGrpSpPr>
        <p:cNvPr id="1" name=""/>
        <p:cNvGrpSpPr/>
        <p:nvPr/>
      </p:nvGrpSpPr>
      <p:grpSpPr>
        <a:xfrm>
          <a:off x="0" y="0"/>
          <a:ext cx="0" cy="0"/>
          <a:chOff x="0" y="0"/>
          <a:chExt cx="0" cy="0"/>
        </a:xfrm>
      </p:grpSpPr>
      <p:sp>
        <p:nvSpPr>
          <p:cNvPr name="Freeform 2" id="2"/>
          <p:cNvSpPr/>
          <p:nvPr/>
        </p:nvSpPr>
        <p:spPr>
          <a:xfrm flipH="false" flipV="false" rot="0">
            <a:off x="0" y="8577134"/>
            <a:ext cx="18878881" cy="2540783"/>
          </a:xfrm>
          <a:custGeom>
            <a:avLst/>
            <a:gdLst/>
            <a:ahLst/>
            <a:cxnLst/>
            <a:rect r="r" b="b" t="t" l="l"/>
            <a:pathLst>
              <a:path h="2540783" w="18878881">
                <a:moveTo>
                  <a:pt x="0" y="0"/>
                </a:moveTo>
                <a:lnTo>
                  <a:pt x="18878881" y="0"/>
                </a:lnTo>
                <a:lnTo>
                  <a:pt x="18878881" y="2540783"/>
                </a:lnTo>
                <a:lnTo>
                  <a:pt x="0" y="2540783"/>
                </a:lnTo>
                <a:lnTo>
                  <a:pt x="0" y="0"/>
                </a:lnTo>
                <a:close/>
              </a:path>
            </a:pathLst>
          </a:custGeom>
          <a:blipFill>
            <a:blip r:embed="rId2"/>
            <a:stretch>
              <a:fillRect l="0" t="0" r="0" b="0"/>
            </a:stretch>
          </a:blipFill>
        </p:spPr>
      </p:sp>
      <p:sp>
        <p:nvSpPr>
          <p:cNvPr name="Freeform 3" id="3"/>
          <p:cNvSpPr/>
          <p:nvPr/>
        </p:nvSpPr>
        <p:spPr>
          <a:xfrm flipH="true" flipV="false" rot="0">
            <a:off x="16172522" y="5962302"/>
            <a:ext cx="4453254" cy="4428964"/>
          </a:xfrm>
          <a:custGeom>
            <a:avLst/>
            <a:gdLst/>
            <a:ahLst/>
            <a:cxnLst/>
            <a:rect r="r" b="b" t="t" l="l"/>
            <a:pathLst>
              <a:path h="4428964" w="4453254">
                <a:moveTo>
                  <a:pt x="4453254" y="0"/>
                </a:moveTo>
                <a:lnTo>
                  <a:pt x="0" y="0"/>
                </a:lnTo>
                <a:lnTo>
                  <a:pt x="0" y="4428964"/>
                </a:lnTo>
                <a:lnTo>
                  <a:pt x="4453254" y="4428964"/>
                </a:lnTo>
                <a:lnTo>
                  <a:pt x="4453254"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true" flipV="false" rot="0">
            <a:off x="-797050" y="6200100"/>
            <a:ext cx="4235578" cy="4362487"/>
          </a:xfrm>
          <a:custGeom>
            <a:avLst/>
            <a:gdLst/>
            <a:ahLst/>
            <a:cxnLst/>
            <a:rect r="r" b="b" t="t" l="l"/>
            <a:pathLst>
              <a:path h="4362487" w="4235578">
                <a:moveTo>
                  <a:pt x="4235578" y="0"/>
                </a:moveTo>
                <a:lnTo>
                  <a:pt x="0" y="0"/>
                </a:lnTo>
                <a:lnTo>
                  <a:pt x="0" y="4362487"/>
                </a:lnTo>
                <a:lnTo>
                  <a:pt x="4235578" y="4362487"/>
                </a:lnTo>
                <a:lnTo>
                  <a:pt x="4235578"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028700" y="8769373"/>
            <a:ext cx="2335734" cy="2348544"/>
          </a:xfrm>
          <a:custGeom>
            <a:avLst/>
            <a:gdLst/>
            <a:ahLst/>
            <a:cxnLst/>
            <a:rect r="r" b="b" t="t" l="l"/>
            <a:pathLst>
              <a:path h="2348544" w="2335734">
                <a:moveTo>
                  <a:pt x="0" y="0"/>
                </a:moveTo>
                <a:lnTo>
                  <a:pt x="2335734" y="0"/>
                </a:lnTo>
                <a:lnTo>
                  <a:pt x="2335734" y="2348544"/>
                </a:lnTo>
                <a:lnTo>
                  <a:pt x="0" y="234854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11481973" y="7880409"/>
            <a:ext cx="2898485" cy="2946364"/>
          </a:xfrm>
          <a:custGeom>
            <a:avLst/>
            <a:gdLst/>
            <a:ahLst/>
            <a:cxnLst/>
            <a:rect r="r" b="b" t="t" l="l"/>
            <a:pathLst>
              <a:path h="2946364" w="2898485">
                <a:moveTo>
                  <a:pt x="0" y="0"/>
                </a:moveTo>
                <a:lnTo>
                  <a:pt x="2898486" y="0"/>
                </a:lnTo>
                <a:lnTo>
                  <a:pt x="2898486" y="2946364"/>
                </a:lnTo>
                <a:lnTo>
                  <a:pt x="0" y="2946364"/>
                </a:lnTo>
                <a:lnTo>
                  <a:pt x="0" y="0"/>
                </a:lnTo>
                <a:close/>
              </a:path>
            </a:pathLst>
          </a:custGeom>
          <a:blipFill>
            <a:blip r:embed="rId9"/>
            <a:stretch>
              <a:fillRect l="0" t="0" r="0" b="0"/>
            </a:stretch>
          </a:blipFill>
        </p:spPr>
      </p:sp>
      <p:sp>
        <p:nvSpPr>
          <p:cNvPr name="Freeform 7" id="7"/>
          <p:cNvSpPr/>
          <p:nvPr/>
        </p:nvSpPr>
        <p:spPr>
          <a:xfrm flipH="false" flipV="false" rot="0">
            <a:off x="14551279" y="8808048"/>
            <a:ext cx="2045284" cy="2309869"/>
          </a:xfrm>
          <a:custGeom>
            <a:avLst/>
            <a:gdLst/>
            <a:ahLst/>
            <a:cxnLst/>
            <a:rect r="r" b="b" t="t" l="l"/>
            <a:pathLst>
              <a:path h="2309869" w="2045284">
                <a:moveTo>
                  <a:pt x="0" y="0"/>
                </a:moveTo>
                <a:lnTo>
                  <a:pt x="2045283" y="0"/>
                </a:lnTo>
                <a:lnTo>
                  <a:pt x="2045283" y="2309869"/>
                </a:lnTo>
                <a:lnTo>
                  <a:pt x="0" y="230986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0">
            <a:off x="3397533" y="7880409"/>
            <a:ext cx="2898485" cy="2946364"/>
          </a:xfrm>
          <a:custGeom>
            <a:avLst/>
            <a:gdLst/>
            <a:ahLst/>
            <a:cxnLst/>
            <a:rect r="r" b="b" t="t" l="l"/>
            <a:pathLst>
              <a:path h="2946364" w="2898485">
                <a:moveTo>
                  <a:pt x="0" y="0"/>
                </a:moveTo>
                <a:lnTo>
                  <a:pt x="2898485" y="0"/>
                </a:lnTo>
                <a:lnTo>
                  <a:pt x="2898485" y="2946364"/>
                </a:lnTo>
                <a:lnTo>
                  <a:pt x="0" y="2946364"/>
                </a:lnTo>
                <a:lnTo>
                  <a:pt x="0" y="0"/>
                </a:lnTo>
                <a:close/>
              </a:path>
            </a:pathLst>
          </a:custGeom>
          <a:blipFill>
            <a:blip r:embed="rId9"/>
            <a:stretch>
              <a:fillRect l="0" t="0" r="0" b="0"/>
            </a:stretch>
          </a:blipFill>
        </p:spPr>
      </p:sp>
      <p:sp>
        <p:nvSpPr>
          <p:cNvPr name="Freeform 9" id="9"/>
          <p:cNvSpPr/>
          <p:nvPr/>
        </p:nvSpPr>
        <p:spPr>
          <a:xfrm flipH="false" flipV="false" rot="0">
            <a:off x="14551279" y="7383765"/>
            <a:ext cx="1955335" cy="1734915"/>
          </a:xfrm>
          <a:custGeom>
            <a:avLst/>
            <a:gdLst/>
            <a:ahLst/>
            <a:cxnLst/>
            <a:rect r="r" b="b" t="t" l="l"/>
            <a:pathLst>
              <a:path h="1734915" w="1955335">
                <a:moveTo>
                  <a:pt x="0" y="0"/>
                </a:moveTo>
                <a:lnTo>
                  <a:pt x="1955335" y="0"/>
                </a:lnTo>
                <a:lnTo>
                  <a:pt x="1955335" y="1734915"/>
                </a:lnTo>
                <a:lnTo>
                  <a:pt x="0" y="173491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0" id="10"/>
          <p:cNvSpPr/>
          <p:nvPr/>
        </p:nvSpPr>
        <p:spPr>
          <a:xfrm flipH="false" flipV="false" rot="0">
            <a:off x="7895920" y="1102368"/>
            <a:ext cx="10070592" cy="8251223"/>
          </a:xfrm>
          <a:custGeom>
            <a:avLst/>
            <a:gdLst/>
            <a:ahLst/>
            <a:cxnLst/>
            <a:rect r="r" b="b" t="t" l="l"/>
            <a:pathLst>
              <a:path h="8251223" w="10070592">
                <a:moveTo>
                  <a:pt x="0" y="0"/>
                </a:moveTo>
                <a:lnTo>
                  <a:pt x="10070592" y="0"/>
                </a:lnTo>
                <a:lnTo>
                  <a:pt x="10070592" y="8251223"/>
                </a:lnTo>
                <a:lnTo>
                  <a:pt x="0" y="8251223"/>
                </a:lnTo>
                <a:lnTo>
                  <a:pt x="0" y="0"/>
                </a:lnTo>
                <a:close/>
              </a:path>
            </a:pathLst>
          </a:custGeom>
          <a:blipFill>
            <a:blip r:embed="rId14"/>
            <a:stretch>
              <a:fillRect l="0" t="0" r="0" b="0"/>
            </a:stretch>
          </a:blipFill>
        </p:spPr>
      </p:sp>
      <p:grpSp>
        <p:nvGrpSpPr>
          <p:cNvPr name="Group 11" id="11"/>
          <p:cNvGrpSpPr/>
          <p:nvPr/>
        </p:nvGrpSpPr>
        <p:grpSpPr>
          <a:xfrm rot="0">
            <a:off x="398879" y="2665298"/>
            <a:ext cx="6622417" cy="7278347"/>
            <a:chOff x="0" y="0"/>
            <a:chExt cx="1744176" cy="1916931"/>
          </a:xfrm>
        </p:grpSpPr>
        <p:sp>
          <p:nvSpPr>
            <p:cNvPr name="Freeform 12" id="12"/>
            <p:cNvSpPr/>
            <p:nvPr/>
          </p:nvSpPr>
          <p:spPr>
            <a:xfrm flipH="false" flipV="false" rot="0">
              <a:off x="0" y="0"/>
              <a:ext cx="1744176" cy="1916931"/>
            </a:xfrm>
            <a:custGeom>
              <a:avLst/>
              <a:gdLst/>
              <a:ahLst/>
              <a:cxnLst/>
              <a:rect r="r" b="b" t="t" l="l"/>
              <a:pathLst>
                <a:path h="1916931" w="1744176">
                  <a:moveTo>
                    <a:pt x="59621" y="0"/>
                  </a:moveTo>
                  <a:lnTo>
                    <a:pt x="1684554" y="0"/>
                  </a:lnTo>
                  <a:cubicBezTo>
                    <a:pt x="1717482" y="0"/>
                    <a:pt x="1744176" y="26693"/>
                    <a:pt x="1744176" y="59621"/>
                  </a:cubicBezTo>
                  <a:lnTo>
                    <a:pt x="1744176" y="1857310"/>
                  </a:lnTo>
                  <a:cubicBezTo>
                    <a:pt x="1744176" y="1890238"/>
                    <a:pt x="1717482" y="1916931"/>
                    <a:pt x="1684554" y="1916931"/>
                  </a:cubicBezTo>
                  <a:lnTo>
                    <a:pt x="59621" y="1916931"/>
                  </a:lnTo>
                  <a:cubicBezTo>
                    <a:pt x="26693" y="1916931"/>
                    <a:pt x="0" y="1890238"/>
                    <a:pt x="0" y="1857310"/>
                  </a:cubicBezTo>
                  <a:lnTo>
                    <a:pt x="0" y="59621"/>
                  </a:lnTo>
                  <a:cubicBezTo>
                    <a:pt x="0" y="26693"/>
                    <a:pt x="26693" y="0"/>
                    <a:pt x="59621" y="0"/>
                  </a:cubicBezTo>
                  <a:close/>
                </a:path>
              </a:pathLst>
            </a:custGeom>
            <a:solidFill>
              <a:srgbClr val="FFAC33"/>
            </a:solidFill>
          </p:spPr>
        </p:sp>
        <p:sp>
          <p:nvSpPr>
            <p:cNvPr name="TextBox 13" id="13"/>
            <p:cNvSpPr txBox="true"/>
            <p:nvPr/>
          </p:nvSpPr>
          <p:spPr>
            <a:xfrm>
              <a:off x="0" y="-38100"/>
              <a:ext cx="1744176" cy="1955031"/>
            </a:xfrm>
            <a:prstGeom prst="rect">
              <a:avLst/>
            </a:prstGeom>
          </p:spPr>
          <p:txBody>
            <a:bodyPr anchor="ctr" rtlCol="false" tIns="50800" lIns="50800" bIns="50800" rIns="50800"/>
            <a:lstStyle/>
            <a:p>
              <a:pPr algn="ctr">
                <a:lnSpc>
                  <a:spcPts val="2659"/>
                </a:lnSpc>
              </a:pPr>
            </a:p>
          </p:txBody>
        </p:sp>
      </p:grpSp>
      <p:sp>
        <p:nvSpPr>
          <p:cNvPr name="TextBox 14" id="14"/>
          <p:cNvSpPr txBox="true"/>
          <p:nvPr/>
        </p:nvSpPr>
        <p:spPr>
          <a:xfrm rot="0">
            <a:off x="139799" y="857250"/>
            <a:ext cx="7140575" cy="1517889"/>
          </a:xfrm>
          <a:prstGeom prst="rect">
            <a:avLst/>
          </a:prstGeom>
        </p:spPr>
        <p:txBody>
          <a:bodyPr anchor="t" rtlCol="false" tIns="0" lIns="0" bIns="0" rIns="0">
            <a:spAutoFit/>
          </a:bodyPr>
          <a:lstStyle/>
          <a:p>
            <a:pPr algn="ctr">
              <a:lnSpc>
                <a:spcPts val="12411"/>
              </a:lnSpc>
              <a:spcBef>
                <a:spcPct val="0"/>
              </a:spcBef>
            </a:pPr>
            <a:r>
              <a:rPr lang="en-US" b="true" sz="8865">
                <a:solidFill>
                  <a:srgbClr val="FFCC4D"/>
                </a:solidFill>
                <a:latin typeface="One Little Font Bold"/>
                <a:ea typeface="One Little Font Bold"/>
                <a:cs typeface="One Little Font Bold"/>
                <a:sym typeface="One Little Font Bold"/>
              </a:rPr>
              <a:t>Vagina Vestibule</a:t>
            </a:r>
          </a:p>
        </p:txBody>
      </p:sp>
      <p:sp>
        <p:nvSpPr>
          <p:cNvPr name="TextBox 15" id="15"/>
          <p:cNvSpPr txBox="true"/>
          <p:nvPr/>
        </p:nvSpPr>
        <p:spPr>
          <a:xfrm rot="0">
            <a:off x="957856" y="2270065"/>
            <a:ext cx="5504462" cy="7083526"/>
          </a:xfrm>
          <a:prstGeom prst="rect">
            <a:avLst/>
          </a:prstGeom>
        </p:spPr>
        <p:txBody>
          <a:bodyPr anchor="t" rtlCol="false" tIns="0" lIns="0" bIns="0" rIns="0">
            <a:spAutoFit/>
          </a:bodyPr>
          <a:lstStyle/>
          <a:p>
            <a:pPr algn="ctr">
              <a:lnSpc>
                <a:spcPts val="6239"/>
              </a:lnSpc>
            </a:pPr>
          </a:p>
          <a:p>
            <a:pPr algn="ctr">
              <a:lnSpc>
                <a:spcPts val="6239"/>
              </a:lnSpc>
              <a:spcBef>
                <a:spcPct val="0"/>
              </a:spcBef>
            </a:pPr>
            <a:r>
              <a:rPr lang="en-US" sz="4457">
                <a:solidFill>
                  <a:srgbClr val="FFF1CC"/>
                </a:solidFill>
                <a:latin typeface="Sniglet"/>
                <a:ea typeface="Sniglet"/>
                <a:cs typeface="Sniglet"/>
                <a:sym typeface="Sniglet"/>
              </a:rPr>
              <a:t>Di dalam vestibulum terdapat kelenjar bartholin atau vestibular yang menghasilkan cairan yang menjadi pelumas saat berhubungan seksual</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FF1CC"/>
        </a:solidFill>
      </p:bgPr>
    </p:bg>
    <p:spTree>
      <p:nvGrpSpPr>
        <p:cNvPr id="1" name=""/>
        <p:cNvGrpSpPr/>
        <p:nvPr/>
      </p:nvGrpSpPr>
      <p:grpSpPr>
        <a:xfrm>
          <a:off x="0" y="0"/>
          <a:ext cx="0" cy="0"/>
          <a:chOff x="0" y="0"/>
          <a:chExt cx="0" cy="0"/>
        </a:xfrm>
      </p:grpSpPr>
      <p:sp>
        <p:nvSpPr>
          <p:cNvPr name="Freeform 2" id="2"/>
          <p:cNvSpPr/>
          <p:nvPr/>
        </p:nvSpPr>
        <p:spPr>
          <a:xfrm flipH="false" flipV="false" rot="0">
            <a:off x="0" y="8577134"/>
            <a:ext cx="18878881" cy="2540783"/>
          </a:xfrm>
          <a:custGeom>
            <a:avLst/>
            <a:gdLst/>
            <a:ahLst/>
            <a:cxnLst/>
            <a:rect r="r" b="b" t="t" l="l"/>
            <a:pathLst>
              <a:path h="2540783" w="18878881">
                <a:moveTo>
                  <a:pt x="0" y="0"/>
                </a:moveTo>
                <a:lnTo>
                  <a:pt x="18878881" y="0"/>
                </a:lnTo>
                <a:lnTo>
                  <a:pt x="18878881" y="2540783"/>
                </a:lnTo>
                <a:lnTo>
                  <a:pt x="0" y="2540783"/>
                </a:lnTo>
                <a:lnTo>
                  <a:pt x="0" y="0"/>
                </a:lnTo>
                <a:close/>
              </a:path>
            </a:pathLst>
          </a:custGeom>
          <a:blipFill>
            <a:blip r:embed="rId2"/>
            <a:stretch>
              <a:fillRect l="0" t="0" r="0" b="0"/>
            </a:stretch>
          </a:blipFill>
        </p:spPr>
      </p:sp>
      <p:sp>
        <p:nvSpPr>
          <p:cNvPr name="Freeform 3" id="3"/>
          <p:cNvSpPr/>
          <p:nvPr/>
        </p:nvSpPr>
        <p:spPr>
          <a:xfrm flipH="true" flipV="false" rot="0">
            <a:off x="16172522" y="5962302"/>
            <a:ext cx="4453254" cy="4428964"/>
          </a:xfrm>
          <a:custGeom>
            <a:avLst/>
            <a:gdLst/>
            <a:ahLst/>
            <a:cxnLst/>
            <a:rect r="r" b="b" t="t" l="l"/>
            <a:pathLst>
              <a:path h="4428964" w="4453254">
                <a:moveTo>
                  <a:pt x="4453254" y="0"/>
                </a:moveTo>
                <a:lnTo>
                  <a:pt x="0" y="0"/>
                </a:lnTo>
                <a:lnTo>
                  <a:pt x="0" y="4428964"/>
                </a:lnTo>
                <a:lnTo>
                  <a:pt x="4453254" y="4428964"/>
                </a:lnTo>
                <a:lnTo>
                  <a:pt x="4453254"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true" flipV="false" rot="0">
            <a:off x="-797050" y="6200100"/>
            <a:ext cx="4235578" cy="4362487"/>
          </a:xfrm>
          <a:custGeom>
            <a:avLst/>
            <a:gdLst/>
            <a:ahLst/>
            <a:cxnLst/>
            <a:rect r="r" b="b" t="t" l="l"/>
            <a:pathLst>
              <a:path h="4362487" w="4235578">
                <a:moveTo>
                  <a:pt x="4235578" y="0"/>
                </a:moveTo>
                <a:lnTo>
                  <a:pt x="0" y="0"/>
                </a:lnTo>
                <a:lnTo>
                  <a:pt x="0" y="4362487"/>
                </a:lnTo>
                <a:lnTo>
                  <a:pt x="4235578" y="4362487"/>
                </a:lnTo>
                <a:lnTo>
                  <a:pt x="4235578"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028700" y="8769373"/>
            <a:ext cx="2335734" cy="2348544"/>
          </a:xfrm>
          <a:custGeom>
            <a:avLst/>
            <a:gdLst/>
            <a:ahLst/>
            <a:cxnLst/>
            <a:rect r="r" b="b" t="t" l="l"/>
            <a:pathLst>
              <a:path h="2348544" w="2335734">
                <a:moveTo>
                  <a:pt x="0" y="0"/>
                </a:moveTo>
                <a:lnTo>
                  <a:pt x="2335734" y="0"/>
                </a:lnTo>
                <a:lnTo>
                  <a:pt x="2335734" y="2348544"/>
                </a:lnTo>
                <a:lnTo>
                  <a:pt x="0" y="234854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11481973" y="7880409"/>
            <a:ext cx="2898485" cy="2946364"/>
          </a:xfrm>
          <a:custGeom>
            <a:avLst/>
            <a:gdLst/>
            <a:ahLst/>
            <a:cxnLst/>
            <a:rect r="r" b="b" t="t" l="l"/>
            <a:pathLst>
              <a:path h="2946364" w="2898485">
                <a:moveTo>
                  <a:pt x="0" y="0"/>
                </a:moveTo>
                <a:lnTo>
                  <a:pt x="2898486" y="0"/>
                </a:lnTo>
                <a:lnTo>
                  <a:pt x="2898486" y="2946364"/>
                </a:lnTo>
                <a:lnTo>
                  <a:pt x="0" y="2946364"/>
                </a:lnTo>
                <a:lnTo>
                  <a:pt x="0" y="0"/>
                </a:lnTo>
                <a:close/>
              </a:path>
            </a:pathLst>
          </a:custGeom>
          <a:blipFill>
            <a:blip r:embed="rId9"/>
            <a:stretch>
              <a:fillRect l="0" t="0" r="0" b="0"/>
            </a:stretch>
          </a:blipFill>
        </p:spPr>
      </p:sp>
      <p:sp>
        <p:nvSpPr>
          <p:cNvPr name="Freeform 7" id="7"/>
          <p:cNvSpPr/>
          <p:nvPr/>
        </p:nvSpPr>
        <p:spPr>
          <a:xfrm flipH="false" flipV="false" rot="0">
            <a:off x="14551279" y="8808048"/>
            <a:ext cx="2045284" cy="2309869"/>
          </a:xfrm>
          <a:custGeom>
            <a:avLst/>
            <a:gdLst/>
            <a:ahLst/>
            <a:cxnLst/>
            <a:rect r="r" b="b" t="t" l="l"/>
            <a:pathLst>
              <a:path h="2309869" w="2045284">
                <a:moveTo>
                  <a:pt x="0" y="0"/>
                </a:moveTo>
                <a:lnTo>
                  <a:pt x="2045283" y="0"/>
                </a:lnTo>
                <a:lnTo>
                  <a:pt x="2045283" y="2309869"/>
                </a:lnTo>
                <a:lnTo>
                  <a:pt x="0" y="230986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0">
            <a:off x="3397533" y="7880409"/>
            <a:ext cx="2898485" cy="2946364"/>
          </a:xfrm>
          <a:custGeom>
            <a:avLst/>
            <a:gdLst/>
            <a:ahLst/>
            <a:cxnLst/>
            <a:rect r="r" b="b" t="t" l="l"/>
            <a:pathLst>
              <a:path h="2946364" w="2898485">
                <a:moveTo>
                  <a:pt x="0" y="0"/>
                </a:moveTo>
                <a:lnTo>
                  <a:pt x="2898485" y="0"/>
                </a:lnTo>
                <a:lnTo>
                  <a:pt x="2898485" y="2946364"/>
                </a:lnTo>
                <a:lnTo>
                  <a:pt x="0" y="2946364"/>
                </a:lnTo>
                <a:lnTo>
                  <a:pt x="0" y="0"/>
                </a:lnTo>
                <a:close/>
              </a:path>
            </a:pathLst>
          </a:custGeom>
          <a:blipFill>
            <a:blip r:embed="rId9"/>
            <a:stretch>
              <a:fillRect l="0" t="0" r="0" b="0"/>
            </a:stretch>
          </a:blipFill>
        </p:spPr>
      </p:sp>
      <p:sp>
        <p:nvSpPr>
          <p:cNvPr name="Freeform 9" id="9"/>
          <p:cNvSpPr/>
          <p:nvPr/>
        </p:nvSpPr>
        <p:spPr>
          <a:xfrm flipH="false" flipV="false" rot="0">
            <a:off x="14551279" y="7383765"/>
            <a:ext cx="1955335" cy="1734915"/>
          </a:xfrm>
          <a:custGeom>
            <a:avLst/>
            <a:gdLst/>
            <a:ahLst/>
            <a:cxnLst/>
            <a:rect r="r" b="b" t="t" l="l"/>
            <a:pathLst>
              <a:path h="1734915" w="1955335">
                <a:moveTo>
                  <a:pt x="0" y="0"/>
                </a:moveTo>
                <a:lnTo>
                  <a:pt x="1955335" y="0"/>
                </a:lnTo>
                <a:lnTo>
                  <a:pt x="1955335" y="1734915"/>
                </a:lnTo>
                <a:lnTo>
                  <a:pt x="0" y="173491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0" id="10"/>
          <p:cNvSpPr/>
          <p:nvPr/>
        </p:nvSpPr>
        <p:spPr>
          <a:xfrm flipH="false" flipV="false" rot="0">
            <a:off x="7895920" y="1102368"/>
            <a:ext cx="10070592" cy="8251223"/>
          </a:xfrm>
          <a:custGeom>
            <a:avLst/>
            <a:gdLst/>
            <a:ahLst/>
            <a:cxnLst/>
            <a:rect r="r" b="b" t="t" l="l"/>
            <a:pathLst>
              <a:path h="8251223" w="10070592">
                <a:moveTo>
                  <a:pt x="0" y="0"/>
                </a:moveTo>
                <a:lnTo>
                  <a:pt x="10070592" y="0"/>
                </a:lnTo>
                <a:lnTo>
                  <a:pt x="10070592" y="8251223"/>
                </a:lnTo>
                <a:lnTo>
                  <a:pt x="0" y="8251223"/>
                </a:lnTo>
                <a:lnTo>
                  <a:pt x="0" y="0"/>
                </a:lnTo>
                <a:close/>
              </a:path>
            </a:pathLst>
          </a:custGeom>
          <a:blipFill>
            <a:blip r:embed="rId14"/>
            <a:stretch>
              <a:fillRect l="0" t="0" r="0" b="0"/>
            </a:stretch>
          </a:blipFill>
        </p:spPr>
      </p:sp>
      <p:grpSp>
        <p:nvGrpSpPr>
          <p:cNvPr name="Group 11" id="11"/>
          <p:cNvGrpSpPr/>
          <p:nvPr/>
        </p:nvGrpSpPr>
        <p:grpSpPr>
          <a:xfrm rot="0">
            <a:off x="398879" y="2665298"/>
            <a:ext cx="6622417" cy="7278347"/>
            <a:chOff x="0" y="0"/>
            <a:chExt cx="1744176" cy="1916931"/>
          </a:xfrm>
        </p:grpSpPr>
        <p:sp>
          <p:nvSpPr>
            <p:cNvPr name="Freeform 12" id="12"/>
            <p:cNvSpPr/>
            <p:nvPr/>
          </p:nvSpPr>
          <p:spPr>
            <a:xfrm flipH="false" flipV="false" rot="0">
              <a:off x="0" y="0"/>
              <a:ext cx="1744176" cy="1916931"/>
            </a:xfrm>
            <a:custGeom>
              <a:avLst/>
              <a:gdLst/>
              <a:ahLst/>
              <a:cxnLst/>
              <a:rect r="r" b="b" t="t" l="l"/>
              <a:pathLst>
                <a:path h="1916931" w="1744176">
                  <a:moveTo>
                    <a:pt x="59621" y="0"/>
                  </a:moveTo>
                  <a:lnTo>
                    <a:pt x="1684554" y="0"/>
                  </a:lnTo>
                  <a:cubicBezTo>
                    <a:pt x="1717482" y="0"/>
                    <a:pt x="1744176" y="26693"/>
                    <a:pt x="1744176" y="59621"/>
                  </a:cubicBezTo>
                  <a:lnTo>
                    <a:pt x="1744176" y="1857310"/>
                  </a:lnTo>
                  <a:cubicBezTo>
                    <a:pt x="1744176" y="1890238"/>
                    <a:pt x="1717482" y="1916931"/>
                    <a:pt x="1684554" y="1916931"/>
                  </a:cubicBezTo>
                  <a:lnTo>
                    <a:pt x="59621" y="1916931"/>
                  </a:lnTo>
                  <a:cubicBezTo>
                    <a:pt x="26693" y="1916931"/>
                    <a:pt x="0" y="1890238"/>
                    <a:pt x="0" y="1857310"/>
                  </a:cubicBezTo>
                  <a:lnTo>
                    <a:pt x="0" y="59621"/>
                  </a:lnTo>
                  <a:cubicBezTo>
                    <a:pt x="0" y="26693"/>
                    <a:pt x="26693" y="0"/>
                    <a:pt x="59621" y="0"/>
                  </a:cubicBezTo>
                  <a:close/>
                </a:path>
              </a:pathLst>
            </a:custGeom>
            <a:solidFill>
              <a:srgbClr val="FFAC33"/>
            </a:solidFill>
          </p:spPr>
        </p:sp>
        <p:sp>
          <p:nvSpPr>
            <p:cNvPr name="TextBox 13" id="13"/>
            <p:cNvSpPr txBox="true"/>
            <p:nvPr/>
          </p:nvSpPr>
          <p:spPr>
            <a:xfrm>
              <a:off x="0" y="-38100"/>
              <a:ext cx="1744176" cy="1955031"/>
            </a:xfrm>
            <a:prstGeom prst="rect">
              <a:avLst/>
            </a:prstGeom>
          </p:spPr>
          <p:txBody>
            <a:bodyPr anchor="ctr" rtlCol="false" tIns="50800" lIns="50800" bIns="50800" rIns="50800"/>
            <a:lstStyle/>
            <a:p>
              <a:pPr algn="ctr">
                <a:lnSpc>
                  <a:spcPts val="2659"/>
                </a:lnSpc>
              </a:pPr>
            </a:p>
          </p:txBody>
        </p:sp>
      </p:grpSp>
      <p:sp>
        <p:nvSpPr>
          <p:cNvPr name="TextBox 14" id="14"/>
          <p:cNvSpPr txBox="true"/>
          <p:nvPr/>
        </p:nvSpPr>
        <p:spPr>
          <a:xfrm rot="0">
            <a:off x="103758" y="857250"/>
            <a:ext cx="7212657" cy="1517889"/>
          </a:xfrm>
          <a:prstGeom prst="rect">
            <a:avLst/>
          </a:prstGeom>
        </p:spPr>
        <p:txBody>
          <a:bodyPr anchor="t" rtlCol="false" tIns="0" lIns="0" bIns="0" rIns="0">
            <a:spAutoFit/>
          </a:bodyPr>
          <a:lstStyle/>
          <a:p>
            <a:pPr algn="ctr">
              <a:lnSpc>
                <a:spcPts val="12411"/>
              </a:lnSpc>
              <a:spcBef>
                <a:spcPct val="0"/>
              </a:spcBef>
            </a:pPr>
            <a:r>
              <a:rPr lang="en-US" b="true" sz="8865">
                <a:solidFill>
                  <a:srgbClr val="FFCC4D"/>
                </a:solidFill>
                <a:latin typeface="One Little Font Bold"/>
                <a:ea typeface="One Little Font Bold"/>
                <a:cs typeface="One Little Font Bold"/>
                <a:sym typeface="One Little Font Bold"/>
              </a:rPr>
              <a:t>PUDENDAL CLEFT</a:t>
            </a:r>
          </a:p>
        </p:txBody>
      </p:sp>
      <p:sp>
        <p:nvSpPr>
          <p:cNvPr name="TextBox 15" id="15"/>
          <p:cNvSpPr txBox="true"/>
          <p:nvPr/>
        </p:nvSpPr>
        <p:spPr>
          <a:xfrm rot="0">
            <a:off x="957856" y="3114902"/>
            <a:ext cx="5504462" cy="6293414"/>
          </a:xfrm>
          <a:prstGeom prst="rect">
            <a:avLst/>
          </a:prstGeom>
        </p:spPr>
        <p:txBody>
          <a:bodyPr anchor="t" rtlCol="false" tIns="0" lIns="0" bIns="0" rIns="0">
            <a:spAutoFit/>
          </a:bodyPr>
          <a:lstStyle/>
          <a:p>
            <a:pPr algn="ctr">
              <a:lnSpc>
                <a:spcPts val="6239"/>
              </a:lnSpc>
              <a:spcBef>
                <a:spcPct val="0"/>
              </a:spcBef>
            </a:pPr>
            <a:r>
              <a:rPr lang="en-US" sz="4457">
                <a:solidFill>
                  <a:srgbClr val="FFF1CC"/>
                </a:solidFill>
                <a:latin typeface="Sniglet"/>
                <a:ea typeface="Sniglet"/>
                <a:cs typeface="Sniglet"/>
                <a:sym typeface="Sniglet"/>
              </a:rPr>
              <a:t>Labia Minora dibungkus dalam PUDENDAL CLEFT di dalam labia majora serta mengelilingi uretra externa dan muara orifisium vagina.</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FF1CC"/>
        </a:solidFill>
      </p:bgPr>
    </p:bg>
    <p:spTree>
      <p:nvGrpSpPr>
        <p:cNvPr id="1" name=""/>
        <p:cNvGrpSpPr/>
        <p:nvPr/>
      </p:nvGrpSpPr>
      <p:grpSpPr>
        <a:xfrm>
          <a:off x="0" y="0"/>
          <a:ext cx="0" cy="0"/>
          <a:chOff x="0" y="0"/>
          <a:chExt cx="0" cy="0"/>
        </a:xfrm>
      </p:grpSpPr>
      <p:sp>
        <p:nvSpPr>
          <p:cNvPr name="Freeform 2" id="2"/>
          <p:cNvSpPr/>
          <p:nvPr/>
        </p:nvSpPr>
        <p:spPr>
          <a:xfrm flipH="false" flipV="false" rot="0">
            <a:off x="0" y="8577134"/>
            <a:ext cx="18878881" cy="2540783"/>
          </a:xfrm>
          <a:custGeom>
            <a:avLst/>
            <a:gdLst/>
            <a:ahLst/>
            <a:cxnLst/>
            <a:rect r="r" b="b" t="t" l="l"/>
            <a:pathLst>
              <a:path h="2540783" w="18878881">
                <a:moveTo>
                  <a:pt x="0" y="0"/>
                </a:moveTo>
                <a:lnTo>
                  <a:pt x="18878881" y="0"/>
                </a:lnTo>
                <a:lnTo>
                  <a:pt x="18878881" y="2540783"/>
                </a:lnTo>
                <a:lnTo>
                  <a:pt x="0" y="2540783"/>
                </a:lnTo>
                <a:lnTo>
                  <a:pt x="0" y="0"/>
                </a:lnTo>
                <a:close/>
              </a:path>
            </a:pathLst>
          </a:custGeom>
          <a:blipFill>
            <a:blip r:embed="rId2"/>
            <a:stretch>
              <a:fillRect l="0" t="0" r="0" b="0"/>
            </a:stretch>
          </a:blipFill>
        </p:spPr>
      </p:sp>
      <p:sp>
        <p:nvSpPr>
          <p:cNvPr name="Freeform 3" id="3"/>
          <p:cNvSpPr/>
          <p:nvPr/>
        </p:nvSpPr>
        <p:spPr>
          <a:xfrm flipH="true" flipV="false" rot="0">
            <a:off x="16172522" y="5962302"/>
            <a:ext cx="4453254" cy="4428964"/>
          </a:xfrm>
          <a:custGeom>
            <a:avLst/>
            <a:gdLst/>
            <a:ahLst/>
            <a:cxnLst/>
            <a:rect r="r" b="b" t="t" l="l"/>
            <a:pathLst>
              <a:path h="4428964" w="4453254">
                <a:moveTo>
                  <a:pt x="4453254" y="0"/>
                </a:moveTo>
                <a:lnTo>
                  <a:pt x="0" y="0"/>
                </a:lnTo>
                <a:lnTo>
                  <a:pt x="0" y="4428964"/>
                </a:lnTo>
                <a:lnTo>
                  <a:pt x="4453254" y="4428964"/>
                </a:lnTo>
                <a:lnTo>
                  <a:pt x="4453254"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true" flipV="false" rot="0">
            <a:off x="-797050" y="6200100"/>
            <a:ext cx="4235578" cy="4362487"/>
          </a:xfrm>
          <a:custGeom>
            <a:avLst/>
            <a:gdLst/>
            <a:ahLst/>
            <a:cxnLst/>
            <a:rect r="r" b="b" t="t" l="l"/>
            <a:pathLst>
              <a:path h="4362487" w="4235578">
                <a:moveTo>
                  <a:pt x="4235578" y="0"/>
                </a:moveTo>
                <a:lnTo>
                  <a:pt x="0" y="0"/>
                </a:lnTo>
                <a:lnTo>
                  <a:pt x="0" y="4362487"/>
                </a:lnTo>
                <a:lnTo>
                  <a:pt x="4235578" y="4362487"/>
                </a:lnTo>
                <a:lnTo>
                  <a:pt x="4235578"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028700" y="8769373"/>
            <a:ext cx="2335734" cy="2348544"/>
          </a:xfrm>
          <a:custGeom>
            <a:avLst/>
            <a:gdLst/>
            <a:ahLst/>
            <a:cxnLst/>
            <a:rect r="r" b="b" t="t" l="l"/>
            <a:pathLst>
              <a:path h="2348544" w="2335734">
                <a:moveTo>
                  <a:pt x="0" y="0"/>
                </a:moveTo>
                <a:lnTo>
                  <a:pt x="2335734" y="0"/>
                </a:lnTo>
                <a:lnTo>
                  <a:pt x="2335734" y="2348544"/>
                </a:lnTo>
                <a:lnTo>
                  <a:pt x="0" y="234854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11481973" y="7880409"/>
            <a:ext cx="2898485" cy="2946364"/>
          </a:xfrm>
          <a:custGeom>
            <a:avLst/>
            <a:gdLst/>
            <a:ahLst/>
            <a:cxnLst/>
            <a:rect r="r" b="b" t="t" l="l"/>
            <a:pathLst>
              <a:path h="2946364" w="2898485">
                <a:moveTo>
                  <a:pt x="0" y="0"/>
                </a:moveTo>
                <a:lnTo>
                  <a:pt x="2898486" y="0"/>
                </a:lnTo>
                <a:lnTo>
                  <a:pt x="2898486" y="2946364"/>
                </a:lnTo>
                <a:lnTo>
                  <a:pt x="0" y="2946364"/>
                </a:lnTo>
                <a:lnTo>
                  <a:pt x="0" y="0"/>
                </a:lnTo>
                <a:close/>
              </a:path>
            </a:pathLst>
          </a:custGeom>
          <a:blipFill>
            <a:blip r:embed="rId9"/>
            <a:stretch>
              <a:fillRect l="0" t="0" r="0" b="0"/>
            </a:stretch>
          </a:blipFill>
        </p:spPr>
      </p:sp>
      <p:sp>
        <p:nvSpPr>
          <p:cNvPr name="Freeform 7" id="7"/>
          <p:cNvSpPr/>
          <p:nvPr/>
        </p:nvSpPr>
        <p:spPr>
          <a:xfrm flipH="false" flipV="false" rot="0">
            <a:off x="14551279" y="8808048"/>
            <a:ext cx="2045284" cy="2309869"/>
          </a:xfrm>
          <a:custGeom>
            <a:avLst/>
            <a:gdLst/>
            <a:ahLst/>
            <a:cxnLst/>
            <a:rect r="r" b="b" t="t" l="l"/>
            <a:pathLst>
              <a:path h="2309869" w="2045284">
                <a:moveTo>
                  <a:pt x="0" y="0"/>
                </a:moveTo>
                <a:lnTo>
                  <a:pt x="2045283" y="0"/>
                </a:lnTo>
                <a:lnTo>
                  <a:pt x="2045283" y="2309869"/>
                </a:lnTo>
                <a:lnTo>
                  <a:pt x="0" y="230986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0">
            <a:off x="3397533" y="7880409"/>
            <a:ext cx="2898485" cy="2946364"/>
          </a:xfrm>
          <a:custGeom>
            <a:avLst/>
            <a:gdLst/>
            <a:ahLst/>
            <a:cxnLst/>
            <a:rect r="r" b="b" t="t" l="l"/>
            <a:pathLst>
              <a:path h="2946364" w="2898485">
                <a:moveTo>
                  <a:pt x="0" y="0"/>
                </a:moveTo>
                <a:lnTo>
                  <a:pt x="2898485" y="0"/>
                </a:lnTo>
                <a:lnTo>
                  <a:pt x="2898485" y="2946364"/>
                </a:lnTo>
                <a:lnTo>
                  <a:pt x="0" y="2946364"/>
                </a:lnTo>
                <a:lnTo>
                  <a:pt x="0" y="0"/>
                </a:lnTo>
                <a:close/>
              </a:path>
            </a:pathLst>
          </a:custGeom>
          <a:blipFill>
            <a:blip r:embed="rId9"/>
            <a:stretch>
              <a:fillRect l="0" t="0" r="0" b="0"/>
            </a:stretch>
          </a:blipFill>
        </p:spPr>
      </p:sp>
      <p:sp>
        <p:nvSpPr>
          <p:cNvPr name="Freeform 9" id="9"/>
          <p:cNvSpPr/>
          <p:nvPr/>
        </p:nvSpPr>
        <p:spPr>
          <a:xfrm flipH="false" flipV="false" rot="0">
            <a:off x="14551279" y="7383765"/>
            <a:ext cx="1955335" cy="1734915"/>
          </a:xfrm>
          <a:custGeom>
            <a:avLst/>
            <a:gdLst/>
            <a:ahLst/>
            <a:cxnLst/>
            <a:rect r="r" b="b" t="t" l="l"/>
            <a:pathLst>
              <a:path h="1734915" w="1955335">
                <a:moveTo>
                  <a:pt x="0" y="0"/>
                </a:moveTo>
                <a:lnTo>
                  <a:pt x="1955335" y="0"/>
                </a:lnTo>
                <a:lnTo>
                  <a:pt x="1955335" y="1734915"/>
                </a:lnTo>
                <a:lnTo>
                  <a:pt x="0" y="173491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0" id="10"/>
          <p:cNvSpPr/>
          <p:nvPr/>
        </p:nvSpPr>
        <p:spPr>
          <a:xfrm flipH="false" flipV="false" rot="0">
            <a:off x="7895920" y="1102368"/>
            <a:ext cx="10070592" cy="8251223"/>
          </a:xfrm>
          <a:custGeom>
            <a:avLst/>
            <a:gdLst/>
            <a:ahLst/>
            <a:cxnLst/>
            <a:rect r="r" b="b" t="t" l="l"/>
            <a:pathLst>
              <a:path h="8251223" w="10070592">
                <a:moveTo>
                  <a:pt x="0" y="0"/>
                </a:moveTo>
                <a:lnTo>
                  <a:pt x="10070592" y="0"/>
                </a:lnTo>
                <a:lnTo>
                  <a:pt x="10070592" y="8251223"/>
                </a:lnTo>
                <a:lnTo>
                  <a:pt x="0" y="8251223"/>
                </a:lnTo>
                <a:lnTo>
                  <a:pt x="0" y="0"/>
                </a:lnTo>
                <a:close/>
              </a:path>
            </a:pathLst>
          </a:custGeom>
          <a:blipFill>
            <a:blip r:embed="rId14"/>
            <a:stretch>
              <a:fillRect l="0" t="0" r="0" b="0"/>
            </a:stretch>
          </a:blipFill>
        </p:spPr>
      </p:sp>
      <p:grpSp>
        <p:nvGrpSpPr>
          <p:cNvPr name="Group 11" id="11"/>
          <p:cNvGrpSpPr/>
          <p:nvPr/>
        </p:nvGrpSpPr>
        <p:grpSpPr>
          <a:xfrm rot="0">
            <a:off x="398879" y="2665298"/>
            <a:ext cx="6622417" cy="7278347"/>
            <a:chOff x="0" y="0"/>
            <a:chExt cx="1744176" cy="1916931"/>
          </a:xfrm>
        </p:grpSpPr>
        <p:sp>
          <p:nvSpPr>
            <p:cNvPr name="Freeform 12" id="12"/>
            <p:cNvSpPr/>
            <p:nvPr/>
          </p:nvSpPr>
          <p:spPr>
            <a:xfrm flipH="false" flipV="false" rot="0">
              <a:off x="0" y="0"/>
              <a:ext cx="1744176" cy="1916931"/>
            </a:xfrm>
            <a:custGeom>
              <a:avLst/>
              <a:gdLst/>
              <a:ahLst/>
              <a:cxnLst/>
              <a:rect r="r" b="b" t="t" l="l"/>
              <a:pathLst>
                <a:path h="1916931" w="1744176">
                  <a:moveTo>
                    <a:pt x="59621" y="0"/>
                  </a:moveTo>
                  <a:lnTo>
                    <a:pt x="1684554" y="0"/>
                  </a:lnTo>
                  <a:cubicBezTo>
                    <a:pt x="1717482" y="0"/>
                    <a:pt x="1744176" y="26693"/>
                    <a:pt x="1744176" y="59621"/>
                  </a:cubicBezTo>
                  <a:lnTo>
                    <a:pt x="1744176" y="1857310"/>
                  </a:lnTo>
                  <a:cubicBezTo>
                    <a:pt x="1744176" y="1890238"/>
                    <a:pt x="1717482" y="1916931"/>
                    <a:pt x="1684554" y="1916931"/>
                  </a:cubicBezTo>
                  <a:lnTo>
                    <a:pt x="59621" y="1916931"/>
                  </a:lnTo>
                  <a:cubicBezTo>
                    <a:pt x="26693" y="1916931"/>
                    <a:pt x="0" y="1890238"/>
                    <a:pt x="0" y="1857310"/>
                  </a:cubicBezTo>
                  <a:lnTo>
                    <a:pt x="0" y="59621"/>
                  </a:lnTo>
                  <a:cubicBezTo>
                    <a:pt x="0" y="26693"/>
                    <a:pt x="26693" y="0"/>
                    <a:pt x="59621" y="0"/>
                  </a:cubicBezTo>
                  <a:close/>
                </a:path>
              </a:pathLst>
            </a:custGeom>
            <a:solidFill>
              <a:srgbClr val="FFAC33"/>
            </a:solidFill>
          </p:spPr>
        </p:sp>
        <p:sp>
          <p:nvSpPr>
            <p:cNvPr name="TextBox 13" id="13"/>
            <p:cNvSpPr txBox="true"/>
            <p:nvPr/>
          </p:nvSpPr>
          <p:spPr>
            <a:xfrm>
              <a:off x="0" y="-38100"/>
              <a:ext cx="1744176" cy="1955031"/>
            </a:xfrm>
            <a:prstGeom prst="rect">
              <a:avLst/>
            </a:prstGeom>
          </p:spPr>
          <p:txBody>
            <a:bodyPr anchor="ctr" rtlCol="false" tIns="50800" lIns="50800" bIns="50800" rIns="50800"/>
            <a:lstStyle/>
            <a:p>
              <a:pPr algn="ctr">
                <a:lnSpc>
                  <a:spcPts val="2659"/>
                </a:lnSpc>
              </a:pPr>
            </a:p>
          </p:txBody>
        </p:sp>
      </p:grpSp>
      <p:sp>
        <p:nvSpPr>
          <p:cNvPr name="TextBox 14" id="14"/>
          <p:cNvSpPr txBox="true"/>
          <p:nvPr/>
        </p:nvSpPr>
        <p:spPr>
          <a:xfrm rot="0">
            <a:off x="2565028" y="857250"/>
            <a:ext cx="2290118" cy="1517889"/>
          </a:xfrm>
          <a:prstGeom prst="rect">
            <a:avLst/>
          </a:prstGeom>
        </p:spPr>
        <p:txBody>
          <a:bodyPr anchor="t" rtlCol="false" tIns="0" lIns="0" bIns="0" rIns="0">
            <a:spAutoFit/>
          </a:bodyPr>
          <a:lstStyle/>
          <a:p>
            <a:pPr algn="ctr">
              <a:lnSpc>
                <a:spcPts val="12411"/>
              </a:lnSpc>
              <a:spcBef>
                <a:spcPct val="0"/>
              </a:spcBef>
            </a:pPr>
            <a:r>
              <a:rPr lang="en-US" b="true" sz="8865">
                <a:solidFill>
                  <a:srgbClr val="FFCC4D"/>
                </a:solidFill>
                <a:latin typeface="One Little Font Bold"/>
                <a:ea typeface="One Little Font Bold"/>
                <a:cs typeface="One Little Font Bold"/>
                <a:sym typeface="One Little Font Bold"/>
              </a:rPr>
              <a:t>ANUS</a:t>
            </a:r>
          </a:p>
        </p:txBody>
      </p:sp>
      <p:sp>
        <p:nvSpPr>
          <p:cNvPr name="TextBox 15" id="15"/>
          <p:cNvSpPr txBox="true"/>
          <p:nvPr/>
        </p:nvSpPr>
        <p:spPr>
          <a:xfrm rot="0">
            <a:off x="749659" y="2802690"/>
            <a:ext cx="5920855" cy="7044835"/>
          </a:xfrm>
          <a:prstGeom prst="rect">
            <a:avLst/>
          </a:prstGeom>
        </p:spPr>
        <p:txBody>
          <a:bodyPr anchor="t" rtlCol="false" tIns="0" lIns="0" bIns="0" rIns="0">
            <a:spAutoFit/>
          </a:bodyPr>
          <a:lstStyle/>
          <a:p>
            <a:pPr algn="ctr">
              <a:lnSpc>
                <a:spcPts val="4647"/>
              </a:lnSpc>
              <a:spcBef>
                <a:spcPct val="0"/>
              </a:spcBef>
            </a:pPr>
            <a:r>
              <a:rPr lang="en-US" sz="3319">
                <a:solidFill>
                  <a:srgbClr val="FFF1CC"/>
                </a:solidFill>
                <a:latin typeface="Sniglet"/>
                <a:ea typeface="Sniglet"/>
                <a:cs typeface="Sniglet"/>
                <a:sym typeface="Sniglet"/>
              </a:rPr>
              <a:t>Anus adalah ujung usus besar, tempat sisa makanan menyelesaikan perjalanannya melalui saluran pencernaan dan keluar. Otot, saraf, dan selaput lendir di anus bekerja sama untuk membuat gerakan usus yang sehat dan dapat Anda kendalikan. Mereka juga bekerja untuk menjaga anus tetap tertutup terhadap infeksi yang datang dari luar.</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FF1CC"/>
        </a:solidFill>
      </p:bgPr>
    </p:bg>
    <p:spTree>
      <p:nvGrpSpPr>
        <p:cNvPr id="1" name=""/>
        <p:cNvGrpSpPr/>
        <p:nvPr/>
      </p:nvGrpSpPr>
      <p:grpSpPr>
        <a:xfrm>
          <a:off x="0" y="0"/>
          <a:ext cx="0" cy="0"/>
          <a:chOff x="0" y="0"/>
          <a:chExt cx="0" cy="0"/>
        </a:xfrm>
      </p:grpSpPr>
      <p:sp>
        <p:nvSpPr>
          <p:cNvPr name="Freeform 2" id="2"/>
          <p:cNvSpPr/>
          <p:nvPr/>
        </p:nvSpPr>
        <p:spPr>
          <a:xfrm flipH="false" flipV="false" rot="0">
            <a:off x="0" y="8577134"/>
            <a:ext cx="18878881" cy="2540783"/>
          </a:xfrm>
          <a:custGeom>
            <a:avLst/>
            <a:gdLst/>
            <a:ahLst/>
            <a:cxnLst/>
            <a:rect r="r" b="b" t="t" l="l"/>
            <a:pathLst>
              <a:path h="2540783" w="18878881">
                <a:moveTo>
                  <a:pt x="0" y="0"/>
                </a:moveTo>
                <a:lnTo>
                  <a:pt x="18878881" y="0"/>
                </a:lnTo>
                <a:lnTo>
                  <a:pt x="18878881" y="2540783"/>
                </a:lnTo>
                <a:lnTo>
                  <a:pt x="0" y="2540783"/>
                </a:lnTo>
                <a:lnTo>
                  <a:pt x="0" y="0"/>
                </a:lnTo>
                <a:close/>
              </a:path>
            </a:pathLst>
          </a:custGeom>
          <a:blipFill>
            <a:blip r:embed="rId2"/>
            <a:stretch>
              <a:fillRect l="0" t="0" r="0" b="0"/>
            </a:stretch>
          </a:blipFill>
        </p:spPr>
      </p:sp>
      <p:sp>
        <p:nvSpPr>
          <p:cNvPr name="Freeform 3" id="3"/>
          <p:cNvSpPr/>
          <p:nvPr/>
        </p:nvSpPr>
        <p:spPr>
          <a:xfrm flipH="true" flipV="false" rot="0">
            <a:off x="16172522" y="5962302"/>
            <a:ext cx="4453254" cy="4428964"/>
          </a:xfrm>
          <a:custGeom>
            <a:avLst/>
            <a:gdLst/>
            <a:ahLst/>
            <a:cxnLst/>
            <a:rect r="r" b="b" t="t" l="l"/>
            <a:pathLst>
              <a:path h="4428964" w="4453254">
                <a:moveTo>
                  <a:pt x="4453254" y="0"/>
                </a:moveTo>
                <a:lnTo>
                  <a:pt x="0" y="0"/>
                </a:lnTo>
                <a:lnTo>
                  <a:pt x="0" y="4428964"/>
                </a:lnTo>
                <a:lnTo>
                  <a:pt x="4453254" y="4428964"/>
                </a:lnTo>
                <a:lnTo>
                  <a:pt x="4453254"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true" flipV="false" rot="0">
            <a:off x="-797050" y="6200100"/>
            <a:ext cx="4235578" cy="4362487"/>
          </a:xfrm>
          <a:custGeom>
            <a:avLst/>
            <a:gdLst/>
            <a:ahLst/>
            <a:cxnLst/>
            <a:rect r="r" b="b" t="t" l="l"/>
            <a:pathLst>
              <a:path h="4362487" w="4235578">
                <a:moveTo>
                  <a:pt x="4235578" y="0"/>
                </a:moveTo>
                <a:lnTo>
                  <a:pt x="0" y="0"/>
                </a:lnTo>
                <a:lnTo>
                  <a:pt x="0" y="4362487"/>
                </a:lnTo>
                <a:lnTo>
                  <a:pt x="4235578" y="4362487"/>
                </a:lnTo>
                <a:lnTo>
                  <a:pt x="4235578"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028700" y="8769373"/>
            <a:ext cx="2335734" cy="2348544"/>
          </a:xfrm>
          <a:custGeom>
            <a:avLst/>
            <a:gdLst/>
            <a:ahLst/>
            <a:cxnLst/>
            <a:rect r="r" b="b" t="t" l="l"/>
            <a:pathLst>
              <a:path h="2348544" w="2335734">
                <a:moveTo>
                  <a:pt x="0" y="0"/>
                </a:moveTo>
                <a:lnTo>
                  <a:pt x="2335734" y="0"/>
                </a:lnTo>
                <a:lnTo>
                  <a:pt x="2335734" y="2348544"/>
                </a:lnTo>
                <a:lnTo>
                  <a:pt x="0" y="234854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11481973" y="7880409"/>
            <a:ext cx="2898485" cy="2946364"/>
          </a:xfrm>
          <a:custGeom>
            <a:avLst/>
            <a:gdLst/>
            <a:ahLst/>
            <a:cxnLst/>
            <a:rect r="r" b="b" t="t" l="l"/>
            <a:pathLst>
              <a:path h="2946364" w="2898485">
                <a:moveTo>
                  <a:pt x="0" y="0"/>
                </a:moveTo>
                <a:lnTo>
                  <a:pt x="2898486" y="0"/>
                </a:lnTo>
                <a:lnTo>
                  <a:pt x="2898486" y="2946364"/>
                </a:lnTo>
                <a:lnTo>
                  <a:pt x="0" y="2946364"/>
                </a:lnTo>
                <a:lnTo>
                  <a:pt x="0" y="0"/>
                </a:lnTo>
                <a:close/>
              </a:path>
            </a:pathLst>
          </a:custGeom>
          <a:blipFill>
            <a:blip r:embed="rId9"/>
            <a:stretch>
              <a:fillRect l="0" t="0" r="0" b="0"/>
            </a:stretch>
          </a:blipFill>
        </p:spPr>
      </p:sp>
      <p:sp>
        <p:nvSpPr>
          <p:cNvPr name="Freeform 7" id="7"/>
          <p:cNvSpPr/>
          <p:nvPr/>
        </p:nvSpPr>
        <p:spPr>
          <a:xfrm flipH="false" flipV="false" rot="0">
            <a:off x="14551279" y="8808048"/>
            <a:ext cx="2045284" cy="2309869"/>
          </a:xfrm>
          <a:custGeom>
            <a:avLst/>
            <a:gdLst/>
            <a:ahLst/>
            <a:cxnLst/>
            <a:rect r="r" b="b" t="t" l="l"/>
            <a:pathLst>
              <a:path h="2309869" w="2045284">
                <a:moveTo>
                  <a:pt x="0" y="0"/>
                </a:moveTo>
                <a:lnTo>
                  <a:pt x="2045283" y="0"/>
                </a:lnTo>
                <a:lnTo>
                  <a:pt x="2045283" y="2309869"/>
                </a:lnTo>
                <a:lnTo>
                  <a:pt x="0" y="230986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0">
            <a:off x="15528946" y="335915"/>
            <a:ext cx="3349935" cy="2775002"/>
          </a:xfrm>
          <a:custGeom>
            <a:avLst/>
            <a:gdLst/>
            <a:ahLst/>
            <a:cxnLst/>
            <a:rect r="r" b="b" t="t" l="l"/>
            <a:pathLst>
              <a:path h="2775002" w="3349935">
                <a:moveTo>
                  <a:pt x="0" y="0"/>
                </a:moveTo>
                <a:lnTo>
                  <a:pt x="3349935" y="0"/>
                </a:lnTo>
                <a:lnTo>
                  <a:pt x="3349935" y="2775002"/>
                </a:lnTo>
                <a:lnTo>
                  <a:pt x="0" y="2775002"/>
                </a:lnTo>
                <a:lnTo>
                  <a:pt x="0" y="0"/>
                </a:lnTo>
                <a:close/>
              </a:path>
            </a:pathLst>
          </a:custGeom>
          <a:blipFill>
            <a:blip r:embed="rId12">
              <a:extLst>
                <a:ext uri="{96DAC541-7B7A-43D3-8B79-37D633B846F1}">
                  <asvg:svgBlip xmlns:asvg="http://schemas.microsoft.com/office/drawing/2016/SVG/main" r:embed="rId13"/>
                </a:ext>
              </a:extLst>
            </a:blip>
            <a:stretch>
              <a:fillRect l="0" t="-32617" r="0" b="0"/>
            </a:stretch>
          </a:blipFill>
        </p:spPr>
      </p:sp>
      <p:sp>
        <p:nvSpPr>
          <p:cNvPr name="Freeform 9" id="9"/>
          <p:cNvSpPr/>
          <p:nvPr/>
        </p:nvSpPr>
        <p:spPr>
          <a:xfrm flipH="false" flipV="false" rot="0">
            <a:off x="3397533" y="7880409"/>
            <a:ext cx="2898485" cy="2946364"/>
          </a:xfrm>
          <a:custGeom>
            <a:avLst/>
            <a:gdLst/>
            <a:ahLst/>
            <a:cxnLst/>
            <a:rect r="r" b="b" t="t" l="l"/>
            <a:pathLst>
              <a:path h="2946364" w="2898485">
                <a:moveTo>
                  <a:pt x="0" y="0"/>
                </a:moveTo>
                <a:lnTo>
                  <a:pt x="2898485" y="0"/>
                </a:lnTo>
                <a:lnTo>
                  <a:pt x="2898485" y="2946364"/>
                </a:lnTo>
                <a:lnTo>
                  <a:pt x="0" y="2946364"/>
                </a:lnTo>
                <a:lnTo>
                  <a:pt x="0" y="0"/>
                </a:lnTo>
                <a:close/>
              </a:path>
            </a:pathLst>
          </a:custGeom>
          <a:blipFill>
            <a:blip r:embed="rId9"/>
            <a:stretch>
              <a:fillRect l="0" t="0" r="0" b="0"/>
            </a:stretch>
          </a:blipFill>
        </p:spPr>
      </p:sp>
      <p:sp>
        <p:nvSpPr>
          <p:cNvPr name="Freeform 10" id="10"/>
          <p:cNvSpPr/>
          <p:nvPr/>
        </p:nvSpPr>
        <p:spPr>
          <a:xfrm flipH="false" flipV="false" rot="0">
            <a:off x="14551279" y="7383765"/>
            <a:ext cx="1955335" cy="1734915"/>
          </a:xfrm>
          <a:custGeom>
            <a:avLst/>
            <a:gdLst/>
            <a:ahLst/>
            <a:cxnLst/>
            <a:rect r="r" b="b" t="t" l="l"/>
            <a:pathLst>
              <a:path h="1734915" w="1955335">
                <a:moveTo>
                  <a:pt x="0" y="0"/>
                </a:moveTo>
                <a:lnTo>
                  <a:pt x="1955335" y="0"/>
                </a:lnTo>
                <a:lnTo>
                  <a:pt x="1955335" y="1734915"/>
                </a:lnTo>
                <a:lnTo>
                  <a:pt x="0" y="173491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1" id="11"/>
          <p:cNvSpPr/>
          <p:nvPr/>
        </p:nvSpPr>
        <p:spPr>
          <a:xfrm flipH="true" flipV="false" rot="-1680936">
            <a:off x="-3140048" y="1958091"/>
            <a:ext cx="8237774" cy="2201732"/>
          </a:xfrm>
          <a:custGeom>
            <a:avLst/>
            <a:gdLst/>
            <a:ahLst/>
            <a:cxnLst/>
            <a:rect r="r" b="b" t="t" l="l"/>
            <a:pathLst>
              <a:path h="2201732" w="8237774">
                <a:moveTo>
                  <a:pt x="8237774" y="0"/>
                </a:moveTo>
                <a:lnTo>
                  <a:pt x="0" y="0"/>
                </a:lnTo>
                <a:lnTo>
                  <a:pt x="0" y="2201732"/>
                </a:lnTo>
                <a:lnTo>
                  <a:pt x="8237774" y="2201732"/>
                </a:lnTo>
                <a:lnTo>
                  <a:pt x="8237774"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2" id="12"/>
          <p:cNvSpPr/>
          <p:nvPr/>
        </p:nvSpPr>
        <p:spPr>
          <a:xfrm flipH="false" flipV="false" rot="2361430">
            <a:off x="1459049" y="1800438"/>
            <a:ext cx="1429367" cy="1387785"/>
          </a:xfrm>
          <a:custGeom>
            <a:avLst/>
            <a:gdLst/>
            <a:ahLst/>
            <a:cxnLst/>
            <a:rect r="r" b="b" t="t" l="l"/>
            <a:pathLst>
              <a:path h="1387785" w="1429367">
                <a:moveTo>
                  <a:pt x="0" y="0"/>
                </a:moveTo>
                <a:lnTo>
                  <a:pt x="1429367" y="0"/>
                </a:lnTo>
                <a:lnTo>
                  <a:pt x="1429367" y="1387785"/>
                </a:lnTo>
                <a:lnTo>
                  <a:pt x="0" y="1387785"/>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3" id="13"/>
          <p:cNvSpPr/>
          <p:nvPr/>
        </p:nvSpPr>
        <p:spPr>
          <a:xfrm flipH="false" flipV="false" rot="0">
            <a:off x="4578821" y="1703100"/>
            <a:ext cx="9130358" cy="8251561"/>
          </a:xfrm>
          <a:custGeom>
            <a:avLst/>
            <a:gdLst/>
            <a:ahLst/>
            <a:cxnLst/>
            <a:rect r="r" b="b" t="t" l="l"/>
            <a:pathLst>
              <a:path h="8251561" w="9130358">
                <a:moveTo>
                  <a:pt x="0" y="0"/>
                </a:moveTo>
                <a:lnTo>
                  <a:pt x="9130358" y="0"/>
                </a:lnTo>
                <a:lnTo>
                  <a:pt x="9130358" y="8251561"/>
                </a:lnTo>
                <a:lnTo>
                  <a:pt x="0" y="8251561"/>
                </a:lnTo>
                <a:lnTo>
                  <a:pt x="0" y="0"/>
                </a:lnTo>
                <a:close/>
              </a:path>
            </a:pathLst>
          </a:custGeom>
          <a:blipFill>
            <a:blip r:embed="rId20"/>
            <a:stretch>
              <a:fillRect l="0" t="0" r="0" b="0"/>
            </a:stretch>
          </a:blipFill>
        </p:spPr>
      </p:sp>
      <p:sp>
        <p:nvSpPr>
          <p:cNvPr name="TextBox 14" id="14"/>
          <p:cNvSpPr txBox="true"/>
          <p:nvPr/>
        </p:nvSpPr>
        <p:spPr>
          <a:xfrm rot="0">
            <a:off x="5132164" y="478790"/>
            <a:ext cx="8142365" cy="1582924"/>
          </a:xfrm>
          <a:prstGeom prst="rect">
            <a:avLst/>
          </a:prstGeom>
        </p:spPr>
        <p:txBody>
          <a:bodyPr anchor="t" rtlCol="false" tIns="0" lIns="0" bIns="0" rIns="0">
            <a:spAutoFit/>
          </a:bodyPr>
          <a:lstStyle/>
          <a:p>
            <a:pPr algn="ctr">
              <a:lnSpc>
                <a:spcPts val="6085"/>
              </a:lnSpc>
            </a:pPr>
            <a:r>
              <a:rPr lang="en-US" sz="6274" b="true">
                <a:solidFill>
                  <a:srgbClr val="FFC534"/>
                </a:solidFill>
                <a:latin typeface="One Little Font Bold"/>
                <a:ea typeface="One Little Font Bold"/>
                <a:cs typeface="One Little Font Bold"/>
                <a:sym typeface="One Little Font Bold"/>
              </a:rPr>
              <a:t>ORGAN REPRODUKSI </a:t>
            </a:r>
          </a:p>
          <a:p>
            <a:pPr algn="ctr">
              <a:lnSpc>
                <a:spcPts val="6085"/>
              </a:lnSpc>
            </a:pPr>
            <a:r>
              <a:rPr lang="en-US" sz="6274" b="true">
                <a:solidFill>
                  <a:srgbClr val="FFC534"/>
                </a:solidFill>
                <a:latin typeface="One Little Font Bold"/>
                <a:ea typeface="One Little Font Bold"/>
                <a:cs typeface="One Little Font Bold"/>
                <a:sym typeface="One Little Font Bold"/>
              </a:rPr>
              <a:t>WANITA BAGIAN DALAM</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FF1CC"/>
        </a:solidFill>
      </p:bgPr>
    </p:bg>
    <p:spTree>
      <p:nvGrpSpPr>
        <p:cNvPr id="1" name=""/>
        <p:cNvGrpSpPr/>
        <p:nvPr/>
      </p:nvGrpSpPr>
      <p:grpSpPr>
        <a:xfrm>
          <a:off x="0" y="0"/>
          <a:ext cx="0" cy="0"/>
          <a:chOff x="0" y="0"/>
          <a:chExt cx="0" cy="0"/>
        </a:xfrm>
      </p:grpSpPr>
      <p:sp>
        <p:nvSpPr>
          <p:cNvPr name="Freeform 2" id="2"/>
          <p:cNvSpPr/>
          <p:nvPr/>
        </p:nvSpPr>
        <p:spPr>
          <a:xfrm flipH="false" flipV="false" rot="0">
            <a:off x="0" y="8577134"/>
            <a:ext cx="18878881" cy="2540783"/>
          </a:xfrm>
          <a:custGeom>
            <a:avLst/>
            <a:gdLst/>
            <a:ahLst/>
            <a:cxnLst/>
            <a:rect r="r" b="b" t="t" l="l"/>
            <a:pathLst>
              <a:path h="2540783" w="18878881">
                <a:moveTo>
                  <a:pt x="0" y="0"/>
                </a:moveTo>
                <a:lnTo>
                  <a:pt x="18878881" y="0"/>
                </a:lnTo>
                <a:lnTo>
                  <a:pt x="18878881" y="2540783"/>
                </a:lnTo>
                <a:lnTo>
                  <a:pt x="0" y="2540783"/>
                </a:lnTo>
                <a:lnTo>
                  <a:pt x="0" y="0"/>
                </a:lnTo>
                <a:close/>
              </a:path>
            </a:pathLst>
          </a:custGeom>
          <a:blipFill>
            <a:blip r:embed="rId2"/>
            <a:stretch>
              <a:fillRect l="0" t="0" r="0" b="0"/>
            </a:stretch>
          </a:blipFill>
        </p:spPr>
      </p:sp>
      <p:sp>
        <p:nvSpPr>
          <p:cNvPr name="Freeform 3" id="3"/>
          <p:cNvSpPr/>
          <p:nvPr/>
        </p:nvSpPr>
        <p:spPr>
          <a:xfrm flipH="true" flipV="false" rot="0">
            <a:off x="16172522" y="5962302"/>
            <a:ext cx="4453254" cy="4428964"/>
          </a:xfrm>
          <a:custGeom>
            <a:avLst/>
            <a:gdLst/>
            <a:ahLst/>
            <a:cxnLst/>
            <a:rect r="r" b="b" t="t" l="l"/>
            <a:pathLst>
              <a:path h="4428964" w="4453254">
                <a:moveTo>
                  <a:pt x="4453254" y="0"/>
                </a:moveTo>
                <a:lnTo>
                  <a:pt x="0" y="0"/>
                </a:lnTo>
                <a:lnTo>
                  <a:pt x="0" y="4428964"/>
                </a:lnTo>
                <a:lnTo>
                  <a:pt x="4453254" y="4428964"/>
                </a:lnTo>
                <a:lnTo>
                  <a:pt x="4453254"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true" flipV="false" rot="0">
            <a:off x="-797050" y="6200100"/>
            <a:ext cx="4235578" cy="4362487"/>
          </a:xfrm>
          <a:custGeom>
            <a:avLst/>
            <a:gdLst/>
            <a:ahLst/>
            <a:cxnLst/>
            <a:rect r="r" b="b" t="t" l="l"/>
            <a:pathLst>
              <a:path h="4362487" w="4235578">
                <a:moveTo>
                  <a:pt x="4235578" y="0"/>
                </a:moveTo>
                <a:lnTo>
                  <a:pt x="0" y="0"/>
                </a:lnTo>
                <a:lnTo>
                  <a:pt x="0" y="4362487"/>
                </a:lnTo>
                <a:lnTo>
                  <a:pt x="4235578" y="4362487"/>
                </a:lnTo>
                <a:lnTo>
                  <a:pt x="4235578"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028700" y="8769373"/>
            <a:ext cx="2335734" cy="2348544"/>
          </a:xfrm>
          <a:custGeom>
            <a:avLst/>
            <a:gdLst/>
            <a:ahLst/>
            <a:cxnLst/>
            <a:rect r="r" b="b" t="t" l="l"/>
            <a:pathLst>
              <a:path h="2348544" w="2335734">
                <a:moveTo>
                  <a:pt x="0" y="0"/>
                </a:moveTo>
                <a:lnTo>
                  <a:pt x="2335734" y="0"/>
                </a:lnTo>
                <a:lnTo>
                  <a:pt x="2335734" y="2348544"/>
                </a:lnTo>
                <a:lnTo>
                  <a:pt x="0" y="234854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11481973" y="7880409"/>
            <a:ext cx="2898485" cy="2946364"/>
          </a:xfrm>
          <a:custGeom>
            <a:avLst/>
            <a:gdLst/>
            <a:ahLst/>
            <a:cxnLst/>
            <a:rect r="r" b="b" t="t" l="l"/>
            <a:pathLst>
              <a:path h="2946364" w="2898485">
                <a:moveTo>
                  <a:pt x="0" y="0"/>
                </a:moveTo>
                <a:lnTo>
                  <a:pt x="2898486" y="0"/>
                </a:lnTo>
                <a:lnTo>
                  <a:pt x="2898486" y="2946364"/>
                </a:lnTo>
                <a:lnTo>
                  <a:pt x="0" y="2946364"/>
                </a:lnTo>
                <a:lnTo>
                  <a:pt x="0" y="0"/>
                </a:lnTo>
                <a:close/>
              </a:path>
            </a:pathLst>
          </a:custGeom>
          <a:blipFill>
            <a:blip r:embed="rId9"/>
            <a:stretch>
              <a:fillRect l="0" t="0" r="0" b="0"/>
            </a:stretch>
          </a:blipFill>
        </p:spPr>
      </p:sp>
      <p:sp>
        <p:nvSpPr>
          <p:cNvPr name="Freeform 7" id="7"/>
          <p:cNvSpPr/>
          <p:nvPr/>
        </p:nvSpPr>
        <p:spPr>
          <a:xfrm flipH="false" flipV="false" rot="0">
            <a:off x="14551279" y="8808048"/>
            <a:ext cx="2045284" cy="2309869"/>
          </a:xfrm>
          <a:custGeom>
            <a:avLst/>
            <a:gdLst/>
            <a:ahLst/>
            <a:cxnLst/>
            <a:rect r="r" b="b" t="t" l="l"/>
            <a:pathLst>
              <a:path h="2309869" w="2045284">
                <a:moveTo>
                  <a:pt x="0" y="0"/>
                </a:moveTo>
                <a:lnTo>
                  <a:pt x="2045283" y="0"/>
                </a:lnTo>
                <a:lnTo>
                  <a:pt x="2045283" y="2309869"/>
                </a:lnTo>
                <a:lnTo>
                  <a:pt x="0" y="230986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0">
            <a:off x="3397533" y="7880409"/>
            <a:ext cx="2898485" cy="2946364"/>
          </a:xfrm>
          <a:custGeom>
            <a:avLst/>
            <a:gdLst/>
            <a:ahLst/>
            <a:cxnLst/>
            <a:rect r="r" b="b" t="t" l="l"/>
            <a:pathLst>
              <a:path h="2946364" w="2898485">
                <a:moveTo>
                  <a:pt x="0" y="0"/>
                </a:moveTo>
                <a:lnTo>
                  <a:pt x="2898485" y="0"/>
                </a:lnTo>
                <a:lnTo>
                  <a:pt x="2898485" y="2946364"/>
                </a:lnTo>
                <a:lnTo>
                  <a:pt x="0" y="2946364"/>
                </a:lnTo>
                <a:lnTo>
                  <a:pt x="0" y="0"/>
                </a:lnTo>
                <a:close/>
              </a:path>
            </a:pathLst>
          </a:custGeom>
          <a:blipFill>
            <a:blip r:embed="rId9"/>
            <a:stretch>
              <a:fillRect l="0" t="0" r="0" b="0"/>
            </a:stretch>
          </a:blipFill>
        </p:spPr>
      </p:sp>
      <p:sp>
        <p:nvSpPr>
          <p:cNvPr name="Freeform 9" id="9"/>
          <p:cNvSpPr/>
          <p:nvPr/>
        </p:nvSpPr>
        <p:spPr>
          <a:xfrm flipH="false" flipV="false" rot="0">
            <a:off x="14551279" y="7383765"/>
            <a:ext cx="1955335" cy="1734915"/>
          </a:xfrm>
          <a:custGeom>
            <a:avLst/>
            <a:gdLst/>
            <a:ahLst/>
            <a:cxnLst/>
            <a:rect r="r" b="b" t="t" l="l"/>
            <a:pathLst>
              <a:path h="1734915" w="1955335">
                <a:moveTo>
                  <a:pt x="0" y="0"/>
                </a:moveTo>
                <a:lnTo>
                  <a:pt x="1955335" y="0"/>
                </a:lnTo>
                <a:lnTo>
                  <a:pt x="1955335" y="1734915"/>
                </a:lnTo>
                <a:lnTo>
                  <a:pt x="0" y="173491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0" id="10"/>
          <p:cNvSpPr/>
          <p:nvPr/>
        </p:nvSpPr>
        <p:spPr>
          <a:xfrm flipH="false" flipV="false" rot="0">
            <a:off x="510391" y="681279"/>
            <a:ext cx="10070592" cy="8924442"/>
          </a:xfrm>
          <a:custGeom>
            <a:avLst/>
            <a:gdLst/>
            <a:ahLst/>
            <a:cxnLst/>
            <a:rect r="r" b="b" t="t" l="l"/>
            <a:pathLst>
              <a:path h="8924442" w="10070592">
                <a:moveTo>
                  <a:pt x="0" y="0"/>
                </a:moveTo>
                <a:lnTo>
                  <a:pt x="10070591" y="0"/>
                </a:lnTo>
                <a:lnTo>
                  <a:pt x="10070591" y="8924442"/>
                </a:lnTo>
                <a:lnTo>
                  <a:pt x="0" y="8924442"/>
                </a:lnTo>
                <a:lnTo>
                  <a:pt x="0" y="0"/>
                </a:lnTo>
                <a:close/>
              </a:path>
            </a:pathLst>
          </a:custGeom>
          <a:blipFill>
            <a:blip r:embed="rId14"/>
            <a:stretch>
              <a:fillRect l="-1433" t="0" r="-1433" b="-4892"/>
            </a:stretch>
          </a:blipFill>
        </p:spPr>
      </p:sp>
      <p:grpSp>
        <p:nvGrpSpPr>
          <p:cNvPr name="Group 11" id="11"/>
          <p:cNvGrpSpPr/>
          <p:nvPr/>
        </p:nvGrpSpPr>
        <p:grpSpPr>
          <a:xfrm rot="0">
            <a:off x="11215814" y="1775588"/>
            <a:ext cx="6622417" cy="8187395"/>
            <a:chOff x="0" y="0"/>
            <a:chExt cx="1744176" cy="2156351"/>
          </a:xfrm>
        </p:grpSpPr>
        <p:sp>
          <p:nvSpPr>
            <p:cNvPr name="Freeform 12" id="12"/>
            <p:cNvSpPr/>
            <p:nvPr/>
          </p:nvSpPr>
          <p:spPr>
            <a:xfrm flipH="false" flipV="false" rot="0">
              <a:off x="0" y="0"/>
              <a:ext cx="1744176" cy="2156351"/>
            </a:xfrm>
            <a:custGeom>
              <a:avLst/>
              <a:gdLst/>
              <a:ahLst/>
              <a:cxnLst/>
              <a:rect r="r" b="b" t="t" l="l"/>
              <a:pathLst>
                <a:path h="2156351" w="1744176">
                  <a:moveTo>
                    <a:pt x="59621" y="0"/>
                  </a:moveTo>
                  <a:lnTo>
                    <a:pt x="1684554" y="0"/>
                  </a:lnTo>
                  <a:cubicBezTo>
                    <a:pt x="1717482" y="0"/>
                    <a:pt x="1744176" y="26693"/>
                    <a:pt x="1744176" y="59621"/>
                  </a:cubicBezTo>
                  <a:lnTo>
                    <a:pt x="1744176" y="2096730"/>
                  </a:lnTo>
                  <a:cubicBezTo>
                    <a:pt x="1744176" y="2129658"/>
                    <a:pt x="1717482" y="2156351"/>
                    <a:pt x="1684554" y="2156351"/>
                  </a:cubicBezTo>
                  <a:lnTo>
                    <a:pt x="59621" y="2156351"/>
                  </a:lnTo>
                  <a:cubicBezTo>
                    <a:pt x="26693" y="2156351"/>
                    <a:pt x="0" y="2129658"/>
                    <a:pt x="0" y="2096730"/>
                  </a:cubicBezTo>
                  <a:lnTo>
                    <a:pt x="0" y="59621"/>
                  </a:lnTo>
                  <a:cubicBezTo>
                    <a:pt x="0" y="26693"/>
                    <a:pt x="26693" y="0"/>
                    <a:pt x="59621" y="0"/>
                  </a:cubicBezTo>
                  <a:close/>
                </a:path>
              </a:pathLst>
            </a:custGeom>
            <a:solidFill>
              <a:srgbClr val="FFAC33"/>
            </a:solidFill>
          </p:spPr>
        </p:sp>
        <p:sp>
          <p:nvSpPr>
            <p:cNvPr name="TextBox 13" id="13"/>
            <p:cNvSpPr txBox="true"/>
            <p:nvPr/>
          </p:nvSpPr>
          <p:spPr>
            <a:xfrm>
              <a:off x="0" y="-38100"/>
              <a:ext cx="1744176" cy="2194451"/>
            </a:xfrm>
            <a:prstGeom prst="rect">
              <a:avLst/>
            </a:prstGeom>
          </p:spPr>
          <p:txBody>
            <a:bodyPr anchor="ctr" rtlCol="false" tIns="50800" lIns="50800" bIns="50800" rIns="50800"/>
            <a:lstStyle/>
            <a:p>
              <a:pPr algn="ctr">
                <a:lnSpc>
                  <a:spcPts val="2659"/>
                </a:lnSpc>
              </a:pPr>
            </a:p>
          </p:txBody>
        </p:sp>
      </p:grpSp>
      <p:sp>
        <p:nvSpPr>
          <p:cNvPr name="TextBox 14" id="14"/>
          <p:cNvSpPr txBox="true"/>
          <p:nvPr/>
        </p:nvSpPr>
        <p:spPr>
          <a:xfrm rot="0">
            <a:off x="11481973" y="257699"/>
            <a:ext cx="6090097" cy="1517889"/>
          </a:xfrm>
          <a:prstGeom prst="rect">
            <a:avLst/>
          </a:prstGeom>
        </p:spPr>
        <p:txBody>
          <a:bodyPr anchor="t" rtlCol="false" tIns="0" lIns="0" bIns="0" rIns="0">
            <a:spAutoFit/>
          </a:bodyPr>
          <a:lstStyle/>
          <a:p>
            <a:pPr algn="ctr">
              <a:lnSpc>
                <a:spcPts val="12411"/>
              </a:lnSpc>
              <a:spcBef>
                <a:spcPct val="0"/>
              </a:spcBef>
            </a:pPr>
            <a:r>
              <a:rPr lang="en-US" b="true" sz="8865">
                <a:solidFill>
                  <a:srgbClr val="FFCC4D"/>
                </a:solidFill>
                <a:latin typeface="One Little Font Bold"/>
                <a:ea typeface="One Little Font Bold"/>
                <a:cs typeface="One Little Font Bold"/>
                <a:sym typeface="One Little Font Bold"/>
              </a:rPr>
              <a:t>TUBA FALLOPI</a:t>
            </a:r>
          </a:p>
        </p:txBody>
      </p:sp>
      <p:sp>
        <p:nvSpPr>
          <p:cNvPr name="TextBox 15" id="15"/>
          <p:cNvSpPr txBox="true"/>
          <p:nvPr/>
        </p:nvSpPr>
        <p:spPr>
          <a:xfrm rot="0">
            <a:off x="11264327" y="2171547"/>
            <a:ext cx="6573903" cy="7370479"/>
          </a:xfrm>
          <a:prstGeom prst="rect">
            <a:avLst/>
          </a:prstGeom>
        </p:spPr>
        <p:txBody>
          <a:bodyPr anchor="t" rtlCol="false" tIns="0" lIns="0" bIns="0" rIns="0">
            <a:spAutoFit/>
          </a:bodyPr>
          <a:lstStyle/>
          <a:p>
            <a:pPr algn="ctr">
              <a:lnSpc>
                <a:spcPts val="4168"/>
              </a:lnSpc>
              <a:spcBef>
                <a:spcPct val="0"/>
              </a:spcBef>
            </a:pPr>
            <a:r>
              <a:rPr lang="en-US" sz="2977">
                <a:solidFill>
                  <a:srgbClr val="FFF1CC"/>
                </a:solidFill>
                <a:latin typeface="Sniglet"/>
                <a:ea typeface="Sniglet"/>
                <a:cs typeface="Sniglet"/>
                <a:sym typeface="Sniglet"/>
              </a:rPr>
              <a:t>Tuba falopi (oviduct) adalah dua saluran kecil yang masing-masing menghubungkan ujung kiri dan kanan rahim atas dengan kedua ovarium. Bagian ini bertugas sebagai tempat berjalannya sel telur (ovum) dari ujung tuba falopi (infundibulum)  menuju rahim. Selain itu, tuba falopi juga menjadi tempat terjadinya pembuahan sel telur dengan sperma. Nantinya, sel telur yang telah dibuahi tersebut akan dibawa dan menempel (implantasi) pada lapisan dinding rahim.</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FF1CC"/>
        </a:solidFill>
      </p:bgPr>
    </p:bg>
    <p:spTree>
      <p:nvGrpSpPr>
        <p:cNvPr id="1" name=""/>
        <p:cNvGrpSpPr/>
        <p:nvPr/>
      </p:nvGrpSpPr>
      <p:grpSpPr>
        <a:xfrm>
          <a:off x="0" y="0"/>
          <a:ext cx="0" cy="0"/>
          <a:chOff x="0" y="0"/>
          <a:chExt cx="0" cy="0"/>
        </a:xfrm>
      </p:grpSpPr>
      <p:sp>
        <p:nvSpPr>
          <p:cNvPr name="Freeform 2" id="2"/>
          <p:cNvSpPr/>
          <p:nvPr/>
        </p:nvSpPr>
        <p:spPr>
          <a:xfrm flipH="false" flipV="false" rot="0">
            <a:off x="0" y="8577134"/>
            <a:ext cx="18878881" cy="2540783"/>
          </a:xfrm>
          <a:custGeom>
            <a:avLst/>
            <a:gdLst/>
            <a:ahLst/>
            <a:cxnLst/>
            <a:rect r="r" b="b" t="t" l="l"/>
            <a:pathLst>
              <a:path h="2540783" w="18878881">
                <a:moveTo>
                  <a:pt x="0" y="0"/>
                </a:moveTo>
                <a:lnTo>
                  <a:pt x="18878881" y="0"/>
                </a:lnTo>
                <a:lnTo>
                  <a:pt x="18878881" y="2540783"/>
                </a:lnTo>
                <a:lnTo>
                  <a:pt x="0" y="2540783"/>
                </a:lnTo>
                <a:lnTo>
                  <a:pt x="0" y="0"/>
                </a:lnTo>
                <a:close/>
              </a:path>
            </a:pathLst>
          </a:custGeom>
          <a:blipFill>
            <a:blip r:embed="rId2"/>
            <a:stretch>
              <a:fillRect l="0" t="0" r="0" b="0"/>
            </a:stretch>
          </a:blipFill>
        </p:spPr>
      </p:sp>
      <p:sp>
        <p:nvSpPr>
          <p:cNvPr name="Freeform 3" id="3"/>
          <p:cNvSpPr/>
          <p:nvPr/>
        </p:nvSpPr>
        <p:spPr>
          <a:xfrm flipH="true" flipV="false" rot="0">
            <a:off x="16172522" y="5962302"/>
            <a:ext cx="4453254" cy="4428964"/>
          </a:xfrm>
          <a:custGeom>
            <a:avLst/>
            <a:gdLst/>
            <a:ahLst/>
            <a:cxnLst/>
            <a:rect r="r" b="b" t="t" l="l"/>
            <a:pathLst>
              <a:path h="4428964" w="4453254">
                <a:moveTo>
                  <a:pt x="4453254" y="0"/>
                </a:moveTo>
                <a:lnTo>
                  <a:pt x="0" y="0"/>
                </a:lnTo>
                <a:lnTo>
                  <a:pt x="0" y="4428964"/>
                </a:lnTo>
                <a:lnTo>
                  <a:pt x="4453254" y="4428964"/>
                </a:lnTo>
                <a:lnTo>
                  <a:pt x="4453254"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true" flipV="false" rot="0">
            <a:off x="-797050" y="6200100"/>
            <a:ext cx="4235578" cy="4362487"/>
          </a:xfrm>
          <a:custGeom>
            <a:avLst/>
            <a:gdLst/>
            <a:ahLst/>
            <a:cxnLst/>
            <a:rect r="r" b="b" t="t" l="l"/>
            <a:pathLst>
              <a:path h="4362487" w="4235578">
                <a:moveTo>
                  <a:pt x="4235578" y="0"/>
                </a:moveTo>
                <a:lnTo>
                  <a:pt x="0" y="0"/>
                </a:lnTo>
                <a:lnTo>
                  <a:pt x="0" y="4362487"/>
                </a:lnTo>
                <a:lnTo>
                  <a:pt x="4235578" y="4362487"/>
                </a:lnTo>
                <a:lnTo>
                  <a:pt x="4235578"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028700" y="8769373"/>
            <a:ext cx="2335734" cy="2348544"/>
          </a:xfrm>
          <a:custGeom>
            <a:avLst/>
            <a:gdLst/>
            <a:ahLst/>
            <a:cxnLst/>
            <a:rect r="r" b="b" t="t" l="l"/>
            <a:pathLst>
              <a:path h="2348544" w="2335734">
                <a:moveTo>
                  <a:pt x="0" y="0"/>
                </a:moveTo>
                <a:lnTo>
                  <a:pt x="2335734" y="0"/>
                </a:lnTo>
                <a:lnTo>
                  <a:pt x="2335734" y="2348544"/>
                </a:lnTo>
                <a:lnTo>
                  <a:pt x="0" y="234854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11481973" y="7880409"/>
            <a:ext cx="2898485" cy="2946364"/>
          </a:xfrm>
          <a:custGeom>
            <a:avLst/>
            <a:gdLst/>
            <a:ahLst/>
            <a:cxnLst/>
            <a:rect r="r" b="b" t="t" l="l"/>
            <a:pathLst>
              <a:path h="2946364" w="2898485">
                <a:moveTo>
                  <a:pt x="0" y="0"/>
                </a:moveTo>
                <a:lnTo>
                  <a:pt x="2898486" y="0"/>
                </a:lnTo>
                <a:lnTo>
                  <a:pt x="2898486" y="2946364"/>
                </a:lnTo>
                <a:lnTo>
                  <a:pt x="0" y="2946364"/>
                </a:lnTo>
                <a:lnTo>
                  <a:pt x="0" y="0"/>
                </a:lnTo>
                <a:close/>
              </a:path>
            </a:pathLst>
          </a:custGeom>
          <a:blipFill>
            <a:blip r:embed="rId9"/>
            <a:stretch>
              <a:fillRect l="0" t="0" r="0" b="0"/>
            </a:stretch>
          </a:blipFill>
        </p:spPr>
      </p:sp>
      <p:sp>
        <p:nvSpPr>
          <p:cNvPr name="Freeform 7" id="7"/>
          <p:cNvSpPr/>
          <p:nvPr/>
        </p:nvSpPr>
        <p:spPr>
          <a:xfrm flipH="false" flipV="false" rot="0">
            <a:off x="14551279" y="8808048"/>
            <a:ext cx="2045284" cy="2309869"/>
          </a:xfrm>
          <a:custGeom>
            <a:avLst/>
            <a:gdLst/>
            <a:ahLst/>
            <a:cxnLst/>
            <a:rect r="r" b="b" t="t" l="l"/>
            <a:pathLst>
              <a:path h="2309869" w="2045284">
                <a:moveTo>
                  <a:pt x="0" y="0"/>
                </a:moveTo>
                <a:lnTo>
                  <a:pt x="2045283" y="0"/>
                </a:lnTo>
                <a:lnTo>
                  <a:pt x="2045283" y="2309869"/>
                </a:lnTo>
                <a:lnTo>
                  <a:pt x="0" y="230986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0">
            <a:off x="3397533" y="7880409"/>
            <a:ext cx="2898485" cy="2946364"/>
          </a:xfrm>
          <a:custGeom>
            <a:avLst/>
            <a:gdLst/>
            <a:ahLst/>
            <a:cxnLst/>
            <a:rect r="r" b="b" t="t" l="l"/>
            <a:pathLst>
              <a:path h="2946364" w="2898485">
                <a:moveTo>
                  <a:pt x="0" y="0"/>
                </a:moveTo>
                <a:lnTo>
                  <a:pt x="2898485" y="0"/>
                </a:lnTo>
                <a:lnTo>
                  <a:pt x="2898485" y="2946364"/>
                </a:lnTo>
                <a:lnTo>
                  <a:pt x="0" y="2946364"/>
                </a:lnTo>
                <a:lnTo>
                  <a:pt x="0" y="0"/>
                </a:lnTo>
                <a:close/>
              </a:path>
            </a:pathLst>
          </a:custGeom>
          <a:blipFill>
            <a:blip r:embed="rId9"/>
            <a:stretch>
              <a:fillRect l="0" t="0" r="0" b="0"/>
            </a:stretch>
          </a:blipFill>
        </p:spPr>
      </p:sp>
      <p:sp>
        <p:nvSpPr>
          <p:cNvPr name="Freeform 9" id="9"/>
          <p:cNvSpPr/>
          <p:nvPr/>
        </p:nvSpPr>
        <p:spPr>
          <a:xfrm flipH="false" flipV="false" rot="0">
            <a:off x="14551279" y="7383765"/>
            <a:ext cx="1955335" cy="1734915"/>
          </a:xfrm>
          <a:custGeom>
            <a:avLst/>
            <a:gdLst/>
            <a:ahLst/>
            <a:cxnLst/>
            <a:rect r="r" b="b" t="t" l="l"/>
            <a:pathLst>
              <a:path h="1734915" w="1955335">
                <a:moveTo>
                  <a:pt x="0" y="0"/>
                </a:moveTo>
                <a:lnTo>
                  <a:pt x="1955335" y="0"/>
                </a:lnTo>
                <a:lnTo>
                  <a:pt x="1955335" y="1734915"/>
                </a:lnTo>
                <a:lnTo>
                  <a:pt x="0" y="173491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0" id="10"/>
          <p:cNvSpPr/>
          <p:nvPr/>
        </p:nvSpPr>
        <p:spPr>
          <a:xfrm flipH="false" flipV="false" rot="0">
            <a:off x="510391" y="681279"/>
            <a:ext cx="10070592" cy="8924442"/>
          </a:xfrm>
          <a:custGeom>
            <a:avLst/>
            <a:gdLst/>
            <a:ahLst/>
            <a:cxnLst/>
            <a:rect r="r" b="b" t="t" l="l"/>
            <a:pathLst>
              <a:path h="8924442" w="10070592">
                <a:moveTo>
                  <a:pt x="0" y="0"/>
                </a:moveTo>
                <a:lnTo>
                  <a:pt x="10070591" y="0"/>
                </a:lnTo>
                <a:lnTo>
                  <a:pt x="10070591" y="8924442"/>
                </a:lnTo>
                <a:lnTo>
                  <a:pt x="0" y="8924442"/>
                </a:lnTo>
                <a:lnTo>
                  <a:pt x="0" y="0"/>
                </a:lnTo>
                <a:close/>
              </a:path>
            </a:pathLst>
          </a:custGeom>
          <a:blipFill>
            <a:blip r:embed="rId14"/>
            <a:stretch>
              <a:fillRect l="-1433" t="0" r="-1433" b="-4892"/>
            </a:stretch>
          </a:blipFill>
        </p:spPr>
      </p:sp>
      <p:grpSp>
        <p:nvGrpSpPr>
          <p:cNvPr name="Group 11" id="11"/>
          <p:cNvGrpSpPr/>
          <p:nvPr/>
        </p:nvGrpSpPr>
        <p:grpSpPr>
          <a:xfrm rot="0">
            <a:off x="11215814" y="1775588"/>
            <a:ext cx="6622417" cy="8187395"/>
            <a:chOff x="0" y="0"/>
            <a:chExt cx="1744176" cy="2156351"/>
          </a:xfrm>
        </p:grpSpPr>
        <p:sp>
          <p:nvSpPr>
            <p:cNvPr name="Freeform 12" id="12"/>
            <p:cNvSpPr/>
            <p:nvPr/>
          </p:nvSpPr>
          <p:spPr>
            <a:xfrm flipH="false" flipV="false" rot="0">
              <a:off x="0" y="0"/>
              <a:ext cx="1744176" cy="2156351"/>
            </a:xfrm>
            <a:custGeom>
              <a:avLst/>
              <a:gdLst/>
              <a:ahLst/>
              <a:cxnLst/>
              <a:rect r="r" b="b" t="t" l="l"/>
              <a:pathLst>
                <a:path h="2156351" w="1744176">
                  <a:moveTo>
                    <a:pt x="59621" y="0"/>
                  </a:moveTo>
                  <a:lnTo>
                    <a:pt x="1684554" y="0"/>
                  </a:lnTo>
                  <a:cubicBezTo>
                    <a:pt x="1717482" y="0"/>
                    <a:pt x="1744176" y="26693"/>
                    <a:pt x="1744176" y="59621"/>
                  </a:cubicBezTo>
                  <a:lnTo>
                    <a:pt x="1744176" y="2096730"/>
                  </a:lnTo>
                  <a:cubicBezTo>
                    <a:pt x="1744176" y="2129658"/>
                    <a:pt x="1717482" y="2156351"/>
                    <a:pt x="1684554" y="2156351"/>
                  </a:cubicBezTo>
                  <a:lnTo>
                    <a:pt x="59621" y="2156351"/>
                  </a:lnTo>
                  <a:cubicBezTo>
                    <a:pt x="26693" y="2156351"/>
                    <a:pt x="0" y="2129658"/>
                    <a:pt x="0" y="2096730"/>
                  </a:cubicBezTo>
                  <a:lnTo>
                    <a:pt x="0" y="59621"/>
                  </a:lnTo>
                  <a:cubicBezTo>
                    <a:pt x="0" y="26693"/>
                    <a:pt x="26693" y="0"/>
                    <a:pt x="59621" y="0"/>
                  </a:cubicBezTo>
                  <a:close/>
                </a:path>
              </a:pathLst>
            </a:custGeom>
            <a:solidFill>
              <a:srgbClr val="FFAC33"/>
            </a:solidFill>
          </p:spPr>
        </p:sp>
        <p:sp>
          <p:nvSpPr>
            <p:cNvPr name="TextBox 13" id="13"/>
            <p:cNvSpPr txBox="true"/>
            <p:nvPr/>
          </p:nvSpPr>
          <p:spPr>
            <a:xfrm>
              <a:off x="0" y="-38100"/>
              <a:ext cx="1744176" cy="2194451"/>
            </a:xfrm>
            <a:prstGeom prst="rect">
              <a:avLst/>
            </a:prstGeom>
          </p:spPr>
          <p:txBody>
            <a:bodyPr anchor="ctr" rtlCol="false" tIns="50800" lIns="50800" bIns="50800" rIns="50800"/>
            <a:lstStyle/>
            <a:p>
              <a:pPr algn="ctr">
                <a:lnSpc>
                  <a:spcPts val="2659"/>
                </a:lnSpc>
              </a:pPr>
            </a:p>
          </p:txBody>
        </p:sp>
      </p:grpSp>
      <p:sp>
        <p:nvSpPr>
          <p:cNvPr name="TextBox 14" id="14"/>
          <p:cNvSpPr txBox="true"/>
          <p:nvPr/>
        </p:nvSpPr>
        <p:spPr>
          <a:xfrm rot="0">
            <a:off x="12493608" y="257699"/>
            <a:ext cx="4066828" cy="1517889"/>
          </a:xfrm>
          <a:prstGeom prst="rect">
            <a:avLst/>
          </a:prstGeom>
        </p:spPr>
        <p:txBody>
          <a:bodyPr anchor="t" rtlCol="false" tIns="0" lIns="0" bIns="0" rIns="0">
            <a:spAutoFit/>
          </a:bodyPr>
          <a:lstStyle/>
          <a:p>
            <a:pPr algn="ctr">
              <a:lnSpc>
                <a:spcPts val="12411"/>
              </a:lnSpc>
              <a:spcBef>
                <a:spcPct val="0"/>
              </a:spcBef>
            </a:pPr>
            <a:r>
              <a:rPr lang="en-US" b="true" sz="8865">
                <a:solidFill>
                  <a:srgbClr val="FFCC4D"/>
                </a:solidFill>
                <a:latin typeface="One Little Font Bold"/>
                <a:ea typeface="One Little Font Bold"/>
                <a:cs typeface="One Little Font Bold"/>
                <a:sym typeface="One Little Font Bold"/>
              </a:rPr>
              <a:t>OVARIUM</a:t>
            </a:r>
          </a:p>
        </p:txBody>
      </p:sp>
      <p:sp>
        <p:nvSpPr>
          <p:cNvPr name="TextBox 15" id="15"/>
          <p:cNvSpPr txBox="true"/>
          <p:nvPr/>
        </p:nvSpPr>
        <p:spPr>
          <a:xfrm rot="0">
            <a:off x="11492575" y="2177373"/>
            <a:ext cx="6068893" cy="7670153"/>
          </a:xfrm>
          <a:prstGeom prst="rect">
            <a:avLst/>
          </a:prstGeom>
        </p:spPr>
        <p:txBody>
          <a:bodyPr anchor="t" rtlCol="false" tIns="0" lIns="0" bIns="0" rIns="0">
            <a:spAutoFit/>
          </a:bodyPr>
          <a:lstStyle/>
          <a:p>
            <a:pPr algn="ctr">
              <a:lnSpc>
                <a:spcPts val="4670"/>
              </a:lnSpc>
            </a:pPr>
            <a:r>
              <a:rPr lang="en-US" sz="3336">
                <a:solidFill>
                  <a:srgbClr val="FFF1CC"/>
                </a:solidFill>
                <a:latin typeface="Sniglet"/>
                <a:ea typeface="Sniglet"/>
                <a:cs typeface="Sniglet"/>
                <a:sym typeface="Sniglet"/>
              </a:rPr>
              <a:t>Indung telur atau ovarium adalah bagian dari sistem reproduksi wanita yang berada di sisi kiri dan kanan pada rongga panggul serta bersebelahan dengan bagian atas rahim. Fungsi utama ovarium adalah untuk memproduksi ovum, hormon estrogen, serta hormon progesteron.</a:t>
            </a:r>
          </a:p>
          <a:p>
            <a:pPr algn="ctr">
              <a:lnSpc>
                <a:spcPts val="4670"/>
              </a:lnSpc>
            </a:pPr>
          </a:p>
          <a:p>
            <a:pPr algn="ctr">
              <a:lnSpc>
                <a:spcPts val="4670"/>
              </a:lnSpc>
              <a:spcBef>
                <a:spcPct val="0"/>
              </a:spcBef>
            </a:pPr>
            <a:r>
              <a:rPr lang="en-US" sz="3336">
                <a:solidFill>
                  <a:srgbClr val="FFF1CC"/>
                </a:solidFill>
                <a:latin typeface="Sniglet"/>
                <a:ea typeface="Sniglet"/>
                <a:cs typeface="Sniglet"/>
                <a:sym typeface="Sniglet"/>
              </a:rPr>
              <a:t> </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FF1CC"/>
        </a:solidFill>
      </p:bgPr>
    </p:bg>
    <p:spTree>
      <p:nvGrpSpPr>
        <p:cNvPr id="1" name=""/>
        <p:cNvGrpSpPr/>
        <p:nvPr/>
      </p:nvGrpSpPr>
      <p:grpSpPr>
        <a:xfrm>
          <a:off x="0" y="0"/>
          <a:ext cx="0" cy="0"/>
          <a:chOff x="0" y="0"/>
          <a:chExt cx="0" cy="0"/>
        </a:xfrm>
      </p:grpSpPr>
      <p:sp>
        <p:nvSpPr>
          <p:cNvPr name="Freeform 2" id="2"/>
          <p:cNvSpPr/>
          <p:nvPr/>
        </p:nvSpPr>
        <p:spPr>
          <a:xfrm flipH="false" flipV="false" rot="0">
            <a:off x="0" y="8577134"/>
            <a:ext cx="18878881" cy="2540783"/>
          </a:xfrm>
          <a:custGeom>
            <a:avLst/>
            <a:gdLst/>
            <a:ahLst/>
            <a:cxnLst/>
            <a:rect r="r" b="b" t="t" l="l"/>
            <a:pathLst>
              <a:path h="2540783" w="18878881">
                <a:moveTo>
                  <a:pt x="0" y="0"/>
                </a:moveTo>
                <a:lnTo>
                  <a:pt x="18878881" y="0"/>
                </a:lnTo>
                <a:lnTo>
                  <a:pt x="18878881" y="2540783"/>
                </a:lnTo>
                <a:lnTo>
                  <a:pt x="0" y="2540783"/>
                </a:lnTo>
                <a:lnTo>
                  <a:pt x="0" y="0"/>
                </a:lnTo>
                <a:close/>
              </a:path>
            </a:pathLst>
          </a:custGeom>
          <a:blipFill>
            <a:blip r:embed="rId2"/>
            <a:stretch>
              <a:fillRect l="0" t="0" r="0" b="0"/>
            </a:stretch>
          </a:blipFill>
        </p:spPr>
      </p:sp>
      <p:sp>
        <p:nvSpPr>
          <p:cNvPr name="Freeform 3" id="3"/>
          <p:cNvSpPr/>
          <p:nvPr/>
        </p:nvSpPr>
        <p:spPr>
          <a:xfrm flipH="true" flipV="false" rot="0">
            <a:off x="16172522" y="5962302"/>
            <a:ext cx="4453254" cy="4428964"/>
          </a:xfrm>
          <a:custGeom>
            <a:avLst/>
            <a:gdLst/>
            <a:ahLst/>
            <a:cxnLst/>
            <a:rect r="r" b="b" t="t" l="l"/>
            <a:pathLst>
              <a:path h="4428964" w="4453254">
                <a:moveTo>
                  <a:pt x="4453254" y="0"/>
                </a:moveTo>
                <a:lnTo>
                  <a:pt x="0" y="0"/>
                </a:lnTo>
                <a:lnTo>
                  <a:pt x="0" y="4428964"/>
                </a:lnTo>
                <a:lnTo>
                  <a:pt x="4453254" y="4428964"/>
                </a:lnTo>
                <a:lnTo>
                  <a:pt x="4453254"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true" flipV="false" rot="0">
            <a:off x="-797050" y="6200100"/>
            <a:ext cx="4235578" cy="4362487"/>
          </a:xfrm>
          <a:custGeom>
            <a:avLst/>
            <a:gdLst/>
            <a:ahLst/>
            <a:cxnLst/>
            <a:rect r="r" b="b" t="t" l="l"/>
            <a:pathLst>
              <a:path h="4362487" w="4235578">
                <a:moveTo>
                  <a:pt x="4235578" y="0"/>
                </a:moveTo>
                <a:lnTo>
                  <a:pt x="0" y="0"/>
                </a:lnTo>
                <a:lnTo>
                  <a:pt x="0" y="4362487"/>
                </a:lnTo>
                <a:lnTo>
                  <a:pt x="4235578" y="4362487"/>
                </a:lnTo>
                <a:lnTo>
                  <a:pt x="4235578"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028700" y="8769373"/>
            <a:ext cx="2335734" cy="2348544"/>
          </a:xfrm>
          <a:custGeom>
            <a:avLst/>
            <a:gdLst/>
            <a:ahLst/>
            <a:cxnLst/>
            <a:rect r="r" b="b" t="t" l="l"/>
            <a:pathLst>
              <a:path h="2348544" w="2335734">
                <a:moveTo>
                  <a:pt x="0" y="0"/>
                </a:moveTo>
                <a:lnTo>
                  <a:pt x="2335734" y="0"/>
                </a:lnTo>
                <a:lnTo>
                  <a:pt x="2335734" y="2348544"/>
                </a:lnTo>
                <a:lnTo>
                  <a:pt x="0" y="234854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11481973" y="7880409"/>
            <a:ext cx="2898485" cy="2946364"/>
          </a:xfrm>
          <a:custGeom>
            <a:avLst/>
            <a:gdLst/>
            <a:ahLst/>
            <a:cxnLst/>
            <a:rect r="r" b="b" t="t" l="l"/>
            <a:pathLst>
              <a:path h="2946364" w="2898485">
                <a:moveTo>
                  <a:pt x="0" y="0"/>
                </a:moveTo>
                <a:lnTo>
                  <a:pt x="2898486" y="0"/>
                </a:lnTo>
                <a:lnTo>
                  <a:pt x="2898486" y="2946364"/>
                </a:lnTo>
                <a:lnTo>
                  <a:pt x="0" y="2946364"/>
                </a:lnTo>
                <a:lnTo>
                  <a:pt x="0" y="0"/>
                </a:lnTo>
                <a:close/>
              </a:path>
            </a:pathLst>
          </a:custGeom>
          <a:blipFill>
            <a:blip r:embed="rId9"/>
            <a:stretch>
              <a:fillRect l="0" t="0" r="0" b="0"/>
            </a:stretch>
          </a:blipFill>
        </p:spPr>
      </p:sp>
      <p:sp>
        <p:nvSpPr>
          <p:cNvPr name="Freeform 7" id="7"/>
          <p:cNvSpPr/>
          <p:nvPr/>
        </p:nvSpPr>
        <p:spPr>
          <a:xfrm flipH="false" flipV="false" rot="0">
            <a:off x="14551279" y="8808048"/>
            <a:ext cx="2045284" cy="2309869"/>
          </a:xfrm>
          <a:custGeom>
            <a:avLst/>
            <a:gdLst/>
            <a:ahLst/>
            <a:cxnLst/>
            <a:rect r="r" b="b" t="t" l="l"/>
            <a:pathLst>
              <a:path h="2309869" w="2045284">
                <a:moveTo>
                  <a:pt x="0" y="0"/>
                </a:moveTo>
                <a:lnTo>
                  <a:pt x="2045283" y="0"/>
                </a:lnTo>
                <a:lnTo>
                  <a:pt x="2045283" y="2309869"/>
                </a:lnTo>
                <a:lnTo>
                  <a:pt x="0" y="230986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0">
            <a:off x="3397533" y="7880409"/>
            <a:ext cx="2898485" cy="2946364"/>
          </a:xfrm>
          <a:custGeom>
            <a:avLst/>
            <a:gdLst/>
            <a:ahLst/>
            <a:cxnLst/>
            <a:rect r="r" b="b" t="t" l="l"/>
            <a:pathLst>
              <a:path h="2946364" w="2898485">
                <a:moveTo>
                  <a:pt x="0" y="0"/>
                </a:moveTo>
                <a:lnTo>
                  <a:pt x="2898485" y="0"/>
                </a:lnTo>
                <a:lnTo>
                  <a:pt x="2898485" y="2946364"/>
                </a:lnTo>
                <a:lnTo>
                  <a:pt x="0" y="2946364"/>
                </a:lnTo>
                <a:lnTo>
                  <a:pt x="0" y="0"/>
                </a:lnTo>
                <a:close/>
              </a:path>
            </a:pathLst>
          </a:custGeom>
          <a:blipFill>
            <a:blip r:embed="rId9"/>
            <a:stretch>
              <a:fillRect l="0" t="0" r="0" b="0"/>
            </a:stretch>
          </a:blipFill>
        </p:spPr>
      </p:sp>
      <p:sp>
        <p:nvSpPr>
          <p:cNvPr name="Freeform 9" id="9"/>
          <p:cNvSpPr/>
          <p:nvPr/>
        </p:nvSpPr>
        <p:spPr>
          <a:xfrm flipH="false" flipV="false" rot="0">
            <a:off x="14551279" y="7383765"/>
            <a:ext cx="1955335" cy="1734915"/>
          </a:xfrm>
          <a:custGeom>
            <a:avLst/>
            <a:gdLst/>
            <a:ahLst/>
            <a:cxnLst/>
            <a:rect r="r" b="b" t="t" l="l"/>
            <a:pathLst>
              <a:path h="1734915" w="1955335">
                <a:moveTo>
                  <a:pt x="0" y="0"/>
                </a:moveTo>
                <a:lnTo>
                  <a:pt x="1955335" y="0"/>
                </a:lnTo>
                <a:lnTo>
                  <a:pt x="1955335" y="1734915"/>
                </a:lnTo>
                <a:lnTo>
                  <a:pt x="0" y="173491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0" id="10"/>
          <p:cNvSpPr/>
          <p:nvPr/>
        </p:nvSpPr>
        <p:spPr>
          <a:xfrm flipH="false" flipV="false" rot="0">
            <a:off x="510391" y="681279"/>
            <a:ext cx="10070592" cy="8924442"/>
          </a:xfrm>
          <a:custGeom>
            <a:avLst/>
            <a:gdLst/>
            <a:ahLst/>
            <a:cxnLst/>
            <a:rect r="r" b="b" t="t" l="l"/>
            <a:pathLst>
              <a:path h="8924442" w="10070592">
                <a:moveTo>
                  <a:pt x="0" y="0"/>
                </a:moveTo>
                <a:lnTo>
                  <a:pt x="10070591" y="0"/>
                </a:lnTo>
                <a:lnTo>
                  <a:pt x="10070591" y="8924442"/>
                </a:lnTo>
                <a:lnTo>
                  <a:pt x="0" y="8924442"/>
                </a:lnTo>
                <a:lnTo>
                  <a:pt x="0" y="0"/>
                </a:lnTo>
                <a:close/>
              </a:path>
            </a:pathLst>
          </a:custGeom>
          <a:blipFill>
            <a:blip r:embed="rId14"/>
            <a:stretch>
              <a:fillRect l="-1433" t="0" r="-1433" b="-4892"/>
            </a:stretch>
          </a:blipFill>
        </p:spPr>
      </p:sp>
      <p:grpSp>
        <p:nvGrpSpPr>
          <p:cNvPr name="Group 11" id="11"/>
          <p:cNvGrpSpPr/>
          <p:nvPr/>
        </p:nvGrpSpPr>
        <p:grpSpPr>
          <a:xfrm rot="0">
            <a:off x="11215814" y="1775588"/>
            <a:ext cx="6622417" cy="8187395"/>
            <a:chOff x="0" y="0"/>
            <a:chExt cx="1744176" cy="2156351"/>
          </a:xfrm>
        </p:grpSpPr>
        <p:sp>
          <p:nvSpPr>
            <p:cNvPr name="Freeform 12" id="12"/>
            <p:cNvSpPr/>
            <p:nvPr/>
          </p:nvSpPr>
          <p:spPr>
            <a:xfrm flipH="false" flipV="false" rot="0">
              <a:off x="0" y="0"/>
              <a:ext cx="1744176" cy="2156351"/>
            </a:xfrm>
            <a:custGeom>
              <a:avLst/>
              <a:gdLst/>
              <a:ahLst/>
              <a:cxnLst/>
              <a:rect r="r" b="b" t="t" l="l"/>
              <a:pathLst>
                <a:path h="2156351" w="1744176">
                  <a:moveTo>
                    <a:pt x="59621" y="0"/>
                  </a:moveTo>
                  <a:lnTo>
                    <a:pt x="1684554" y="0"/>
                  </a:lnTo>
                  <a:cubicBezTo>
                    <a:pt x="1717482" y="0"/>
                    <a:pt x="1744176" y="26693"/>
                    <a:pt x="1744176" y="59621"/>
                  </a:cubicBezTo>
                  <a:lnTo>
                    <a:pt x="1744176" y="2096730"/>
                  </a:lnTo>
                  <a:cubicBezTo>
                    <a:pt x="1744176" y="2129658"/>
                    <a:pt x="1717482" y="2156351"/>
                    <a:pt x="1684554" y="2156351"/>
                  </a:cubicBezTo>
                  <a:lnTo>
                    <a:pt x="59621" y="2156351"/>
                  </a:lnTo>
                  <a:cubicBezTo>
                    <a:pt x="26693" y="2156351"/>
                    <a:pt x="0" y="2129658"/>
                    <a:pt x="0" y="2096730"/>
                  </a:cubicBezTo>
                  <a:lnTo>
                    <a:pt x="0" y="59621"/>
                  </a:lnTo>
                  <a:cubicBezTo>
                    <a:pt x="0" y="26693"/>
                    <a:pt x="26693" y="0"/>
                    <a:pt x="59621" y="0"/>
                  </a:cubicBezTo>
                  <a:close/>
                </a:path>
              </a:pathLst>
            </a:custGeom>
            <a:solidFill>
              <a:srgbClr val="FFAC33"/>
            </a:solidFill>
          </p:spPr>
        </p:sp>
        <p:sp>
          <p:nvSpPr>
            <p:cNvPr name="TextBox 13" id="13"/>
            <p:cNvSpPr txBox="true"/>
            <p:nvPr/>
          </p:nvSpPr>
          <p:spPr>
            <a:xfrm>
              <a:off x="0" y="-38100"/>
              <a:ext cx="1744176" cy="2194451"/>
            </a:xfrm>
            <a:prstGeom prst="rect">
              <a:avLst/>
            </a:prstGeom>
          </p:spPr>
          <p:txBody>
            <a:bodyPr anchor="ctr" rtlCol="false" tIns="50800" lIns="50800" bIns="50800" rIns="50800"/>
            <a:lstStyle/>
            <a:p>
              <a:pPr algn="ctr">
                <a:lnSpc>
                  <a:spcPts val="2659"/>
                </a:lnSpc>
              </a:pPr>
            </a:p>
          </p:txBody>
        </p:sp>
      </p:grpSp>
      <p:sp>
        <p:nvSpPr>
          <p:cNvPr name="TextBox 14" id="14"/>
          <p:cNvSpPr txBox="true"/>
          <p:nvPr/>
        </p:nvSpPr>
        <p:spPr>
          <a:xfrm rot="0">
            <a:off x="12950733" y="257699"/>
            <a:ext cx="3152577" cy="1517889"/>
          </a:xfrm>
          <a:prstGeom prst="rect">
            <a:avLst/>
          </a:prstGeom>
        </p:spPr>
        <p:txBody>
          <a:bodyPr anchor="t" rtlCol="false" tIns="0" lIns="0" bIns="0" rIns="0">
            <a:spAutoFit/>
          </a:bodyPr>
          <a:lstStyle/>
          <a:p>
            <a:pPr algn="ctr">
              <a:lnSpc>
                <a:spcPts val="12411"/>
              </a:lnSpc>
              <a:spcBef>
                <a:spcPct val="0"/>
              </a:spcBef>
            </a:pPr>
            <a:r>
              <a:rPr lang="en-US" b="true" sz="8865">
                <a:solidFill>
                  <a:srgbClr val="FFCC4D"/>
                </a:solidFill>
                <a:latin typeface="One Little Font Bold"/>
                <a:ea typeface="One Little Font Bold"/>
                <a:cs typeface="One Little Font Bold"/>
                <a:sym typeface="One Little Font Bold"/>
              </a:rPr>
              <a:t>UTERUS</a:t>
            </a:r>
          </a:p>
        </p:txBody>
      </p:sp>
      <p:sp>
        <p:nvSpPr>
          <p:cNvPr name="TextBox 15" id="15"/>
          <p:cNvSpPr txBox="true"/>
          <p:nvPr/>
        </p:nvSpPr>
        <p:spPr>
          <a:xfrm rot="0">
            <a:off x="11322453" y="2354727"/>
            <a:ext cx="6409137" cy="6903573"/>
          </a:xfrm>
          <a:prstGeom prst="rect">
            <a:avLst/>
          </a:prstGeom>
        </p:spPr>
        <p:txBody>
          <a:bodyPr anchor="t" rtlCol="false" tIns="0" lIns="0" bIns="0" rIns="0">
            <a:spAutoFit/>
          </a:bodyPr>
          <a:lstStyle/>
          <a:p>
            <a:pPr algn="ctr">
              <a:lnSpc>
                <a:spcPts val="5477"/>
              </a:lnSpc>
              <a:spcBef>
                <a:spcPct val="0"/>
              </a:spcBef>
            </a:pPr>
            <a:r>
              <a:rPr lang="en-US" sz="3912">
                <a:solidFill>
                  <a:srgbClr val="FFF1CC"/>
                </a:solidFill>
                <a:latin typeface="Sniglet"/>
                <a:ea typeface="Sniglet"/>
                <a:cs typeface="Sniglet"/>
                <a:sym typeface="Sniglet"/>
              </a:rPr>
              <a:t>Rahim atau uterus merupakan organ berongga yang berbentuk menyerupai buah pir. Bagian ini akan menjadi tempat bagi janin untuk tumbuh dan berkembang sebelum dilahirkan. Pada dasarnya, rahim terdiri dari dua bagian utama,</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FF1CC"/>
        </a:solidFill>
      </p:bgPr>
    </p:bg>
    <p:spTree>
      <p:nvGrpSpPr>
        <p:cNvPr id="1" name=""/>
        <p:cNvGrpSpPr/>
        <p:nvPr/>
      </p:nvGrpSpPr>
      <p:grpSpPr>
        <a:xfrm>
          <a:off x="0" y="0"/>
          <a:ext cx="0" cy="0"/>
          <a:chOff x="0" y="0"/>
          <a:chExt cx="0" cy="0"/>
        </a:xfrm>
      </p:grpSpPr>
      <p:sp>
        <p:nvSpPr>
          <p:cNvPr name="Freeform 2" id="2"/>
          <p:cNvSpPr/>
          <p:nvPr/>
        </p:nvSpPr>
        <p:spPr>
          <a:xfrm flipH="false" flipV="false" rot="0">
            <a:off x="0" y="8577134"/>
            <a:ext cx="18878881" cy="2540783"/>
          </a:xfrm>
          <a:custGeom>
            <a:avLst/>
            <a:gdLst/>
            <a:ahLst/>
            <a:cxnLst/>
            <a:rect r="r" b="b" t="t" l="l"/>
            <a:pathLst>
              <a:path h="2540783" w="18878881">
                <a:moveTo>
                  <a:pt x="0" y="0"/>
                </a:moveTo>
                <a:lnTo>
                  <a:pt x="18878881" y="0"/>
                </a:lnTo>
                <a:lnTo>
                  <a:pt x="18878881" y="2540783"/>
                </a:lnTo>
                <a:lnTo>
                  <a:pt x="0" y="2540783"/>
                </a:lnTo>
                <a:lnTo>
                  <a:pt x="0" y="0"/>
                </a:lnTo>
                <a:close/>
              </a:path>
            </a:pathLst>
          </a:custGeom>
          <a:blipFill>
            <a:blip r:embed="rId2"/>
            <a:stretch>
              <a:fillRect l="0" t="0" r="0" b="0"/>
            </a:stretch>
          </a:blipFill>
        </p:spPr>
      </p:sp>
      <p:sp>
        <p:nvSpPr>
          <p:cNvPr name="Freeform 3" id="3"/>
          <p:cNvSpPr/>
          <p:nvPr/>
        </p:nvSpPr>
        <p:spPr>
          <a:xfrm flipH="true" flipV="false" rot="0">
            <a:off x="16172522" y="5962302"/>
            <a:ext cx="4453254" cy="4428964"/>
          </a:xfrm>
          <a:custGeom>
            <a:avLst/>
            <a:gdLst/>
            <a:ahLst/>
            <a:cxnLst/>
            <a:rect r="r" b="b" t="t" l="l"/>
            <a:pathLst>
              <a:path h="4428964" w="4453254">
                <a:moveTo>
                  <a:pt x="4453254" y="0"/>
                </a:moveTo>
                <a:lnTo>
                  <a:pt x="0" y="0"/>
                </a:lnTo>
                <a:lnTo>
                  <a:pt x="0" y="4428964"/>
                </a:lnTo>
                <a:lnTo>
                  <a:pt x="4453254" y="4428964"/>
                </a:lnTo>
                <a:lnTo>
                  <a:pt x="4453254"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true" flipV="false" rot="0">
            <a:off x="-797050" y="6200100"/>
            <a:ext cx="4235578" cy="4362487"/>
          </a:xfrm>
          <a:custGeom>
            <a:avLst/>
            <a:gdLst/>
            <a:ahLst/>
            <a:cxnLst/>
            <a:rect r="r" b="b" t="t" l="l"/>
            <a:pathLst>
              <a:path h="4362487" w="4235578">
                <a:moveTo>
                  <a:pt x="4235578" y="0"/>
                </a:moveTo>
                <a:lnTo>
                  <a:pt x="0" y="0"/>
                </a:lnTo>
                <a:lnTo>
                  <a:pt x="0" y="4362487"/>
                </a:lnTo>
                <a:lnTo>
                  <a:pt x="4235578" y="4362487"/>
                </a:lnTo>
                <a:lnTo>
                  <a:pt x="4235578"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028700" y="8769373"/>
            <a:ext cx="2335734" cy="2348544"/>
          </a:xfrm>
          <a:custGeom>
            <a:avLst/>
            <a:gdLst/>
            <a:ahLst/>
            <a:cxnLst/>
            <a:rect r="r" b="b" t="t" l="l"/>
            <a:pathLst>
              <a:path h="2348544" w="2335734">
                <a:moveTo>
                  <a:pt x="0" y="0"/>
                </a:moveTo>
                <a:lnTo>
                  <a:pt x="2335734" y="0"/>
                </a:lnTo>
                <a:lnTo>
                  <a:pt x="2335734" y="2348544"/>
                </a:lnTo>
                <a:lnTo>
                  <a:pt x="0" y="234854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11481973" y="7880409"/>
            <a:ext cx="2898485" cy="2946364"/>
          </a:xfrm>
          <a:custGeom>
            <a:avLst/>
            <a:gdLst/>
            <a:ahLst/>
            <a:cxnLst/>
            <a:rect r="r" b="b" t="t" l="l"/>
            <a:pathLst>
              <a:path h="2946364" w="2898485">
                <a:moveTo>
                  <a:pt x="0" y="0"/>
                </a:moveTo>
                <a:lnTo>
                  <a:pt x="2898486" y="0"/>
                </a:lnTo>
                <a:lnTo>
                  <a:pt x="2898486" y="2946364"/>
                </a:lnTo>
                <a:lnTo>
                  <a:pt x="0" y="2946364"/>
                </a:lnTo>
                <a:lnTo>
                  <a:pt x="0" y="0"/>
                </a:lnTo>
                <a:close/>
              </a:path>
            </a:pathLst>
          </a:custGeom>
          <a:blipFill>
            <a:blip r:embed="rId9"/>
            <a:stretch>
              <a:fillRect l="0" t="0" r="0" b="0"/>
            </a:stretch>
          </a:blipFill>
        </p:spPr>
      </p:sp>
      <p:sp>
        <p:nvSpPr>
          <p:cNvPr name="Freeform 7" id="7"/>
          <p:cNvSpPr/>
          <p:nvPr/>
        </p:nvSpPr>
        <p:spPr>
          <a:xfrm flipH="false" flipV="false" rot="0">
            <a:off x="14551279" y="8808048"/>
            <a:ext cx="2045284" cy="2309869"/>
          </a:xfrm>
          <a:custGeom>
            <a:avLst/>
            <a:gdLst/>
            <a:ahLst/>
            <a:cxnLst/>
            <a:rect r="r" b="b" t="t" l="l"/>
            <a:pathLst>
              <a:path h="2309869" w="2045284">
                <a:moveTo>
                  <a:pt x="0" y="0"/>
                </a:moveTo>
                <a:lnTo>
                  <a:pt x="2045283" y="0"/>
                </a:lnTo>
                <a:lnTo>
                  <a:pt x="2045283" y="2309869"/>
                </a:lnTo>
                <a:lnTo>
                  <a:pt x="0" y="230986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0">
            <a:off x="3397533" y="7880409"/>
            <a:ext cx="2898485" cy="2946364"/>
          </a:xfrm>
          <a:custGeom>
            <a:avLst/>
            <a:gdLst/>
            <a:ahLst/>
            <a:cxnLst/>
            <a:rect r="r" b="b" t="t" l="l"/>
            <a:pathLst>
              <a:path h="2946364" w="2898485">
                <a:moveTo>
                  <a:pt x="0" y="0"/>
                </a:moveTo>
                <a:lnTo>
                  <a:pt x="2898485" y="0"/>
                </a:lnTo>
                <a:lnTo>
                  <a:pt x="2898485" y="2946364"/>
                </a:lnTo>
                <a:lnTo>
                  <a:pt x="0" y="2946364"/>
                </a:lnTo>
                <a:lnTo>
                  <a:pt x="0" y="0"/>
                </a:lnTo>
                <a:close/>
              </a:path>
            </a:pathLst>
          </a:custGeom>
          <a:blipFill>
            <a:blip r:embed="rId9"/>
            <a:stretch>
              <a:fillRect l="0" t="0" r="0" b="0"/>
            </a:stretch>
          </a:blipFill>
        </p:spPr>
      </p:sp>
      <p:sp>
        <p:nvSpPr>
          <p:cNvPr name="Freeform 9" id="9"/>
          <p:cNvSpPr/>
          <p:nvPr/>
        </p:nvSpPr>
        <p:spPr>
          <a:xfrm flipH="false" flipV="false" rot="0">
            <a:off x="14551279" y="7383765"/>
            <a:ext cx="1955335" cy="1734915"/>
          </a:xfrm>
          <a:custGeom>
            <a:avLst/>
            <a:gdLst/>
            <a:ahLst/>
            <a:cxnLst/>
            <a:rect r="r" b="b" t="t" l="l"/>
            <a:pathLst>
              <a:path h="1734915" w="1955335">
                <a:moveTo>
                  <a:pt x="0" y="0"/>
                </a:moveTo>
                <a:lnTo>
                  <a:pt x="1955335" y="0"/>
                </a:lnTo>
                <a:lnTo>
                  <a:pt x="1955335" y="1734915"/>
                </a:lnTo>
                <a:lnTo>
                  <a:pt x="0" y="173491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0" id="10"/>
          <p:cNvSpPr/>
          <p:nvPr/>
        </p:nvSpPr>
        <p:spPr>
          <a:xfrm flipH="false" flipV="false" rot="0">
            <a:off x="510391" y="681279"/>
            <a:ext cx="10070592" cy="8924442"/>
          </a:xfrm>
          <a:custGeom>
            <a:avLst/>
            <a:gdLst/>
            <a:ahLst/>
            <a:cxnLst/>
            <a:rect r="r" b="b" t="t" l="l"/>
            <a:pathLst>
              <a:path h="8924442" w="10070592">
                <a:moveTo>
                  <a:pt x="0" y="0"/>
                </a:moveTo>
                <a:lnTo>
                  <a:pt x="10070591" y="0"/>
                </a:lnTo>
                <a:lnTo>
                  <a:pt x="10070591" y="8924442"/>
                </a:lnTo>
                <a:lnTo>
                  <a:pt x="0" y="8924442"/>
                </a:lnTo>
                <a:lnTo>
                  <a:pt x="0" y="0"/>
                </a:lnTo>
                <a:close/>
              </a:path>
            </a:pathLst>
          </a:custGeom>
          <a:blipFill>
            <a:blip r:embed="rId14"/>
            <a:stretch>
              <a:fillRect l="-1433" t="0" r="-1433" b="-4892"/>
            </a:stretch>
          </a:blipFill>
        </p:spPr>
      </p:sp>
      <p:grpSp>
        <p:nvGrpSpPr>
          <p:cNvPr name="Group 11" id="11"/>
          <p:cNvGrpSpPr/>
          <p:nvPr/>
        </p:nvGrpSpPr>
        <p:grpSpPr>
          <a:xfrm rot="0">
            <a:off x="11215814" y="1775588"/>
            <a:ext cx="6622417" cy="8187395"/>
            <a:chOff x="0" y="0"/>
            <a:chExt cx="1744176" cy="2156351"/>
          </a:xfrm>
        </p:grpSpPr>
        <p:sp>
          <p:nvSpPr>
            <p:cNvPr name="Freeform 12" id="12"/>
            <p:cNvSpPr/>
            <p:nvPr/>
          </p:nvSpPr>
          <p:spPr>
            <a:xfrm flipH="false" flipV="false" rot="0">
              <a:off x="0" y="0"/>
              <a:ext cx="1744176" cy="2156351"/>
            </a:xfrm>
            <a:custGeom>
              <a:avLst/>
              <a:gdLst/>
              <a:ahLst/>
              <a:cxnLst/>
              <a:rect r="r" b="b" t="t" l="l"/>
              <a:pathLst>
                <a:path h="2156351" w="1744176">
                  <a:moveTo>
                    <a:pt x="59621" y="0"/>
                  </a:moveTo>
                  <a:lnTo>
                    <a:pt x="1684554" y="0"/>
                  </a:lnTo>
                  <a:cubicBezTo>
                    <a:pt x="1717482" y="0"/>
                    <a:pt x="1744176" y="26693"/>
                    <a:pt x="1744176" y="59621"/>
                  </a:cubicBezTo>
                  <a:lnTo>
                    <a:pt x="1744176" y="2096730"/>
                  </a:lnTo>
                  <a:cubicBezTo>
                    <a:pt x="1744176" y="2129658"/>
                    <a:pt x="1717482" y="2156351"/>
                    <a:pt x="1684554" y="2156351"/>
                  </a:cubicBezTo>
                  <a:lnTo>
                    <a:pt x="59621" y="2156351"/>
                  </a:lnTo>
                  <a:cubicBezTo>
                    <a:pt x="26693" y="2156351"/>
                    <a:pt x="0" y="2129658"/>
                    <a:pt x="0" y="2096730"/>
                  </a:cubicBezTo>
                  <a:lnTo>
                    <a:pt x="0" y="59621"/>
                  </a:lnTo>
                  <a:cubicBezTo>
                    <a:pt x="0" y="26693"/>
                    <a:pt x="26693" y="0"/>
                    <a:pt x="59621" y="0"/>
                  </a:cubicBezTo>
                  <a:close/>
                </a:path>
              </a:pathLst>
            </a:custGeom>
            <a:solidFill>
              <a:srgbClr val="FFAC33"/>
            </a:solidFill>
          </p:spPr>
        </p:sp>
        <p:sp>
          <p:nvSpPr>
            <p:cNvPr name="TextBox 13" id="13"/>
            <p:cNvSpPr txBox="true"/>
            <p:nvPr/>
          </p:nvSpPr>
          <p:spPr>
            <a:xfrm>
              <a:off x="0" y="-38100"/>
              <a:ext cx="1744176" cy="2194451"/>
            </a:xfrm>
            <a:prstGeom prst="rect">
              <a:avLst/>
            </a:prstGeom>
          </p:spPr>
          <p:txBody>
            <a:bodyPr anchor="ctr" rtlCol="false" tIns="50800" lIns="50800" bIns="50800" rIns="50800"/>
            <a:lstStyle/>
            <a:p>
              <a:pPr algn="ctr">
                <a:lnSpc>
                  <a:spcPts val="2659"/>
                </a:lnSpc>
              </a:pPr>
            </a:p>
          </p:txBody>
        </p:sp>
      </p:grpSp>
      <p:sp>
        <p:nvSpPr>
          <p:cNvPr name="TextBox 14" id="14"/>
          <p:cNvSpPr txBox="true"/>
          <p:nvPr/>
        </p:nvSpPr>
        <p:spPr>
          <a:xfrm rot="0">
            <a:off x="12397341" y="257699"/>
            <a:ext cx="4259362" cy="1517889"/>
          </a:xfrm>
          <a:prstGeom prst="rect">
            <a:avLst/>
          </a:prstGeom>
        </p:spPr>
        <p:txBody>
          <a:bodyPr anchor="t" rtlCol="false" tIns="0" lIns="0" bIns="0" rIns="0">
            <a:spAutoFit/>
          </a:bodyPr>
          <a:lstStyle/>
          <a:p>
            <a:pPr algn="ctr">
              <a:lnSpc>
                <a:spcPts val="12411"/>
              </a:lnSpc>
              <a:spcBef>
                <a:spcPct val="0"/>
              </a:spcBef>
            </a:pPr>
            <a:r>
              <a:rPr lang="en-US" b="true" sz="8865">
                <a:solidFill>
                  <a:srgbClr val="FFCC4D"/>
                </a:solidFill>
                <a:latin typeface="One Little Font Bold"/>
                <a:ea typeface="One Little Font Bold"/>
                <a:cs typeface="One Little Font Bold"/>
                <a:sym typeface="One Little Font Bold"/>
              </a:rPr>
              <a:t>FIMBRIAE</a:t>
            </a:r>
          </a:p>
        </p:txBody>
      </p:sp>
      <p:sp>
        <p:nvSpPr>
          <p:cNvPr name="TextBox 15" id="15"/>
          <p:cNvSpPr txBox="true"/>
          <p:nvPr/>
        </p:nvSpPr>
        <p:spPr>
          <a:xfrm rot="0">
            <a:off x="11264327" y="2195477"/>
            <a:ext cx="6573903" cy="7466975"/>
          </a:xfrm>
          <a:prstGeom prst="rect">
            <a:avLst/>
          </a:prstGeom>
        </p:spPr>
        <p:txBody>
          <a:bodyPr anchor="t" rtlCol="false" tIns="0" lIns="0" bIns="0" rIns="0">
            <a:spAutoFit/>
          </a:bodyPr>
          <a:lstStyle/>
          <a:p>
            <a:pPr algn="ctr">
              <a:lnSpc>
                <a:spcPts val="5383"/>
              </a:lnSpc>
            </a:pPr>
            <a:r>
              <a:rPr lang="en-US" sz="3845">
                <a:solidFill>
                  <a:srgbClr val="FFF1CC"/>
                </a:solidFill>
                <a:latin typeface="Sniglet"/>
                <a:ea typeface="Sniglet"/>
                <a:cs typeface="Sniglet"/>
                <a:sym typeface="Sniglet"/>
              </a:rPr>
              <a:t>Fimbriae adalah tonjolan seperti jari yang terdapat di ujung tuba fallopi yang berdekatan dengan ovarium. Fimbriae memiliki fungsi penting dalam sistem reproduksi wanita, yaitu menangkap dan menyalurkan sel telur dari ovarium ke rahim. </a:t>
            </a:r>
          </a:p>
          <a:p>
            <a:pPr algn="ctr">
              <a:lnSpc>
                <a:spcPts val="5383"/>
              </a:lnSpc>
              <a:spcBef>
                <a:spcPct val="0"/>
              </a:spcBef>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F1CC"/>
        </a:solidFill>
      </p:bgPr>
    </p:bg>
    <p:spTree>
      <p:nvGrpSpPr>
        <p:cNvPr id="1" name=""/>
        <p:cNvGrpSpPr/>
        <p:nvPr/>
      </p:nvGrpSpPr>
      <p:grpSpPr>
        <a:xfrm>
          <a:off x="0" y="0"/>
          <a:ext cx="0" cy="0"/>
          <a:chOff x="0" y="0"/>
          <a:chExt cx="0" cy="0"/>
        </a:xfrm>
      </p:grpSpPr>
      <p:sp>
        <p:nvSpPr>
          <p:cNvPr name="Freeform 2" id="2"/>
          <p:cNvSpPr/>
          <p:nvPr/>
        </p:nvSpPr>
        <p:spPr>
          <a:xfrm flipH="false" flipV="false" rot="0">
            <a:off x="0" y="8577134"/>
            <a:ext cx="18878881" cy="2540783"/>
          </a:xfrm>
          <a:custGeom>
            <a:avLst/>
            <a:gdLst/>
            <a:ahLst/>
            <a:cxnLst/>
            <a:rect r="r" b="b" t="t" l="l"/>
            <a:pathLst>
              <a:path h="2540783" w="18878881">
                <a:moveTo>
                  <a:pt x="0" y="0"/>
                </a:moveTo>
                <a:lnTo>
                  <a:pt x="18878881" y="0"/>
                </a:lnTo>
                <a:lnTo>
                  <a:pt x="18878881" y="2540783"/>
                </a:lnTo>
                <a:lnTo>
                  <a:pt x="0" y="2540783"/>
                </a:lnTo>
                <a:lnTo>
                  <a:pt x="0" y="0"/>
                </a:lnTo>
                <a:close/>
              </a:path>
            </a:pathLst>
          </a:custGeom>
          <a:blipFill>
            <a:blip r:embed="rId2"/>
            <a:stretch>
              <a:fillRect l="0" t="0" r="0" b="0"/>
            </a:stretch>
          </a:blipFill>
        </p:spPr>
      </p:sp>
      <p:sp>
        <p:nvSpPr>
          <p:cNvPr name="Freeform 3" id="3"/>
          <p:cNvSpPr/>
          <p:nvPr/>
        </p:nvSpPr>
        <p:spPr>
          <a:xfrm flipH="true" flipV="false" rot="0">
            <a:off x="16172522" y="5962302"/>
            <a:ext cx="4453254" cy="4428964"/>
          </a:xfrm>
          <a:custGeom>
            <a:avLst/>
            <a:gdLst/>
            <a:ahLst/>
            <a:cxnLst/>
            <a:rect r="r" b="b" t="t" l="l"/>
            <a:pathLst>
              <a:path h="4428964" w="4453254">
                <a:moveTo>
                  <a:pt x="4453254" y="0"/>
                </a:moveTo>
                <a:lnTo>
                  <a:pt x="0" y="0"/>
                </a:lnTo>
                <a:lnTo>
                  <a:pt x="0" y="4428964"/>
                </a:lnTo>
                <a:lnTo>
                  <a:pt x="4453254" y="4428964"/>
                </a:lnTo>
                <a:lnTo>
                  <a:pt x="4453254"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true" flipV="false" rot="0">
            <a:off x="-797050" y="6200100"/>
            <a:ext cx="4235578" cy="4362487"/>
          </a:xfrm>
          <a:custGeom>
            <a:avLst/>
            <a:gdLst/>
            <a:ahLst/>
            <a:cxnLst/>
            <a:rect r="r" b="b" t="t" l="l"/>
            <a:pathLst>
              <a:path h="4362487" w="4235578">
                <a:moveTo>
                  <a:pt x="4235578" y="0"/>
                </a:moveTo>
                <a:lnTo>
                  <a:pt x="0" y="0"/>
                </a:lnTo>
                <a:lnTo>
                  <a:pt x="0" y="4362487"/>
                </a:lnTo>
                <a:lnTo>
                  <a:pt x="4235578" y="4362487"/>
                </a:lnTo>
                <a:lnTo>
                  <a:pt x="4235578"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028700" y="8769373"/>
            <a:ext cx="2335734" cy="2348544"/>
          </a:xfrm>
          <a:custGeom>
            <a:avLst/>
            <a:gdLst/>
            <a:ahLst/>
            <a:cxnLst/>
            <a:rect r="r" b="b" t="t" l="l"/>
            <a:pathLst>
              <a:path h="2348544" w="2335734">
                <a:moveTo>
                  <a:pt x="0" y="0"/>
                </a:moveTo>
                <a:lnTo>
                  <a:pt x="2335734" y="0"/>
                </a:lnTo>
                <a:lnTo>
                  <a:pt x="2335734" y="2348544"/>
                </a:lnTo>
                <a:lnTo>
                  <a:pt x="0" y="234854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11481973" y="7880409"/>
            <a:ext cx="2898485" cy="2946364"/>
          </a:xfrm>
          <a:custGeom>
            <a:avLst/>
            <a:gdLst/>
            <a:ahLst/>
            <a:cxnLst/>
            <a:rect r="r" b="b" t="t" l="l"/>
            <a:pathLst>
              <a:path h="2946364" w="2898485">
                <a:moveTo>
                  <a:pt x="0" y="0"/>
                </a:moveTo>
                <a:lnTo>
                  <a:pt x="2898486" y="0"/>
                </a:lnTo>
                <a:lnTo>
                  <a:pt x="2898486" y="2946364"/>
                </a:lnTo>
                <a:lnTo>
                  <a:pt x="0" y="2946364"/>
                </a:lnTo>
                <a:lnTo>
                  <a:pt x="0" y="0"/>
                </a:lnTo>
                <a:close/>
              </a:path>
            </a:pathLst>
          </a:custGeom>
          <a:blipFill>
            <a:blip r:embed="rId9"/>
            <a:stretch>
              <a:fillRect l="0" t="0" r="0" b="0"/>
            </a:stretch>
          </a:blipFill>
        </p:spPr>
      </p:sp>
      <p:sp>
        <p:nvSpPr>
          <p:cNvPr name="Freeform 7" id="7"/>
          <p:cNvSpPr/>
          <p:nvPr/>
        </p:nvSpPr>
        <p:spPr>
          <a:xfrm flipH="false" flipV="false" rot="0">
            <a:off x="14551279" y="8808048"/>
            <a:ext cx="2045284" cy="2309869"/>
          </a:xfrm>
          <a:custGeom>
            <a:avLst/>
            <a:gdLst/>
            <a:ahLst/>
            <a:cxnLst/>
            <a:rect r="r" b="b" t="t" l="l"/>
            <a:pathLst>
              <a:path h="2309869" w="2045284">
                <a:moveTo>
                  <a:pt x="0" y="0"/>
                </a:moveTo>
                <a:lnTo>
                  <a:pt x="2045283" y="0"/>
                </a:lnTo>
                <a:lnTo>
                  <a:pt x="2045283" y="2309869"/>
                </a:lnTo>
                <a:lnTo>
                  <a:pt x="0" y="230986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0">
            <a:off x="3397533" y="7880409"/>
            <a:ext cx="2898485" cy="2946364"/>
          </a:xfrm>
          <a:custGeom>
            <a:avLst/>
            <a:gdLst/>
            <a:ahLst/>
            <a:cxnLst/>
            <a:rect r="r" b="b" t="t" l="l"/>
            <a:pathLst>
              <a:path h="2946364" w="2898485">
                <a:moveTo>
                  <a:pt x="0" y="0"/>
                </a:moveTo>
                <a:lnTo>
                  <a:pt x="2898485" y="0"/>
                </a:lnTo>
                <a:lnTo>
                  <a:pt x="2898485" y="2946364"/>
                </a:lnTo>
                <a:lnTo>
                  <a:pt x="0" y="2946364"/>
                </a:lnTo>
                <a:lnTo>
                  <a:pt x="0" y="0"/>
                </a:lnTo>
                <a:close/>
              </a:path>
            </a:pathLst>
          </a:custGeom>
          <a:blipFill>
            <a:blip r:embed="rId9"/>
            <a:stretch>
              <a:fillRect l="0" t="0" r="0" b="0"/>
            </a:stretch>
          </a:blipFill>
        </p:spPr>
      </p:sp>
      <p:sp>
        <p:nvSpPr>
          <p:cNvPr name="Freeform 9" id="9"/>
          <p:cNvSpPr/>
          <p:nvPr/>
        </p:nvSpPr>
        <p:spPr>
          <a:xfrm flipH="false" flipV="false" rot="0">
            <a:off x="14551279" y="7383765"/>
            <a:ext cx="1955335" cy="1734915"/>
          </a:xfrm>
          <a:custGeom>
            <a:avLst/>
            <a:gdLst/>
            <a:ahLst/>
            <a:cxnLst/>
            <a:rect r="r" b="b" t="t" l="l"/>
            <a:pathLst>
              <a:path h="1734915" w="1955335">
                <a:moveTo>
                  <a:pt x="0" y="0"/>
                </a:moveTo>
                <a:lnTo>
                  <a:pt x="1955335" y="0"/>
                </a:lnTo>
                <a:lnTo>
                  <a:pt x="1955335" y="1734915"/>
                </a:lnTo>
                <a:lnTo>
                  <a:pt x="0" y="173491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0" id="10"/>
          <p:cNvSpPr/>
          <p:nvPr/>
        </p:nvSpPr>
        <p:spPr>
          <a:xfrm flipH="false" flipV="false" rot="0">
            <a:off x="3744130" y="-1530930"/>
            <a:ext cx="10799741" cy="8914695"/>
          </a:xfrm>
          <a:custGeom>
            <a:avLst/>
            <a:gdLst/>
            <a:ahLst/>
            <a:cxnLst/>
            <a:rect r="r" b="b" t="t" l="l"/>
            <a:pathLst>
              <a:path h="8914695" w="10799741">
                <a:moveTo>
                  <a:pt x="0" y="0"/>
                </a:moveTo>
                <a:lnTo>
                  <a:pt x="10799740" y="0"/>
                </a:lnTo>
                <a:lnTo>
                  <a:pt x="10799740" y="8914695"/>
                </a:lnTo>
                <a:lnTo>
                  <a:pt x="0" y="891469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1" id="11"/>
          <p:cNvSpPr txBox="true"/>
          <p:nvPr/>
        </p:nvSpPr>
        <p:spPr>
          <a:xfrm rot="0">
            <a:off x="6806027" y="778602"/>
            <a:ext cx="4675947" cy="2318244"/>
          </a:xfrm>
          <a:prstGeom prst="rect">
            <a:avLst/>
          </a:prstGeom>
        </p:spPr>
        <p:txBody>
          <a:bodyPr anchor="t" rtlCol="false" tIns="0" lIns="0" bIns="0" rIns="0">
            <a:spAutoFit/>
          </a:bodyPr>
          <a:lstStyle/>
          <a:p>
            <a:pPr algn="ctr">
              <a:lnSpc>
                <a:spcPts val="9098"/>
              </a:lnSpc>
            </a:pPr>
            <a:r>
              <a:rPr lang="en-US" sz="7981" b="true">
                <a:solidFill>
                  <a:srgbClr val="FFC534"/>
                </a:solidFill>
                <a:latin typeface="One Little Font Bold"/>
                <a:ea typeface="One Little Font Bold"/>
                <a:cs typeface="One Little Font Bold"/>
                <a:sym typeface="One Little Font Bold"/>
              </a:rPr>
              <a:t>Anggota</a:t>
            </a:r>
          </a:p>
          <a:p>
            <a:pPr algn="ctr">
              <a:lnSpc>
                <a:spcPts val="9098"/>
              </a:lnSpc>
            </a:pPr>
            <a:r>
              <a:rPr lang="en-US" sz="7981" b="true">
                <a:solidFill>
                  <a:srgbClr val="FFC534"/>
                </a:solidFill>
                <a:latin typeface="One Little Font Bold"/>
                <a:ea typeface="One Little Font Bold"/>
                <a:cs typeface="One Little Font Bold"/>
                <a:sym typeface="One Little Font Bold"/>
              </a:rPr>
              <a:t>Kelompok</a:t>
            </a:r>
          </a:p>
        </p:txBody>
      </p:sp>
      <p:sp>
        <p:nvSpPr>
          <p:cNvPr name="TextBox 12" id="12"/>
          <p:cNvSpPr txBox="true"/>
          <p:nvPr/>
        </p:nvSpPr>
        <p:spPr>
          <a:xfrm rot="0">
            <a:off x="6675049" y="3680259"/>
            <a:ext cx="4806924" cy="3540538"/>
          </a:xfrm>
          <a:prstGeom prst="rect">
            <a:avLst/>
          </a:prstGeom>
        </p:spPr>
        <p:txBody>
          <a:bodyPr anchor="t" rtlCol="false" tIns="0" lIns="0" bIns="0" rIns="0">
            <a:spAutoFit/>
          </a:bodyPr>
          <a:lstStyle/>
          <a:p>
            <a:pPr algn="just" marL="867865" indent="-433933" lvl="1">
              <a:lnSpc>
                <a:spcPts val="5627"/>
              </a:lnSpc>
              <a:buFont typeface="Arial"/>
              <a:buChar char="•"/>
            </a:pPr>
            <a:r>
              <a:rPr lang="en-US" sz="4019">
                <a:solidFill>
                  <a:srgbClr val="FFFBF7"/>
                </a:solidFill>
                <a:latin typeface="Sniglet"/>
                <a:ea typeface="Sniglet"/>
                <a:cs typeface="Sniglet"/>
                <a:sym typeface="Sniglet"/>
              </a:rPr>
              <a:t>Nabila farah</a:t>
            </a:r>
          </a:p>
          <a:p>
            <a:pPr algn="just" marL="867865" indent="-433933" lvl="1">
              <a:lnSpc>
                <a:spcPts val="5627"/>
              </a:lnSpc>
              <a:buFont typeface="Arial"/>
              <a:buChar char="•"/>
            </a:pPr>
            <a:r>
              <a:rPr lang="en-US" sz="4019">
                <a:solidFill>
                  <a:srgbClr val="FFFBF7"/>
                </a:solidFill>
                <a:latin typeface="Sniglet"/>
                <a:ea typeface="Sniglet"/>
                <a:cs typeface="Sniglet"/>
                <a:sym typeface="Sniglet"/>
              </a:rPr>
              <a:t>Ananda Anugrah </a:t>
            </a:r>
          </a:p>
          <a:p>
            <a:pPr algn="just" marL="867865" indent="-433933" lvl="1">
              <a:lnSpc>
                <a:spcPts val="5627"/>
              </a:lnSpc>
              <a:buFont typeface="Arial"/>
              <a:buChar char="•"/>
            </a:pPr>
            <a:r>
              <a:rPr lang="en-US" sz="4019">
                <a:solidFill>
                  <a:srgbClr val="FFFBF7"/>
                </a:solidFill>
                <a:latin typeface="Sniglet"/>
                <a:ea typeface="Sniglet"/>
                <a:cs typeface="Sniglet"/>
                <a:sym typeface="Sniglet"/>
              </a:rPr>
              <a:t>Choirunnisa</a:t>
            </a:r>
          </a:p>
          <a:p>
            <a:pPr algn="just" marL="867865" indent="-433933" lvl="1">
              <a:lnSpc>
                <a:spcPts val="5627"/>
              </a:lnSpc>
              <a:buFont typeface="Arial"/>
              <a:buChar char="•"/>
            </a:pPr>
            <a:r>
              <a:rPr lang="en-US" sz="4019">
                <a:solidFill>
                  <a:srgbClr val="FFFBF7"/>
                </a:solidFill>
                <a:latin typeface="Sniglet"/>
                <a:ea typeface="Sniglet"/>
                <a:cs typeface="Sniglet"/>
                <a:sym typeface="Sniglet"/>
              </a:rPr>
              <a:t>Aldhi nur</a:t>
            </a:r>
          </a:p>
          <a:p>
            <a:pPr algn="just" marL="867865" indent="-433933" lvl="1">
              <a:lnSpc>
                <a:spcPts val="5627"/>
              </a:lnSpc>
              <a:buFont typeface="Arial"/>
              <a:buChar char="•"/>
            </a:pPr>
            <a:r>
              <a:rPr lang="en-US" sz="4019">
                <a:solidFill>
                  <a:srgbClr val="FFFBF7"/>
                </a:solidFill>
                <a:latin typeface="Sniglet"/>
                <a:ea typeface="Sniglet"/>
                <a:cs typeface="Sniglet"/>
                <a:sym typeface="Sniglet"/>
              </a:rPr>
              <a:t>Septian Gading</a:t>
            </a:r>
          </a:p>
        </p:txBody>
      </p:sp>
      <p:sp>
        <p:nvSpPr>
          <p:cNvPr name="Freeform 13" id="13"/>
          <p:cNvSpPr/>
          <p:nvPr/>
        </p:nvSpPr>
        <p:spPr>
          <a:xfrm flipH="false" flipV="false" rot="0">
            <a:off x="15049214" y="570500"/>
            <a:ext cx="3349935" cy="2775002"/>
          </a:xfrm>
          <a:custGeom>
            <a:avLst/>
            <a:gdLst/>
            <a:ahLst/>
            <a:cxnLst/>
            <a:rect r="r" b="b" t="t" l="l"/>
            <a:pathLst>
              <a:path h="2775002" w="3349935">
                <a:moveTo>
                  <a:pt x="0" y="0"/>
                </a:moveTo>
                <a:lnTo>
                  <a:pt x="3349935" y="0"/>
                </a:lnTo>
                <a:lnTo>
                  <a:pt x="3349935" y="2775002"/>
                </a:lnTo>
                <a:lnTo>
                  <a:pt x="0" y="2775002"/>
                </a:lnTo>
                <a:lnTo>
                  <a:pt x="0" y="0"/>
                </a:lnTo>
                <a:close/>
              </a:path>
            </a:pathLst>
          </a:custGeom>
          <a:blipFill>
            <a:blip r:embed="rId16">
              <a:extLst>
                <a:ext uri="{96DAC541-7B7A-43D3-8B79-37D633B846F1}">
                  <asvg:svgBlip xmlns:asvg="http://schemas.microsoft.com/office/drawing/2016/SVG/main" r:embed="rId17"/>
                </a:ext>
              </a:extLst>
            </a:blip>
            <a:stretch>
              <a:fillRect l="0" t="-32617" r="0" b="0"/>
            </a:stretch>
          </a:blipFill>
        </p:spPr>
      </p:sp>
      <p:sp>
        <p:nvSpPr>
          <p:cNvPr name="Freeform 14" id="14"/>
          <p:cNvSpPr/>
          <p:nvPr/>
        </p:nvSpPr>
        <p:spPr>
          <a:xfrm flipH="true" flipV="false" rot="-1680936">
            <a:off x="-3619780" y="2192676"/>
            <a:ext cx="8237774" cy="2201732"/>
          </a:xfrm>
          <a:custGeom>
            <a:avLst/>
            <a:gdLst/>
            <a:ahLst/>
            <a:cxnLst/>
            <a:rect r="r" b="b" t="t" l="l"/>
            <a:pathLst>
              <a:path h="2201732" w="8237774">
                <a:moveTo>
                  <a:pt x="8237774" y="0"/>
                </a:moveTo>
                <a:lnTo>
                  <a:pt x="0" y="0"/>
                </a:lnTo>
                <a:lnTo>
                  <a:pt x="0" y="2201733"/>
                </a:lnTo>
                <a:lnTo>
                  <a:pt x="8237774" y="2201733"/>
                </a:lnTo>
                <a:lnTo>
                  <a:pt x="8237774"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5" id="15"/>
          <p:cNvSpPr/>
          <p:nvPr/>
        </p:nvSpPr>
        <p:spPr>
          <a:xfrm flipH="false" flipV="false" rot="2361430">
            <a:off x="979318" y="2035023"/>
            <a:ext cx="1429367" cy="1387785"/>
          </a:xfrm>
          <a:custGeom>
            <a:avLst/>
            <a:gdLst/>
            <a:ahLst/>
            <a:cxnLst/>
            <a:rect r="r" b="b" t="t" l="l"/>
            <a:pathLst>
              <a:path h="1387785" w="1429367">
                <a:moveTo>
                  <a:pt x="0" y="0"/>
                </a:moveTo>
                <a:lnTo>
                  <a:pt x="1429367" y="0"/>
                </a:lnTo>
                <a:lnTo>
                  <a:pt x="1429367" y="1387786"/>
                </a:lnTo>
                <a:lnTo>
                  <a:pt x="0" y="1387786"/>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FFF1CC"/>
        </a:solidFill>
      </p:bgPr>
    </p:bg>
    <p:spTree>
      <p:nvGrpSpPr>
        <p:cNvPr id="1" name=""/>
        <p:cNvGrpSpPr/>
        <p:nvPr/>
      </p:nvGrpSpPr>
      <p:grpSpPr>
        <a:xfrm>
          <a:off x="0" y="0"/>
          <a:ext cx="0" cy="0"/>
          <a:chOff x="0" y="0"/>
          <a:chExt cx="0" cy="0"/>
        </a:xfrm>
      </p:grpSpPr>
      <p:sp>
        <p:nvSpPr>
          <p:cNvPr name="Freeform 2" id="2"/>
          <p:cNvSpPr/>
          <p:nvPr/>
        </p:nvSpPr>
        <p:spPr>
          <a:xfrm flipH="false" flipV="false" rot="0">
            <a:off x="0" y="8577134"/>
            <a:ext cx="18878881" cy="2540783"/>
          </a:xfrm>
          <a:custGeom>
            <a:avLst/>
            <a:gdLst/>
            <a:ahLst/>
            <a:cxnLst/>
            <a:rect r="r" b="b" t="t" l="l"/>
            <a:pathLst>
              <a:path h="2540783" w="18878881">
                <a:moveTo>
                  <a:pt x="0" y="0"/>
                </a:moveTo>
                <a:lnTo>
                  <a:pt x="18878881" y="0"/>
                </a:lnTo>
                <a:lnTo>
                  <a:pt x="18878881" y="2540783"/>
                </a:lnTo>
                <a:lnTo>
                  <a:pt x="0" y="2540783"/>
                </a:lnTo>
                <a:lnTo>
                  <a:pt x="0" y="0"/>
                </a:lnTo>
                <a:close/>
              </a:path>
            </a:pathLst>
          </a:custGeom>
          <a:blipFill>
            <a:blip r:embed="rId2"/>
            <a:stretch>
              <a:fillRect l="0" t="0" r="0" b="0"/>
            </a:stretch>
          </a:blipFill>
        </p:spPr>
      </p:sp>
      <p:sp>
        <p:nvSpPr>
          <p:cNvPr name="Freeform 3" id="3"/>
          <p:cNvSpPr/>
          <p:nvPr/>
        </p:nvSpPr>
        <p:spPr>
          <a:xfrm flipH="true" flipV="false" rot="0">
            <a:off x="16172522" y="5962302"/>
            <a:ext cx="4453254" cy="4428964"/>
          </a:xfrm>
          <a:custGeom>
            <a:avLst/>
            <a:gdLst/>
            <a:ahLst/>
            <a:cxnLst/>
            <a:rect r="r" b="b" t="t" l="l"/>
            <a:pathLst>
              <a:path h="4428964" w="4453254">
                <a:moveTo>
                  <a:pt x="4453254" y="0"/>
                </a:moveTo>
                <a:lnTo>
                  <a:pt x="0" y="0"/>
                </a:lnTo>
                <a:lnTo>
                  <a:pt x="0" y="4428964"/>
                </a:lnTo>
                <a:lnTo>
                  <a:pt x="4453254" y="4428964"/>
                </a:lnTo>
                <a:lnTo>
                  <a:pt x="4453254"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true" flipV="false" rot="0">
            <a:off x="-797050" y="6200100"/>
            <a:ext cx="4235578" cy="4362487"/>
          </a:xfrm>
          <a:custGeom>
            <a:avLst/>
            <a:gdLst/>
            <a:ahLst/>
            <a:cxnLst/>
            <a:rect r="r" b="b" t="t" l="l"/>
            <a:pathLst>
              <a:path h="4362487" w="4235578">
                <a:moveTo>
                  <a:pt x="4235578" y="0"/>
                </a:moveTo>
                <a:lnTo>
                  <a:pt x="0" y="0"/>
                </a:lnTo>
                <a:lnTo>
                  <a:pt x="0" y="4362487"/>
                </a:lnTo>
                <a:lnTo>
                  <a:pt x="4235578" y="4362487"/>
                </a:lnTo>
                <a:lnTo>
                  <a:pt x="4235578"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028700" y="8769373"/>
            <a:ext cx="2335734" cy="2348544"/>
          </a:xfrm>
          <a:custGeom>
            <a:avLst/>
            <a:gdLst/>
            <a:ahLst/>
            <a:cxnLst/>
            <a:rect r="r" b="b" t="t" l="l"/>
            <a:pathLst>
              <a:path h="2348544" w="2335734">
                <a:moveTo>
                  <a:pt x="0" y="0"/>
                </a:moveTo>
                <a:lnTo>
                  <a:pt x="2335734" y="0"/>
                </a:lnTo>
                <a:lnTo>
                  <a:pt x="2335734" y="2348544"/>
                </a:lnTo>
                <a:lnTo>
                  <a:pt x="0" y="234854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11481973" y="7880409"/>
            <a:ext cx="2898485" cy="2946364"/>
          </a:xfrm>
          <a:custGeom>
            <a:avLst/>
            <a:gdLst/>
            <a:ahLst/>
            <a:cxnLst/>
            <a:rect r="r" b="b" t="t" l="l"/>
            <a:pathLst>
              <a:path h="2946364" w="2898485">
                <a:moveTo>
                  <a:pt x="0" y="0"/>
                </a:moveTo>
                <a:lnTo>
                  <a:pt x="2898486" y="0"/>
                </a:lnTo>
                <a:lnTo>
                  <a:pt x="2898486" y="2946364"/>
                </a:lnTo>
                <a:lnTo>
                  <a:pt x="0" y="2946364"/>
                </a:lnTo>
                <a:lnTo>
                  <a:pt x="0" y="0"/>
                </a:lnTo>
                <a:close/>
              </a:path>
            </a:pathLst>
          </a:custGeom>
          <a:blipFill>
            <a:blip r:embed="rId9"/>
            <a:stretch>
              <a:fillRect l="0" t="0" r="0" b="0"/>
            </a:stretch>
          </a:blipFill>
        </p:spPr>
      </p:sp>
      <p:sp>
        <p:nvSpPr>
          <p:cNvPr name="Freeform 7" id="7"/>
          <p:cNvSpPr/>
          <p:nvPr/>
        </p:nvSpPr>
        <p:spPr>
          <a:xfrm flipH="false" flipV="false" rot="0">
            <a:off x="14551279" y="8808048"/>
            <a:ext cx="2045284" cy="2309869"/>
          </a:xfrm>
          <a:custGeom>
            <a:avLst/>
            <a:gdLst/>
            <a:ahLst/>
            <a:cxnLst/>
            <a:rect r="r" b="b" t="t" l="l"/>
            <a:pathLst>
              <a:path h="2309869" w="2045284">
                <a:moveTo>
                  <a:pt x="0" y="0"/>
                </a:moveTo>
                <a:lnTo>
                  <a:pt x="2045283" y="0"/>
                </a:lnTo>
                <a:lnTo>
                  <a:pt x="2045283" y="2309869"/>
                </a:lnTo>
                <a:lnTo>
                  <a:pt x="0" y="230986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0">
            <a:off x="3397533" y="7880409"/>
            <a:ext cx="2898485" cy="2946364"/>
          </a:xfrm>
          <a:custGeom>
            <a:avLst/>
            <a:gdLst/>
            <a:ahLst/>
            <a:cxnLst/>
            <a:rect r="r" b="b" t="t" l="l"/>
            <a:pathLst>
              <a:path h="2946364" w="2898485">
                <a:moveTo>
                  <a:pt x="0" y="0"/>
                </a:moveTo>
                <a:lnTo>
                  <a:pt x="2898485" y="0"/>
                </a:lnTo>
                <a:lnTo>
                  <a:pt x="2898485" y="2946364"/>
                </a:lnTo>
                <a:lnTo>
                  <a:pt x="0" y="2946364"/>
                </a:lnTo>
                <a:lnTo>
                  <a:pt x="0" y="0"/>
                </a:lnTo>
                <a:close/>
              </a:path>
            </a:pathLst>
          </a:custGeom>
          <a:blipFill>
            <a:blip r:embed="rId9"/>
            <a:stretch>
              <a:fillRect l="0" t="0" r="0" b="0"/>
            </a:stretch>
          </a:blipFill>
        </p:spPr>
      </p:sp>
      <p:sp>
        <p:nvSpPr>
          <p:cNvPr name="Freeform 9" id="9"/>
          <p:cNvSpPr/>
          <p:nvPr/>
        </p:nvSpPr>
        <p:spPr>
          <a:xfrm flipH="false" flipV="false" rot="0">
            <a:off x="14551279" y="7383765"/>
            <a:ext cx="1955335" cy="1734915"/>
          </a:xfrm>
          <a:custGeom>
            <a:avLst/>
            <a:gdLst/>
            <a:ahLst/>
            <a:cxnLst/>
            <a:rect r="r" b="b" t="t" l="l"/>
            <a:pathLst>
              <a:path h="1734915" w="1955335">
                <a:moveTo>
                  <a:pt x="0" y="0"/>
                </a:moveTo>
                <a:lnTo>
                  <a:pt x="1955335" y="0"/>
                </a:lnTo>
                <a:lnTo>
                  <a:pt x="1955335" y="1734915"/>
                </a:lnTo>
                <a:lnTo>
                  <a:pt x="0" y="173491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0" id="10"/>
          <p:cNvSpPr/>
          <p:nvPr/>
        </p:nvSpPr>
        <p:spPr>
          <a:xfrm flipH="false" flipV="false" rot="0">
            <a:off x="510391" y="681279"/>
            <a:ext cx="10070592" cy="8924442"/>
          </a:xfrm>
          <a:custGeom>
            <a:avLst/>
            <a:gdLst/>
            <a:ahLst/>
            <a:cxnLst/>
            <a:rect r="r" b="b" t="t" l="l"/>
            <a:pathLst>
              <a:path h="8924442" w="10070592">
                <a:moveTo>
                  <a:pt x="0" y="0"/>
                </a:moveTo>
                <a:lnTo>
                  <a:pt x="10070591" y="0"/>
                </a:lnTo>
                <a:lnTo>
                  <a:pt x="10070591" y="8924442"/>
                </a:lnTo>
                <a:lnTo>
                  <a:pt x="0" y="8924442"/>
                </a:lnTo>
                <a:lnTo>
                  <a:pt x="0" y="0"/>
                </a:lnTo>
                <a:close/>
              </a:path>
            </a:pathLst>
          </a:custGeom>
          <a:blipFill>
            <a:blip r:embed="rId14"/>
            <a:stretch>
              <a:fillRect l="-1433" t="0" r="-1433" b="-4892"/>
            </a:stretch>
          </a:blipFill>
        </p:spPr>
      </p:sp>
      <p:grpSp>
        <p:nvGrpSpPr>
          <p:cNvPr name="Group 11" id="11"/>
          <p:cNvGrpSpPr/>
          <p:nvPr/>
        </p:nvGrpSpPr>
        <p:grpSpPr>
          <a:xfrm rot="0">
            <a:off x="11215814" y="1775588"/>
            <a:ext cx="6622417" cy="8187395"/>
            <a:chOff x="0" y="0"/>
            <a:chExt cx="1744176" cy="2156351"/>
          </a:xfrm>
        </p:grpSpPr>
        <p:sp>
          <p:nvSpPr>
            <p:cNvPr name="Freeform 12" id="12"/>
            <p:cNvSpPr/>
            <p:nvPr/>
          </p:nvSpPr>
          <p:spPr>
            <a:xfrm flipH="false" flipV="false" rot="0">
              <a:off x="0" y="0"/>
              <a:ext cx="1744176" cy="2156351"/>
            </a:xfrm>
            <a:custGeom>
              <a:avLst/>
              <a:gdLst/>
              <a:ahLst/>
              <a:cxnLst/>
              <a:rect r="r" b="b" t="t" l="l"/>
              <a:pathLst>
                <a:path h="2156351" w="1744176">
                  <a:moveTo>
                    <a:pt x="59621" y="0"/>
                  </a:moveTo>
                  <a:lnTo>
                    <a:pt x="1684554" y="0"/>
                  </a:lnTo>
                  <a:cubicBezTo>
                    <a:pt x="1717482" y="0"/>
                    <a:pt x="1744176" y="26693"/>
                    <a:pt x="1744176" y="59621"/>
                  </a:cubicBezTo>
                  <a:lnTo>
                    <a:pt x="1744176" y="2096730"/>
                  </a:lnTo>
                  <a:cubicBezTo>
                    <a:pt x="1744176" y="2129658"/>
                    <a:pt x="1717482" y="2156351"/>
                    <a:pt x="1684554" y="2156351"/>
                  </a:cubicBezTo>
                  <a:lnTo>
                    <a:pt x="59621" y="2156351"/>
                  </a:lnTo>
                  <a:cubicBezTo>
                    <a:pt x="26693" y="2156351"/>
                    <a:pt x="0" y="2129658"/>
                    <a:pt x="0" y="2096730"/>
                  </a:cubicBezTo>
                  <a:lnTo>
                    <a:pt x="0" y="59621"/>
                  </a:lnTo>
                  <a:cubicBezTo>
                    <a:pt x="0" y="26693"/>
                    <a:pt x="26693" y="0"/>
                    <a:pt x="59621" y="0"/>
                  </a:cubicBezTo>
                  <a:close/>
                </a:path>
              </a:pathLst>
            </a:custGeom>
            <a:solidFill>
              <a:srgbClr val="FFAC33"/>
            </a:solidFill>
          </p:spPr>
        </p:sp>
        <p:sp>
          <p:nvSpPr>
            <p:cNvPr name="TextBox 13" id="13"/>
            <p:cNvSpPr txBox="true"/>
            <p:nvPr/>
          </p:nvSpPr>
          <p:spPr>
            <a:xfrm>
              <a:off x="0" y="-38100"/>
              <a:ext cx="1744176" cy="2194451"/>
            </a:xfrm>
            <a:prstGeom prst="rect">
              <a:avLst/>
            </a:prstGeom>
          </p:spPr>
          <p:txBody>
            <a:bodyPr anchor="ctr" rtlCol="false" tIns="50800" lIns="50800" bIns="50800" rIns="50800"/>
            <a:lstStyle/>
            <a:p>
              <a:pPr algn="ctr">
                <a:lnSpc>
                  <a:spcPts val="2659"/>
                </a:lnSpc>
              </a:pPr>
            </a:p>
          </p:txBody>
        </p:sp>
      </p:grpSp>
      <p:sp>
        <p:nvSpPr>
          <p:cNvPr name="TextBox 14" id="14"/>
          <p:cNvSpPr txBox="true"/>
          <p:nvPr/>
        </p:nvSpPr>
        <p:spPr>
          <a:xfrm rot="0">
            <a:off x="11264327" y="407390"/>
            <a:ext cx="6641973" cy="1118794"/>
          </a:xfrm>
          <a:prstGeom prst="rect">
            <a:avLst/>
          </a:prstGeom>
        </p:spPr>
        <p:txBody>
          <a:bodyPr anchor="t" rtlCol="false" tIns="0" lIns="0" bIns="0" rIns="0">
            <a:spAutoFit/>
          </a:bodyPr>
          <a:lstStyle/>
          <a:p>
            <a:pPr algn="ctr">
              <a:lnSpc>
                <a:spcPts val="9171"/>
              </a:lnSpc>
              <a:spcBef>
                <a:spcPct val="0"/>
              </a:spcBef>
            </a:pPr>
            <a:r>
              <a:rPr lang="en-US" b="true" sz="6551">
                <a:solidFill>
                  <a:srgbClr val="FFCC4D"/>
                </a:solidFill>
                <a:latin typeface="One Little Font Bold"/>
                <a:ea typeface="One Little Font Bold"/>
                <a:cs typeface="One Little Font Bold"/>
                <a:sym typeface="One Little Font Bold"/>
              </a:rPr>
              <a:t>OVARIUM LIGAMENT</a:t>
            </a:r>
          </a:p>
        </p:txBody>
      </p:sp>
      <p:sp>
        <p:nvSpPr>
          <p:cNvPr name="TextBox 15" id="15"/>
          <p:cNvSpPr txBox="true"/>
          <p:nvPr/>
        </p:nvSpPr>
        <p:spPr>
          <a:xfrm rot="0">
            <a:off x="11215814" y="2221299"/>
            <a:ext cx="6584530" cy="7424855"/>
          </a:xfrm>
          <a:prstGeom prst="rect">
            <a:avLst/>
          </a:prstGeom>
        </p:spPr>
        <p:txBody>
          <a:bodyPr anchor="t" rtlCol="false" tIns="0" lIns="0" bIns="0" rIns="0">
            <a:spAutoFit/>
          </a:bodyPr>
          <a:lstStyle/>
          <a:p>
            <a:pPr algn="ctr">
              <a:lnSpc>
                <a:spcPts val="3916"/>
              </a:lnSpc>
              <a:spcBef>
                <a:spcPct val="0"/>
              </a:spcBef>
            </a:pPr>
            <a:r>
              <a:rPr lang="en-US" sz="2797">
                <a:solidFill>
                  <a:srgbClr val="FFF1CC"/>
                </a:solidFill>
                <a:latin typeface="Sniglet"/>
                <a:ea typeface="Sniglet"/>
                <a:cs typeface="Sniglet"/>
                <a:sym typeface="Sniglet"/>
              </a:rPr>
              <a:t>Ligamen ovarium adalah ligamen fibrosa yang berfungsi untuk menempelkan ovarium ke rahim. Ligamen ovarium juga disebut sebagai ligamen utero-ovarium atau ligamen ovarium kanan. S </a:t>
            </a:r>
            <a:r>
              <a:rPr lang="en-US" sz="2797">
                <a:solidFill>
                  <a:srgbClr val="FFF1CC"/>
                </a:solidFill>
                <a:latin typeface="Sniglet"/>
                <a:ea typeface="Sniglet"/>
                <a:cs typeface="Sniglet"/>
                <a:sym typeface="Sniglet"/>
              </a:rPr>
              <a:t>elain ligamen ovarium, ada juga ligamen suspensorium ovarium yang mengelilingi pembuluh ovarium. Ligamen suspensorium ovarium terdiri dari lipatan peritoneum, sehingga beberapa sumber menganggapnya sebagai bagian dari ligamen latum. Fungsi ligamen suspensorium ovarium adalah menampung pembuluh dan saraf ovarium</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FFF1CC"/>
        </a:solidFill>
      </p:bgPr>
    </p:bg>
    <p:spTree>
      <p:nvGrpSpPr>
        <p:cNvPr id="1" name=""/>
        <p:cNvGrpSpPr/>
        <p:nvPr/>
      </p:nvGrpSpPr>
      <p:grpSpPr>
        <a:xfrm>
          <a:off x="0" y="0"/>
          <a:ext cx="0" cy="0"/>
          <a:chOff x="0" y="0"/>
          <a:chExt cx="0" cy="0"/>
        </a:xfrm>
      </p:grpSpPr>
      <p:sp>
        <p:nvSpPr>
          <p:cNvPr name="Freeform 2" id="2"/>
          <p:cNvSpPr/>
          <p:nvPr/>
        </p:nvSpPr>
        <p:spPr>
          <a:xfrm flipH="false" flipV="false" rot="0">
            <a:off x="0" y="8577134"/>
            <a:ext cx="18878881" cy="2540783"/>
          </a:xfrm>
          <a:custGeom>
            <a:avLst/>
            <a:gdLst/>
            <a:ahLst/>
            <a:cxnLst/>
            <a:rect r="r" b="b" t="t" l="l"/>
            <a:pathLst>
              <a:path h="2540783" w="18878881">
                <a:moveTo>
                  <a:pt x="0" y="0"/>
                </a:moveTo>
                <a:lnTo>
                  <a:pt x="18878881" y="0"/>
                </a:lnTo>
                <a:lnTo>
                  <a:pt x="18878881" y="2540783"/>
                </a:lnTo>
                <a:lnTo>
                  <a:pt x="0" y="2540783"/>
                </a:lnTo>
                <a:lnTo>
                  <a:pt x="0" y="0"/>
                </a:lnTo>
                <a:close/>
              </a:path>
            </a:pathLst>
          </a:custGeom>
          <a:blipFill>
            <a:blip r:embed="rId2"/>
            <a:stretch>
              <a:fillRect l="0" t="0" r="0" b="0"/>
            </a:stretch>
          </a:blipFill>
        </p:spPr>
      </p:sp>
      <p:sp>
        <p:nvSpPr>
          <p:cNvPr name="Freeform 3" id="3"/>
          <p:cNvSpPr/>
          <p:nvPr/>
        </p:nvSpPr>
        <p:spPr>
          <a:xfrm flipH="true" flipV="false" rot="0">
            <a:off x="16172522" y="5962302"/>
            <a:ext cx="4453254" cy="4428964"/>
          </a:xfrm>
          <a:custGeom>
            <a:avLst/>
            <a:gdLst/>
            <a:ahLst/>
            <a:cxnLst/>
            <a:rect r="r" b="b" t="t" l="l"/>
            <a:pathLst>
              <a:path h="4428964" w="4453254">
                <a:moveTo>
                  <a:pt x="4453254" y="0"/>
                </a:moveTo>
                <a:lnTo>
                  <a:pt x="0" y="0"/>
                </a:lnTo>
                <a:lnTo>
                  <a:pt x="0" y="4428964"/>
                </a:lnTo>
                <a:lnTo>
                  <a:pt x="4453254" y="4428964"/>
                </a:lnTo>
                <a:lnTo>
                  <a:pt x="4453254"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true" flipV="false" rot="0">
            <a:off x="-797050" y="6200100"/>
            <a:ext cx="4235578" cy="4362487"/>
          </a:xfrm>
          <a:custGeom>
            <a:avLst/>
            <a:gdLst/>
            <a:ahLst/>
            <a:cxnLst/>
            <a:rect r="r" b="b" t="t" l="l"/>
            <a:pathLst>
              <a:path h="4362487" w="4235578">
                <a:moveTo>
                  <a:pt x="4235578" y="0"/>
                </a:moveTo>
                <a:lnTo>
                  <a:pt x="0" y="0"/>
                </a:lnTo>
                <a:lnTo>
                  <a:pt x="0" y="4362487"/>
                </a:lnTo>
                <a:lnTo>
                  <a:pt x="4235578" y="4362487"/>
                </a:lnTo>
                <a:lnTo>
                  <a:pt x="4235578"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028700" y="8769373"/>
            <a:ext cx="2335734" cy="2348544"/>
          </a:xfrm>
          <a:custGeom>
            <a:avLst/>
            <a:gdLst/>
            <a:ahLst/>
            <a:cxnLst/>
            <a:rect r="r" b="b" t="t" l="l"/>
            <a:pathLst>
              <a:path h="2348544" w="2335734">
                <a:moveTo>
                  <a:pt x="0" y="0"/>
                </a:moveTo>
                <a:lnTo>
                  <a:pt x="2335734" y="0"/>
                </a:lnTo>
                <a:lnTo>
                  <a:pt x="2335734" y="2348544"/>
                </a:lnTo>
                <a:lnTo>
                  <a:pt x="0" y="234854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11481973" y="7880409"/>
            <a:ext cx="2898485" cy="2946364"/>
          </a:xfrm>
          <a:custGeom>
            <a:avLst/>
            <a:gdLst/>
            <a:ahLst/>
            <a:cxnLst/>
            <a:rect r="r" b="b" t="t" l="l"/>
            <a:pathLst>
              <a:path h="2946364" w="2898485">
                <a:moveTo>
                  <a:pt x="0" y="0"/>
                </a:moveTo>
                <a:lnTo>
                  <a:pt x="2898486" y="0"/>
                </a:lnTo>
                <a:lnTo>
                  <a:pt x="2898486" y="2946364"/>
                </a:lnTo>
                <a:lnTo>
                  <a:pt x="0" y="2946364"/>
                </a:lnTo>
                <a:lnTo>
                  <a:pt x="0" y="0"/>
                </a:lnTo>
                <a:close/>
              </a:path>
            </a:pathLst>
          </a:custGeom>
          <a:blipFill>
            <a:blip r:embed="rId9"/>
            <a:stretch>
              <a:fillRect l="0" t="0" r="0" b="0"/>
            </a:stretch>
          </a:blipFill>
        </p:spPr>
      </p:sp>
      <p:sp>
        <p:nvSpPr>
          <p:cNvPr name="Freeform 7" id="7"/>
          <p:cNvSpPr/>
          <p:nvPr/>
        </p:nvSpPr>
        <p:spPr>
          <a:xfrm flipH="false" flipV="false" rot="0">
            <a:off x="14551279" y="8808048"/>
            <a:ext cx="2045284" cy="2309869"/>
          </a:xfrm>
          <a:custGeom>
            <a:avLst/>
            <a:gdLst/>
            <a:ahLst/>
            <a:cxnLst/>
            <a:rect r="r" b="b" t="t" l="l"/>
            <a:pathLst>
              <a:path h="2309869" w="2045284">
                <a:moveTo>
                  <a:pt x="0" y="0"/>
                </a:moveTo>
                <a:lnTo>
                  <a:pt x="2045283" y="0"/>
                </a:lnTo>
                <a:lnTo>
                  <a:pt x="2045283" y="2309869"/>
                </a:lnTo>
                <a:lnTo>
                  <a:pt x="0" y="230986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0">
            <a:off x="3397533" y="7880409"/>
            <a:ext cx="2898485" cy="2946364"/>
          </a:xfrm>
          <a:custGeom>
            <a:avLst/>
            <a:gdLst/>
            <a:ahLst/>
            <a:cxnLst/>
            <a:rect r="r" b="b" t="t" l="l"/>
            <a:pathLst>
              <a:path h="2946364" w="2898485">
                <a:moveTo>
                  <a:pt x="0" y="0"/>
                </a:moveTo>
                <a:lnTo>
                  <a:pt x="2898485" y="0"/>
                </a:lnTo>
                <a:lnTo>
                  <a:pt x="2898485" y="2946364"/>
                </a:lnTo>
                <a:lnTo>
                  <a:pt x="0" y="2946364"/>
                </a:lnTo>
                <a:lnTo>
                  <a:pt x="0" y="0"/>
                </a:lnTo>
                <a:close/>
              </a:path>
            </a:pathLst>
          </a:custGeom>
          <a:blipFill>
            <a:blip r:embed="rId9"/>
            <a:stretch>
              <a:fillRect l="0" t="0" r="0" b="0"/>
            </a:stretch>
          </a:blipFill>
        </p:spPr>
      </p:sp>
      <p:sp>
        <p:nvSpPr>
          <p:cNvPr name="Freeform 9" id="9"/>
          <p:cNvSpPr/>
          <p:nvPr/>
        </p:nvSpPr>
        <p:spPr>
          <a:xfrm flipH="false" flipV="false" rot="0">
            <a:off x="14551279" y="7383765"/>
            <a:ext cx="1955335" cy="1734915"/>
          </a:xfrm>
          <a:custGeom>
            <a:avLst/>
            <a:gdLst/>
            <a:ahLst/>
            <a:cxnLst/>
            <a:rect r="r" b="b" t="t" l="l"/>
            <a:pathLst>
              <a:path h="1734915" w="1955335">
                <a:moveTo>
                  <a:pt x="0" y="0"/>
                </a:moveTo>
                <a:lnTo>
                  <a:pt x="1955335" y="0"/>
                </a:lnTo>
                <a:lnTo>
                  <a:pt x="1955335" y="1734915"/>
                </a:lnTo>
                <a:lnTo>
                  <a:pt x="0" y="173491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0" id="10"/>
          <p:cNvSpPr/>
          <p:nvPr/>
        </p:nvSpPr>
        <p:spPr>
          <a:xfrm flipH="false" flipV="false" rot="0">
            <a:off x="510391" y="681279"/>
            <a:ext cx="10070592" cy="8924442"/>
          </a:xfrm>
          <a:custGeom>
            <a:avLst/>
            <a:gdLst/>
            <a:ahLst/>
            <a:cxnLst/>
            <a:rect r="r" b="b" t="t" l="l"/>
            <a:pathLst>
              <a:path h="8924442" w="10070592">
                <a:moveTo>
                  <a:pt x="0" y="0"/>
                </a:moveTo>
                <a:lnTo>
                  <a:pt x="10070591" y="0"/>
                </a:lnTo>
                <a:lnTo>
                  <a:pt x="10070591" y="8924442"/>
                </a:lnTo>
                <a:lnTo>
                  <a:pt x="0" y="8924442"/>
                </a:lnTo>
                <a:lnTo>
                  <a:pt x="0" y="0"/>
                </a:lnTo>
                <a:close/>
              </a:path>
            </a:pathLst>
          </a:custGeom>
          <a:blipFill>
            <a:blip r:embed="rId14"/>
            <a:stretch>
              <a:fillRect l="-1433" t="0" r="-1433" b="-4892"/>
            </a:stretch>
          </a:blipFill>
        </p:spPr>
      </p:sp>
      <p:grpSp>
        <p:nvGrpSpPr>
          <p:cNvPr name="Group 11" id="11"/>
          <p:cNvGrpSpPr/>
          <p:nvPr/>
        </p:nvGrpSpPr>
        <p:grpSpPr>
          <a:xfrm rot="0">
            <a:off x="11215814" y="1775588"/>
            <a:ext cx="6622417" cy="8187395"/>
            <a:chOff x="0" y="0"/>
            <a:chExt cx="1744176" cy="2156351"/>
          </a:xfrm>
        </p:grpSpPr>
        <p:sp>
          <p:nvSpPr>
            <p:cNvPr name="Freeform 12" id="12"/>
            <p:cNvSpPr/>
            <p:nvPr/>
          </p:nvSpPr>
          <p:spPr>
            <a:xfrm flipH="false" flipV="false" rot="0">
              <a:off x="0" y="0"/>
              <a:ext cx="1744176" cy="2156351"/>
            </a:xfrm>
            <a:custGeom>
              <a:avLst/>
              <a:gdLst/>
              <a:ahLst/>
              <a:cxnLst/>
              <a:rect r="r" b="b" t="t" l="l"/>
              <a:pathLst>
                <a:path h="2156351" w="1744176">
                  <a:moveTo>
                    <a:pt x="59621" y="0"/>
                  </a:moveTo>
                  <a:lnTo>
                    <a:pt x="1684554" y="0"/>
                  </a:lnTo>
                  <a:cubicBezTo>
                    <a:pt x="1717482" y="0"/>
                    <a:pt x="1744176" y="26693"/>
                    <a:pt x="1744176" y="59621"/>
                  </a:cubicBezTo>
                  <a:lnTo>
                    <a:pt x="1744176" y="2096730"/>
                  </a:lnTo>
                  <a:cubicBezTo>
                    <a:pt x="1744176" y="2129658"/>
                    <a:pt x="1717482" y="2156351"/>
                    <a:pt x="1684554" y="2156351"/>
                  </a:cubicBezTo>
                  <a:lnTo>
                    <a:pt x="59621" y="2156351"/>
                  </a:lnTo>
                  <a:cubicBezTo>
                    <a:pt x="26693" y="2156351"/>
                    <a:pt x="0" y="2129658"/>
                    <a:pt x="0" y="2096730"/>
                  </a:cubicBezTo>
                  <a:lnTo>
                    <a:pt x="0" y="59621"/>
                  </a:lnTo>
                  <a:cubicBezTo>
                    <a:pt x="0" y="26693"/>
                    <a:pt x="26693" y="0"/>
                    <a:pt x="59621" y="0"/>
                  </a:cubicBezTo>
                  <a:close/>
                </a:path>
              </a:pathLst>
            </a:custGeom>
            <a:solidFill>
              <a:srgbClr val="FFAC33"/>
            </a:solidFill>
          </p:spPr>
        </p:sp>
        <p:sp>
          <p:nvSpPr>
            <p:cNvPr name="TextBox 13" id="13"/>
            <p:cNvSpPr txBox="true"/>
            <p:nvPr/>
          </p:nvSpPr>
          <p:spPr>
            <a:xfrm>
              <a:off x="0" y="-38100"/>
              <a:ext cx="1744176" cy="2194451"/>
            </a:xfrm>
            <a:prstGeom prst="rect">
              <a:avLst/>
            </a:prstGeom>
          </p:spPr>
          <p:txBody>
            <a:bodyPr anchor="ctr" rtlCol="false" tIns="50800" lIns="50800" bIns="50800" rIns="50800"/>
            <a:lstStyle/>
            <a:p>
              <a:pPr algn="ctr">
                <a:lnSpc>
                  <a:spcPts val="2659"/>
                </a:lnSpc>
              </a:pPr>
            </a:p>
          </p:txBody>
        </p:sp>
      </p:grpSp>
      <p:sp>
        <p:nvSpPr>
          <p:cNvPr name="TextBox 14" id="14"/>
          <p:cNvSpPr txBox="true"/>
          <p:nvPr/>
        </p:nvSpPr>
        <p:spPr>
          <a:xfrm rot="0">
            <a:off x="12070965" y="407390"/>
            <a:ext cx="5028697" cy="1118794"/>
          </a:xfrm>
          <a:prstGeom prst="rect">
            <a:avLst/>
          </a:prstGeom>
        </p:spPr>
        <p:txBody>
          <a:bodyPr anchor="t" rtlCol="false" tIns="0" lIns="0" bIns="0" rIns="0">
            <a:spAutoFit/>
          </a:bodyPr>
          <a:lstStyle/>
          <a:p>
            <a:pPr algn="ctr">
              <a:lnSpc>
                <a:spcPts val="9171"/>
              </a:lnSpc>
              <a:spcBef>
                <a:spcPct val="0"/>
              </a:spcBef>
            </a:pPr>
            <a:r>
              <a:rPr lang="en-US" b="true" sz="6551">
                <a:solidFill>
                  <a:srgbClr val="FFCC4D"/>
                </a:solidFill>
                <a:latin typeface="One Little Font Bold"/>
                <a:ea typeface="One Little Font Bold"/>
                <a:cs typeface="One Little Font Bold"/>
                <a:sym typeface="One Little Font Bold"/>
              </a:rPr>
              <a:t>ENDOMETRIUM</a:t>
            </a:r>
          </a:p>
        </p:txBody>
      </p:sp>
      <p:sp>
        <p:nvSpPr>
          <p:cNvPr name="TextBox 15" id="15"/>
          <p:cNvSpPr txBox="true"/>
          <p:nvPr/>
        </p:nvSpPr>
        <p:spPr>
          <a:xfrm rot="0">
            <a:off x="11215814" y="2221299"/>
            <a:ext cx="6584530" cy="6928938"/>
          </a:xfrm>
          <a:prstGeom prst="rect">
            <a:avLst/>
          </a:prstGeom>
        </p:spPr>
        <p:txBody>
          <a:bodyPr anchor="t" rtlCol="false" tIns="0" lIns="0" bIns="0" rIns="0">
            <a:spAutoFit/>
          </a:bodyPr>
          <a:lstStyle/>
          <a:p>
            <a:pPr algn="ctr">
              <a:lnSpc>
                <a:spcPts val="3916"/>
              </a:lnSpc>
              <a:spcBef>
                <a:spcPct val="0"/>
              </a:spcBef>
            </a:pPr>
            <a:r>
              <a:rPr lang="en-US" sz="2797">
                <a:solidFill>
                  <a:srgbClr val="FFF1CC"/>
                </a:solidFill>
                <a:latin typeface="Sniglet"/>
                <a:ea typeface="Sniglet"/>
                <a:cs typeface="Sniglet"/>
                <a:sym typeface="Sniglet"/>
              </a:rPr>
              <a:t>Endometrium adalah lapisan terdalam pada rahim dan tempatnya menempelnya ovum yang telah dibuahi. Diperlukan waktu sekitar 5-6 hari setelah pembuahan. Di dalam lapisan Endometrium terdapat pembuluh darah yang berguna untuk menyalurkan zat makanan ke lapisan ini. Endometrium terdiri dari dua lapisan jaringan, yaitu lapisan pertama yang umumnya tidak berubah dan lapisan kedua yang bersifat dinamis. Lapisan kedua ini bisa berubah seiring naik-turunnya hormon estrogen sepanjang siklus menstruasi.</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FFF1CC"/>
        </a:solidFill>
      </p:bgPr>
    </p:bg>
    <p:spTree>
      <p:nvGrpSpPr>
        <p:cNvPr id="1" name=""/>
        <p:cNvGrpSpPr/>
        <p:nvPr/>
      </p:nvGrpSpPr>
      <p:grpSpPr>
        <a:xfrm>
          <a:off x="0" y="0"/>
          <a:ext cx="0" cy="0"/>
          <a:chOff x="0" y="0"/>
          <a:chExt cx="0" cy="0"/>
        </a:xfrm>
      </p:grpSpPr>
      <p:sp>
        <p:nvSpPr>
          <p:cNvPr name="Freeform 2" id="2"/>
          <p:cNvSpPr/>
          <p:nvPr/>
        </p:nvSpPr>
        <p:spPr>
          <a:xfrm flipH="false" flipV="false" rot="0">
            <a:off x="0" y="8577134"/>
            <a:ext cx="18878881" cy="2540783"/>
          </a:xfrm>
          <a:custGeom>
            <a:avLst/>
            <a:gdLst/>
            <a:ahLst/>
            <a:cxnLst/>
            <a:rect r="r" b="b" t="t" l="l"/>
            <a:pathLst>
              <a:path h="2540783" w="18878881">
                <a:moveTo>
                  <a:pt x="0" y="0"/>
                </a:moveTo>
                <a:lnTo>
                  <a:pt x="18878881" y="0"/>
                </a:lnTo>
                <a:lnTo>
                  <a:pt x="18878881" y="2540783"/>
                </a:lnTo>
                <a:lnTo>
                  <a:pt x="0" y="2540783"/>
                </a:lnTo>
                <a:lnTo>
                  <a:pt x="0" y="0"/>
                </a:lnTo>
                <a:close/>
              </a:path>
            </a:pathLst>
          </a:custGeom>
          <a:blipFill>
            <a:blip r:embed="rId2"/>
            <a:stretch>
              <a:fillRect l="0" t="0" r="0" b="0"/>
            </a:stretch>
          </a:blipFill>
        </p:spPr>
      </p:sp>
      <p:sp>
        <p:nvSpPr>
          <p:cNvPr name="Freeform 3" id="3"/>
          <p:cNvSpPr/>
          <p:nvPr/>
        </p:nvSpPr>
        <p:spPr>
          <a:xfrm flipH="true" flipV="false" rot="0">
            <a:off x="16172522" y="5962302"/>
            <a:ext cx="4453254" cy="4428964"/>
          </a:xfrm>
          <a:custGeom>
            <a:avLst/>
            <a:gdLst/>
            <a:ahLst/>
            <a:cxnLst/>
            <a:rect r="r" b="b" t="t" l="l"/>
            <a:pathLst>
              <a:path h="4428964" w="4453254">
                <a:moveTo>
                  <a:pt x="4453254" y="0"/>
                </a:moveTo>
                <a:lnTo>
                  <a:pt x="0" y="0"/>
                </a:lnTo>
                <a:lnTo>
                  <a:pt x="0" y="4428964"/>
                </a:lnTo>
                <a:lnTo>
                  <a:pt x="4453254" y="4428964"/>
                </a:lnTo>
                <a:lnTo>
                  <a:pt x="4453254"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true" flipV="false" rot="0">
            <a:off x="-797050" y="6200100"/>
            <a:ext cx="4235578" cy="4362487"/>
          </a:xfrm>
          <a:custGeom>
            <a:avLst/>
            <a:gdLst/>
            <a:ahLst/>
            <a:cxnLst/>
            <a:rect r="r" b="b" t="t" l="l"/>
            <a:pathLst>
              <a:path h="4362487" w="4235578">
                <a:moveTo>
                  <a:pt x="4235578" y="0"/>
                </a:moveTo>
                <a:lnTo>
                  <a:pt x="0" y="0"/>
                </a:lnTo>
                <a:lnTo>
                  <a:pt x="0" y="4362487"/>
                </a:lnTo>
                <a:lnTo>
                  <a:pt x="4235578" y="4362487"/>
                </a:lnTo>
                <a:lnTo>
                  <a:pt x="4235578"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028700" y="8769373"/>
            <a:ext cx="2335734" cy="2348544"/>
          </a:xfrm>
          <a:custGeom>
            <a:avLst/>
            <a:gdLst/>
            <a:ahLst/>
            <a:cxnLst/>
            <a:rect r="r" b="b" t="t" l="l"/>
            <a:pathLst>
              <a:path h="2348544" w="2335734">
                <a:moveTo>
                  <a:pt x="0" y="0"/>
                </a:moveTo>
                <a:lnTo>
                  <a:pt x="2335734" y="0"/>
                </a:lnTo>
                <a:lnTo>
                  <a:pt x="2335734" y="2348544"/>
                </a:lnTo>
                <a:lnTo>
                  <a:pt x="0" y="234854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11481973" y="7880409"/>
            <a:ext cx="2898485" cy="2946364"/>
          </a:xfrm>
          <a:custGeom>
            <a:avLst/>
            <a:gdLst/>
            <a:ahLst/>
            <a:cxnLst/>
            <a:rect r="r" b="b" t="t" l="l"/>
            <a:pathLst>
              <a:path h="2946364" w="2898485">
                <a:moveTo>
                  <a:pt x="0" y="0"/>
                </a:moveTo>
                <a:lnTo>
                  <a:pt x="2898486" y="0"/>
                </a:lnTo>
                <a:lnTo>
                  <a:pt x="2898486" y="2946364"/>
                </a:lnTo>
                <a:lnTo>
                  <a:pt x="0" y="2946364"/>
                </a:lnTo>
                <a:lnTo>
                  <a:pt x="0" y="0"/>
                </a:lnTo>
                <a:close/>
              </a:path>
            </a:pathLst>
          </a:custGeom>
          <a:blipFill>
            <a:blip r:embed="rId9"/>
            <a:stretch>
              <a:fillRect l="0" t="0" r="0" b="0"/>
            </a:stretch>
          </a:blipFill>
        </p:spPr>
      </p:sp>
      <p:sp>
        <p:nvSpPr>
          <p:cNvPr name="Freeform 7" id="7"/>
          <p:cNvSpPr/>
          <p:nvPr/>
        </p:nvSpPr>
        <p:spPr>
          <a:xfrm flipH="false" flipV="false" rot="0">
            <a:off x="14551279" y="8808048"/>
            <a:ext cx="2045284" cy="2309869"/>
          </a:xfrm>
          <a:custGeom>
            <a:avLst/>
            <a:gdLst/>
            <a:ahLst/>
            <a:cxnLst/>
            <a:rect r="r" b="b" t="t" l="l"/>
            <a:pathLst>
              <a:path h="2309869" w="2045284">
                <a:moveTo>
                  <a:pt x="0" y="0"/>
                </a:moveTo>
                <a:lnTo>
                  <a:pt x="2045283" y="0"/>
                </a:lnTo>
                <a:lnTo>
                  <a:pt x="2045283" y="2309869"/>
                </a:lnTo>
                <a:lnTo>
                  <a:pt x="0" y="230986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0">
            <a:off x="3397533" y="7880409"/>
            <a:ext cx="2898485" cy="2946364"/>
          </a:xfrm>
          <a:custGeom>
            <a:avLst/>
            <a:gdLst/>
            <a:ahLst/>
            <a:cxnLst/>
            <a:rect r="r" b="b" t="t" l="l"/>
            <a:pathLst>
              <a:path h="2946364" w="2898485">
                <a:moveTo>
                  <a:pt x="0" y="0"/>
                </a:moveTo>
                <a:lnTo>
                  <a:pt x="2898485" y="0"/>
                </a:lnTo>
                <a:lnTo>
                  <a:pt x="2898485" y="2946364"/>
                </a:lnTo>
                <a:lnTo>
                  <a:pt x="0" y="2946364"/>
                </a:lnTo>
                <a:lnTo>
                  <a:pt x="0" y="0"/>
                </a:lnTo>
                <a:close/>
              </a:path>
            </a:pathLst>
          </a:custGeom>
          <a:blipFill>
            <a:blip r:embed="rId9"/>
            <a:stretch>
              <a:fillRect l="0" t="0" r="0" b="0"/>
            </a:stretch>
          </a:blipFill>
        </p:spPr>
      </p:sp>
      <p:sp>
        <p:nvSpPr>
          <p:cNvPr name="Freeform 9" id="9"/>
          <p:cNvSpPr/>
          <p:nvPr/>
        </p:nvSpPr>
        <p:spPr>
          <a:xfrm flipH="false" flipV="false" rot="0">
            <a:off x="14551279" y="7383765"/>
            <a:ext cx="1955335" cy="1734915"/>
          </a:xfrm>
          <a:custGeom>
            <a:avLst/>
            <a:gdLst/>
            <a:ahLst/>
            <a:cxnLst/>
            <a:rect r="r" b="b" t="t" l="l"/>
            <a:pathLst>
              <a:path h="1734915" w="1955335">
                <a:moveTo>
                  <a:pt x="0" y="0"/>
                </a:moveTo>
                <a:lnTo>
                  <a:pt x="1955335" y="0"/>
                </a:lnTo>
                <a:lnTo>
                  <a:pt x="1955335" y="1734915"/>
                </a:lnTo>
                <a:lnTo>
                  <a:pt x="0" y="173491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0" id="10"/>
          <p:cNvSpPr/>
          <p:nvPr/>
        </p:nvSpPr>
        <p:spPr>
          <a:xfrm flipH="false" flipV="false" rot="0">
            <a:off x="510391" y="681279"/>
            <a:ext cx="10070592" cy="8924442"/>
          </a:xfrm>
          <a:custGeom>
            <a:avLst/>
            <a:gdLst/>
            <a:ahLst/>
            <a:cxnLst/>
            <a:rect r="r" b="b" t="t" l="l"/>
            <a:pathLst>
              <a:path h="8924442" w="10070592">
                <a:moveTo>
                  <a:pt x="0" y="0"/>
                </a:moveTo>
                <a:lnTo>
                  <a:pt x="10070591" y="0"/>
                </a:lnTo>
                <a:lnTo>
                  <a:pt x="10070591" y="8924442"/>
                </a:lnTo>
                <a:lnTo>
                  <a:pt x="0" y="8924442"/>
                </a:lnTo>
                <a:lnTo>
                  <a:pt x="0" y="0"/>
                </a:lnTo>
                <a:close/>
              </a:path>
            </a:pathLst>
          </a:custGeom>
          <a:blipFill>
            <a:blip r:embed="rId14"/>
            <a:stretch>
              <a:fillRect l="-1433" t="0" r="-1433" b="-4892"/>
            </a:stretch>
          </a:blipFill>
        </p:spPr>
      </p:sp>
      <p:grpSp>
        <p:nvGrpSpPr>
          <p:cNvPr name="Group 11" id="11"/>
          <p:cNvGrpSpPr/>
          <p:nvPr/>
        </p:nvGrpSpPr>
        <p:grpSpPr>
          <a:xfrm rot="0">
            <a:off x="11215814" y="1775588"/>
            <a:ext cx="6622417" cy="8187395"/>
            <a:chOff x="0" y="0"/>
            <a:chExt cx="1744176" cy="2156351"/>
          </a:xfrm>
        </p:grpSpPr>
        <p:sp>
          <p:nvSpPr>
            <p:cNvPr name="Freeform 12" id="12"/>
            <p:cNvSpPr/>
            <p:nvPr/>
          </p:nvSpPr>
          <p:spPr>
            <a:xfrm flipH="false" flipV="false" rot="0">
              <a:off x="0" y="0"/>
              <a:ext cx="1744176" cy="2156351"/>
            </a:xfrm>
            <a:custGeom>
              <a:avLst/>
              <a:gdLst/>
              <a:ahLst/>
              <a:cxnLst/>
              <a:rect r="r" b="b" t="t" l="l"/>
              <a:pathLst>
                <a:path h="2156351" w="1744176">
                  <a:moveTo>
                    <a:pt x="59621" y="0"/>
                  </a:moveTo>
                  <a:lnTo>
                    <a:pt x="1684554" y="0"/>
                  </a:lnTo>
                  <a:cubicBezTo>
                    <a:pt x="1717482" y="0"/>
                    <a:pt x="1744176" y="26693"/>
                    <a:pt x="1744176" y="59621"/>
                  </a:cubicBezTo>
                  <a:lnTo>
                    <a:pt x="1744176" y="2096730"/>
                  </a:lnTo>
                  <a:cubicBezTo>
                    <a:pt x="1744176" y="2129658"/>
                    <a:pt x="1717482" y="2156351"/>
                    <a:pt x="1684554" y="2156351"/>
                  </a:cubicBezTo>
                  <a:lnTo>
                    <a:pt x="59621" y="2156351"/>
                  </a:lnTo>
                  <a:cubicBezTo>
                    <a:pt x="26693" y="2156351"/>
                    <a:pt x="0" y="2129658"/>
                    <a:pt x="0" y="2096730"/>
                  </a:cubicBezTo>
                  <a:lnTo>
                    <a:pt x="0" y="59621"/>
                  </a:lnTo>
                  <a:cubicBezTo>
                    <a:pt x="0" y="26693"/>
                    <a:pt x="26693" y="0"/>
                    <a:pt x="59621" y="0"/>
                  </a:cubicBezTo>
                  <a:close/>
                </a:path>
              </a:pathLst>
            </a:custGeom>
            <a:solidFill>
              <a:srgbClr val="FFAC33"/>
            </a:solidFill>
          </p:spPr>
        </p:sp>
        <p:sp>
          <p:nvSpPr>
            <p:cNvPr name="TextBox 13" id="13"/>
            <p:cNvSpPr txBox="true"/>
            <p:nvPr/>
          </p:nvSpPr>
          <p:spPr>
            <a:xfrm>
              <a:off x="0" y="-38100"/>
              <a:ext cx="1744176" cy="2194451"/>
            </a:xfrm>
            <a:prstGeom prst="rect">
              <a:avLst/>
            </a:prstGeom>
          </p:spPr>
          <p:txBody>
            <a:bodyPr anchor="ctr" rtlCol="false" tIns="50800" lIns="50800" bIns="50800" rIns="50800"/>
            <a:lstStyle/>
            <a:p>
              <a:pPr algn="ctr">
                <a:lnSpc>
                  <a:spcPts val="2659"/>
                </a:lnSpc>
              </a:pPr>
            </a:p>
          </p:txBody>
        </p:sp>
      </p:grpSp>
      <p:sp>
        <p:nvSpPr>
          <p:cNvPr name="TextBox 14" id="14"/>
          <p:cNvSpPr txBox="true"/>
          <p:nvPr/>
        </p:nvSpPr>
        <p:spPr>
          <a:xfrm rot="0">
            <a:off x="12078462" y="407390"/>
            <a:ext cx="5013703" cy="1118794"/>
          </a:xfrm>
          <a:prstGeom prst="rect">
            <a:avLst/>
          </a:prstGeom>
        </p:spPr>
        <p:txBody>
          <a:bodyPr anchor="t" rtlCol="false" tIns="0" lIns="0" bIns="0" rIns="0">
            <a:spAutoFit/>
          </a:bodyPr>
          <a:lstStyle/>
          <a:p>
            <a:pPr algn="ctr">
              <a:lnSpc>
                <a:spcPts val="9171"/>
              </a:lnSpc>
              <a:spcBef>
                <a:spcPct val="0"/>
              </a:spcBef>
            </a:pPr>
            <a:r>
              <a:rPr lang="en-US" sz="6551">
                <a:solidFill>
                  <a:srgbClr val="FFCC4D"/>
                </a:solidFill>
                <a:latin typeface="One Little Font"/>
                <a:ea typeface="One Little Font"/>
                <a:cs typeface="One Little Font"/>
                <a:sym typeface="One Little Font"/>
              </a:rPr>
              <a:t>CERVICAL CANAL</a:t>
            </a:r>
          </a:p>
        </p:txBody>
      </p:sp>
      <p:sp>
        <p:nvSpPr>
          <p:cNvPr name="TextBox 15" id="15"/>
          <p:cNvSpPr txBox="true"/>
          <p:nvPr/>
        </p:nvSpPr>
        <p:spPr>
          <a:xfrm rot="0">
            <a:off x="11451427" y="1699388"/>
            <a:ext cx="6267773" cy="8053575"/>
          </a:xfrm>
          <a:prstGeom prst="rect">
            <a:avLst/>
          </a:prstGeom>
        </p:spPr>
        <p:txBody>
          <a:bodyPr anchor="t" rtlCol="false" tIns="0" lIns="0" bIns="0" rIns="0">
            <a:spAutoFit/>
          </a:bodyPr>
          <a:lstStyle/>
          <a:p>
            <a:pPr algn="ctr">
              <a:lnSpc>
                <a:spcPts val="5313"/>
              </a:lnSpc>
            </a:pPr>
            <a:r>
              <a:rPr lang="en-US" sz="3795">
                <a:solidFill>
                  <a:srgbClr val="FFF1CC"/>
                </a:solidFill>
                <a:latin typeface="Sniglet"/>
                <a:ea typeface="Sniglet"/>
                <a:cs typeface="Sniglet"/>
                <a:sym typeface="Sniglet"/>
              </a:rPr>
              <a:t>Kanalis servikalis atau saluran serviks adalah saluran yang berada di dalam leher rahim (serviks). Fungsi saluran serviks, antara lain:</a:t>
            </a:r>
          </a:p>
          <a:p>
            <a:pPr algn="ctr">
              <a:lnSpc>
                <a:spcPts val="5313"/>
              </a:lnSpc>
            </a:pPr>
            <a:r>
              <a:rPr lang="en-US" sz="3795">
                <a:solidFill>
                  <a:srgbClr val="FFF1CC"/>
                </a:solidFill>
                <a:latin typeface="Sniglet"/>
                <a:ea typeface="Sniglet"/>
                <a:cs typeface="Sniglet"/>
                <a:sym typeface="Sniglet"/>
              </a:rPr>
              <a:t>• J</a:t>
            </a:r>
            <a:r>
              <a:rPr lang="en-US" sz="3795">
                <a:solidFill>
                  <a:srgbClr val="FFF1CC"/>
                </a:solidFill>
                <a:latin typeface="Sniglet"/>
                <a:ea typeface="Sniglet"/>
                <a:cs typeface="Sniglet"/>
                <a:sym typeface="Sniglet"/>
              </a:rPr>
              <a:t>alur untuk sperma saat berhubungan seksual</a:t>
            </a:r>
          </a:p>
          <a:p>
            <a:pPr algn="ctr">
              <a:lnSpc>
                <a:spcPts val="5313"/>
              </a:lnSpc>
            </a:pPr>
            <a:r>
              <a:rPr lang="en-US" sz="3795">
                <a:solidFill>
                  <a:srgbClr val="FFF1CC"/>
                </a:solidFill>
                <a:latin typeface="Sniglet"/>
                <a:ea typeface="Sniglet"/>
                <a:cs typeface="Sniglet"/>
                <a:sym typeface="Sniglet"/>
              </a:rPr>
              <a:t>• J</a:t>
            </a:r>
            <a:r>
              <a:rPr lang="en-US" sz="3795">
                <a:solidFill>
                  <a:srgbClr val="FFF1CC"/>
                </a:solidFill>
                <a:latin typeface="Sniglet"/>
                <a:ea typeface="Sniglet"/>
                <a:cs typeface="Sniglet"/>
                <a:sym typeface="Sniglet"/>
              </a:rPr>
              <a:t>alur untuk darah menstruasi keluar dari rahim</a:t>
            </a:r>
          </a:p>
          <a:p>
            <a:pPr algn="ctr">
              <a:lnSpc>
                <a:spcPts val="5313"/>
              </a:lnSpc>
              <a:spcBef>
                <a:spcPct val="0"/>
              </a:spcBef>
            </a:pPr>
            <a:r>
              <a:rPr lang="en-US" sz="3795">
                <a:solidFill>
                  <a:srgbClr val="FFF1CC"/>
                </a:solidFill>
                <a:latin typeface="Sniglet"/>
                <a:ea typeface="Sniglet"/>
                <a:cs typeface="Sniglet"/>
                <a:sym typeface="Sniglet"/>
              </a:rPr>
              <a:t>• </a:t>
            </a:r>
            <a:r>
              <a:rPr lang="en-US" sz="3795">
                <a:solidFill>
                  <a:srgbClr val="FFF1CC"/>
                </a:solidFill>
                <a:latin typeface="Sniglet"/>
                <a:ea typeface="Sniglet"/>
                <a:cs typeface="Sniglet"/>
                <a:sym typeface="Sniglet"/>
              </a:rPr>
              <a:t>Jalur untuk bayi keluar dari rahim saat melahirkan</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FFF1CC"/>
        </a:solidFill>
      </p:bgPr>
    </p:bg>
    <p:spTree>
      <p:nvGrpSpPr>
        <p:cNvPr id="1" name=""/>
        <p:cNvGrpSpPr/>
        <p:nvPr/>
      </p:nvGrpSpPr>
      <p:grpSpPr>
        <a:xfrm>
          <a:off x="0" y="0"/>
          <a:ext cx="0" cy="0"/>
          <a:chOff x="0" y="0"/>
          <a:chExt cx="0" cy="0"/>
        </a:xfrm>
      </p:grpSpPr>
      <p:sp>
        <p:nvSpPr>
          <p:cNvPr name="Freeform 2" id="2"/>
          <p:cNvSpPr/>
          <p:nvPr/>
        </p:nvSpPr>
        <p:spPr>
          <a:xfrm flipH="false" flipV="false" rot="0">
            <a:off x="0" y="8577134"/>
            <a:ext cx="18878881" cy="2540783"/>
          </a:xfrm>
          <a:custGeom>
            <a:avLst/>
            <a:gdLst/>
            <a:ahLst/>
            <a:cxnLst/>
            <a:rect r="r" b="b" t="t" l="l"/>
            <a:pathLst>
              <a:path h="2540783" w="18878881">
                <a:moveTo>
                  <a:pt x="0" y="0"/>
                </a:moveTo>
                <a:lnTo>
                  <a:pt x="18878881" y="0"/>
                </a:lnTo>
                <a:lnTo>
                  <a:pt x="18878881" y="2540783"/>
                </a:lnTo>
                <a:lnTo>
                  <a:pt x="0" y="2540783"/>
                </a:lnTo>
                <a:lnTo>
                  <a:pt x="0" y="0"/>
                </a:lnTo>
                <a:close/>
              </a:path>
            </a:pathLst>
          </a:custGeom>
          <a:blipFill>
            <a:blip r:embed="rId2"/>
            <a:stretch>
              <a:fillRect l="0" t="0" r="0" b="0"/>
            </a:stretch>
          </a:blipFill>
        </p:spPr>
      </p:sp>
      <p:sp>
        <p:nvSpPr>
          <p:cNvPr name="Freeform 3" id="3"/>
          <p:cNvSpPr/>
          <p:nvPr/>
        </p:nvSpPr>
        <p:spPr>
          <a:xfrm flipH="true" flipV="false" rot="0">
            <a:off x="16172522" y="5962302"/>
            <a:ext cx="4453254" cy="4428964"/>
          </a:xfrm>
          <a:custGeom>
            <a:avLst/>
            <a:gdLst/>
            <a:ahLst/>
            <a:cxnLst/>
            <a:rect r="r" b="b" t="t" l="l"/>
            <a:pathLst>
              <a:path h="4428964" w="4453254">
                <a:moveTo>
                  <a:pt x="4453254" y="0"/>
                </a:moveTo>
                <a:lnTo>
                  <a:pt x="0" y="0"/>
                </a:lnTo>
                <a:lnTo>
                  <a:pt x="0" y="4428964"/>
                </a:lnTo>
                <a:lnTo>
                  <a:pt x="4453254" y="4428964"/>
                </a:lnTo>
                <a:lnTo>
                  <a:pt x="4453254"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true" flipV="false" rot="0">
            <a:off x="-797050" y="6200100"/>
            <a:ext cx="4235578" cy="4362487"/>
          </a:xfrm>
          <a:custGeom>
            <a:avLst/>
            <a:gdLst/>
            <a:ahLst/>
            <a:cxnLst/>
            <a:rect r="r" b="b" t="t" l="l"/>
            <a:pathLst>
              <a:path h="4362487" w="4235578">
                <a:moveTo>
                  <a:pt x="4235578" y="0"/>
                </a:moveTo>
                <a:lnTo>
                  <a:pt x="0" y="0"/>
                </a:lnTo>
                <a:lnTo>
                  <a:pt x="0" y="4362487"/>
                </a:lnTo>
                <a:lnTo>
                  <a:pt x="4235578" y="4362487"/>
                </a:lnTo>
                <a:lnTo>
                  <a:pt x="4235578"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028700" y="8769373"/>
            <a:ext cx="2335734" cy="2348544"/>
          </a:xfrm>
          <a:custGeom>
            <a:avLst/>
            <a:gdLst/>
            <a:ahLst/>
            <a:cxnLst/>
            <a:rect r="r" b="b" t="t" l="l"/>
            <a:pathLst>
              <a:path h="2348544" w="2335734">
                <a:moveTo>
                  <a:pt x="0" y="0"/>
                </a:moveTo>
                <a:lnTo>
                  <a:pt x="2335734" y="0"/>
                </a:lnTo>
                <a:lnTo>
                  <a:pt x="2335734" y="2348544"/>
                </a:lnTo>
                <a:lnTo>
                  <a:pt x="0" y="234854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11481973" y="7880409"/>
            <a:ext cx="2898485" cy="2946364"/>
          </a:xfrm>
          <a:custGeom>
            <a:avLst/>
            <a:gdLst/>
            <a:ahLst/>
            <a:cxnLst/>
            <a:rect r="r" b="b" t="t" l="l"/>
            <a:pathLst>
              <a:path h="2946364" w="2898485">
                <a:moveTo>
                  <a:pt x="0" y="0"/>
                </a:moveTo>
                <a:lnTo>
                  <a:pt x="2898486" y="0"/>
                </a:lnTo>
                <a:lnTo>
                  <a:pt x="2898486" y="2946364"/>
                </a:lnTo>
                <a:lnTo>
                  <a:pt x="0" y="2946364"/>
                </a:lnTo>
                <a:lnTo>
                  <a:pt x="0" y="0"/>
                </a:lnTo>
                <a:close/>
              </a:path>
            </a:pathLst>
          </a:custGeom>
          <a:blipFill>
            <a:blip r:embed="rId9"/>
            <a:stretch>
              <a:fillRect l="0" t="0" r="0" b="0"/>
            </a:stretch>
          </a:blipFill>
        </p:spPr>
      </p:sp>
      <p:sp>
        <p:nvSpPr>
          <p:cNvPr name="Freeform 7" id="7"/>
          <p:cNvSpPr/>
          <p:nvPr/>
        </p:nvSpPr>
        <p:spPr>
          <a:xfrm flipH="false" flipV="false" rot="0">
            <a:off x="14551279" y="8808048"/>
            <a:ext cx="2045284" cy="2309869"/>
          </a:xfrm>
          <a:custGeom>
            <a:avLst/>
            <a:gdLst/>
            <a:ahLst/>
            <a:cxnLst/>
            <a:rect r="r" b="b" t="t" l="l"/>
            <a:pathLst>
              <a:path h="2309869" w="2045284">
                <a:moveTo>
                  <a:pt x="0" y="0"/>
                </a:moveTo>
                <a:lnTo>
                  <a:pt x="2045283" y="0"/>
                </a:lnTo>
                <a:lnTo>
                  <a:pt x="2045283" y="2309869"/>
                </a:lnTo>
                <a:lnTo>
                  <a:pt x="0" y="230986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0">
            <a:off x="3397533" y="7880409"/>
            <a:ext cx="2898485" cy="2946364"/>
          </a:xfrm>
          <a:custGeom>
            <a:avLst/>
            <a:gdLst/>
            <a:ahLst/>
            <a:cxnLst/>
            <a:rect r="r" b="b" t="t" l="l"/>
            <a:pathLst>
              <a:path h="2946364" w="2898485">
                <a:moveTo>
                  <a:pt x="0" y="0"/>
                </a:moveTo>
                <a:lnTo>
                  <a:pt x="2898485" y="0"/>
                </a:lnTo>
                <a:lnTo>
                  <a:pt x="2898485" y="2946364"/>
                </a:lnTo>
                <a:lnTo>
                  <a:pt x="0" y="2946364"/>
                </a:lnTo>
                <a:lnTo>
                  <a:pt x="0" y="0"/>
                </a:lnTo>
                <a:close/>
              </a:path>
            </a:pathLst>
          </a:custGeom>
          <a:blipFill>
            <a:blip r:embed="rId9"/>
            <a:stretch>
              <a:fillRect l="0" t="0" r="0" b="0"/>
            </a:stretch>
          </a:blipFill>
        </p:spPr>
      </p:sp>
      <p:sp>
        <p:nvSpPr>
          <p:cNvPr name="Freeform 9" id="9"/>
          <p:cNvSpPr/>
          <p:nvPr/>
        </p:nvSpPr>
        <p:spPr>
          <a:xfrm flipH="false" flipV="false" rot="0">
            <a:off x="14551279" y="7383765"/>
            <a:ext cx="1955335" cy="1734915"/>
          </a:xfrm>
          <a:custGeom>
            <a:avLst/>
            <a:gdLst/>
            <a:ahLst/>
            <a:cxnLst/>
            <a:rect r="r" b="b" t="t" l="l"/>
            <a:pathLst>
              <a:path h="1734915" w="1955335">
                <a:moveTo>
                  <a:pt x="0" y="0"/>
                </a:moveTo>
                <a:lnTo>
                  <a:pt x="1955335" y="0"/>
                </a:lnTo>
                <a:lnTo>
                  <a:pt x="1955335" y="1734915"/>
                </a:lnTo>
                <a:lnTo>
                  <a:pt x="0" y="173491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0" id="10"/>
          <p:cNvSpPr/>
          <p:nvPr/>
        </p:nvSpPr>
        <p:spPr>
          <a:xfrm flipH="false" flipV="false" rot="0">
            <a:off x="510391" y="681279"/>
            <a:ext cx="10070592" cy="8924442"/>
          </a:xfrm>
          <a:custGeom>
            <a:avLst/>
            <a:gdLst/>
            <a:ahLst/>
            <a:cxnLst/>
            <a:rect r="r" b="b" t="t" l="l"/>
            <a:pathLst>
              <a:path h="8924442" w="10070592">
                <a:moveTo>
                  <a:pt x="0" y="0"/>
                </a:moveTo>
                <a:lnTo>
                  <a:pt x="10070591" y="0"/>
                </a:lnTo>
                <a:lnTo>
                  <a:pt x="10070591" y="8924442"/>
                </a:lnTo>
                <a:lnTo>
                  <a:pt x="0" y="8924442"/>
                </a:lnTo>
                <a:lnTo>
                  <a:pt x="0" y="0"/>
                </a:lnTo>
                <a:close/>
              </a:path>
            </a:pathLst>
          </a:custGeom>
          <a:blipFill>
            <a:blip r:embed="rId14"/>
            <a:stretch>
              <a:fillRect l="-1433" t="0" r="-1433" b="-4892"/>
            </a:stretch>
          </a:blipFill>
        </p:spPr>
      </p:sp>
      <p:grpSp>
        <p:nvGrpSpPr>
          <p:cNvPr name="Group 11" id="11"/>
          <p:cNvGrpSpPr/>
          <p:nvPr/>
        </p:nvGrpSpPr>
        <p:grpSpPr>
          <a:xfrm rot="0">
            <a:off x="11215814" y="1775588"/>
            <a:ext cx="6622417" cy="8187395"/>
            <a:chOff x="0" y="0"/>
            <a:chExt cx="1744176" cy="2156351"/>
          </a:xfrm>
        </p:grpSpPr>
        <p:sp>
          <p:nvSpPr>
            <p:cNvPr name="Freeform 12" id="12"/>
            <p:cNvSpPr/>
            <p:nvPr/>
          </p:nvSpPr>
          <p:spPr>
            <a:xfrm flipH="false" flipV="false" rot="0">
              <a:off x="0" y="0"/>
              <a:ext cx="1744176" cy="2156351"/>
            </a:xfrm>
            <a:custGeom>
              <a:avLst/>
              <a:gdLst/>
              <a:ahLst/>
              <a:cxnLst/>
              <a:rect r="r" b="b" t="t" l="l"/>
              <a:pathLst>
                <a:path h="2156351" w="1744176">
                  <a:moveTo>
                    <a:pt x="59621" y="0"/>
                  </a:moveTo>
                  <a:lnTo>
                    <a:pt x="1684554" y="0"/>
                  </a:lnTo>
                  <a:cubicBezTo>
                    <a:pt x="1717482" y="0"/>
                    <a:pt x="1744176" y="26693"/>
                    <a:pt x="1744176" y="59621"/>
                  </a:cubicBezTo>
                  <a:lnTo>
                    <a:pt x="1744176" y="2096730"/>
                  </a:lnTo>
                  <a:cubicBezTo>
                    <a:pt x="1744176" y="2129658"/>
                    <a:pt x="1717482" y="2156351"/>
                    <a:pt x="1684554" y="2156351"/>
                  </a:cubicBezTo>
                  <a:lnTo>
                    <a:pt x="59621" y="2156351"/>
                  </a:lnTo>
                  <a:cubicBezTo>
                    <a:pt x="26693" y="2156351"/>
                    <a:pt x="0" y="2129658"/>
                    <a:pt x="0" y="2096730"/>
                  </a:cubicBezTo>
                  <a:lnTo>
                    <a:pt x="0" y="59621"/>
                  </a:lnTo>
                  <a:cubicBezTo>
                    <a:pt x="0" y="26693"/>
                    <a:pt x="26693" y="0"/>
                    <a:pt x="59621" y="0"/>
                  </a:cubicBezTo>
                  <a:close/>
                </a:path>
              </a:pathLst>
            </a:custGeom>
            <a:solidFill>
              <a:srgbClr val="FFAC33"/>
            </a:solidFill>
          </p:spPr>
        </p:sp>
        <p:sp>
          <p:nvSpPr>
            <p:cNvPr name="TextBox 13" id="13"/>
            <p:cNvSpPr txBox="true"/>
            <p:nvPr/>
          </p:nvSpPr>
          <p:spPr>
            <a:xfrm>
              <a:off x="0" y="-38100"/>
              <a:ext cx="1744176" cy="2194451"/>
            </a:xfrm>
            <a:prstGeom prst="rect">
              <a:avLst/>
            </a:prstGeom>
          </p:spPr>
          <p:txBody>
            <a:bodyPr anchor="ctr" rtlCol="false" tIns="50800" lIns="50800" bIns="50800" rIns="50800"/>
            <a:lstStyle/>
            <a:p>
              <a:pPr algn="ctr">
                <a:lnSpc>
                  <a:spcPts val="2659"/>
                </a:lnSpc>
              </a:pPr>
            </a:p>
          </p:txBody>
        </p:sp>
      </p:grpSp>
      <p:sp>
        <p:nvSpPr>
          <p:cNvPr name="TextBox 14" id="14"/>
          <p:cNvSpPr txBox="true"/>
          <p:nvPr/>
        </p:nvSpPr>
        <p:spPr>
          <a:xfrm rot="0">
            <a:off x="12295614" y="407390"/>
            <a:ext cx="4579398" cy="1118794"/>
          </a:xfrm>
          <a:prstGeom prst="rect">
            <a:avLst/>
          </a:prstGeom>
        </p:spPr>
        <p:txBody>
          <a:bodyPr anchor="t" rtlCol="false" tIns="0" lIns="0" bIns="0" rIns="0">
            <a:spAutoFit/>
          </a:bodyPr>
          <a:lstStyle/>
          <a:p>
            <a:pPr algn="ctr">
              <a:lnSpc>
                <a:spcPts val="9171"/>
              </a:lnSpc>
              <a:spcBef>
                <a:spcPct val="0"/>
              </a:spcBef>
            </a:pPr>
            <a:r>
              <a:rPr lang="en-US" b="true" sz="6551">
                <a:solidFill>
                  <a:srgbClr val="FFCC4D"/>
                </a:solidFill>
                <a:latin typeface="One Little Font Bold"/>
                <a:ea typeface="One Little Font Bold"/>
                <a:cs typeface="One Little Font Bold"/>
                <a:sym typeface="One Little Font Bold"/>
              </a:rPr>
              <a:t>PERIMETRIUM</a:t>
            </a:r>
          </a:p>
        </p:txBody>
      </p:sp>
      <p:sp>
        <p:nvSpPr>
          <p:cNvPr name="TextBox 15" id="15"/>
          <p:cNvSpPr txBox="true"/>
          <p:nvPr/>
        </p:nvSpPr>
        <p:spPr>
          <a:xfrm rot="0">
            <a:off x="11137866" y="2281941"/>
            <a:ext cx="6826825" cy="7108014"/>
          </a:xfrm>
          <a:prstGeom prst="rect">
            <a:avLst/>
          </a:prstGeom>
        </p:spPr>
        <p:txBody>
          <a:bodyPr anchor="t" rtlCol="false" tIns="0" lIns="0" bIns="0" rIns="0">
            <a:spAutoFit/>
          </a:bodyPr>
          <a:lstStyle/>
          <a:p>
            <a:pPr algn="ctr">
              <a:lnSpc>
                <a:spcPts val="4325"/>
              </a:lnSpc>
            </a:pPr>
            <a:r>
              <a:rPr lang="en-US" sz="3089">
                <a:solidFill>
                  <a:srgbClr val="FFF1CC"/>
                </a:solidFill>
                <a:latin typeface="Sniglet"/>
                <a:ea typeface="Sniglet"/>
                <a:cs typeface="Sniglet"/>
                <a:sym typeface="Sniglet"/>
              </a:rPr>
              <a:t>Perimetrium adalah lapisan terluar rahim yang berfungsi sebagai pelindung rahim. Perimetrium merupakan bagian dari peritoneum yang menutupi beberapa organ panggul. </a:t>
            </a:r>
          </a:p>
          <a:p>
            <a:pPr algn="ctr">
              <a:lnSpc>
                <a:spcPts val="4325"/>
              </a:lnSpc>
            </a:pPr>
            <a:r>
              <a:rPr lang="en-US" sz="3089">
                <a:solidFill>
                  <a:srgbClr val="FFF1CC"/>
                </a:solidFill>
                <a:latin typeface="Sniglet"/>
                <a:ea typeface="Sniglet"/>
                <a:cs typeface="Sniglet"/>
                <a:sym typeface="Sniglet"/>
              </a:rPr>
              <a:t>P</a:t>
            </a:r>
            <a:r>
              <a:rPr lang="en-US" sz="3089">
                <a:solidFill>
                  <a:srgbClr val="FFF1CC"/>
                </a:solidFill>
                <a:latin typeface="Sniglet"/>
                <a:ea typeface="Sniglet"/>
                <a:cs typeface="Sniglet"/>
                <a:sym typeface="Sniglet"/>
              </a:rPr>
              <a:t>erimetrium memiliki beberapa fungsi, yaitu: </a:t>
            </a:r>
          </a:p>
          <a:p>
            <a:pPr algn="ctr">
              <a:lnSpc>
                <a:spcPts val="4325"/>
              </a:lnSpc>
            </a:pPr>
            <a:r>
              <a:rPr lang="en-US" sz="3089">
                <a:solidFill>
                  <a:srgbClr val="FFF1CC"/>
                </a:solidFill>
                <a:latin typeface="Sniglet"/>
                <a:ea typeface="Sniglet"/>
                <a:cs typeface="Sniglet"/>
                <a:sym typeface="Sniglet"/>
              </a:rPr>
              <a:t> </a:t>
            </a:r>
          </a:p>
          <a:p>
            <a:pPr algn="ctr">
              <a:lnSpc>
                <a:spcPts val="4325"/>
              </a:lnSpc>
            </a:pPr>
            <a:r>
              <a:rPr lang="en-US" sz="3089">
                <a:solidFill>
                  <a:srgbClr val="FFF1CC"/>
                </a:solidFill>
                <a:latin typeface="Sniglet"/>
                <a:ea typeface="Sniglet"/>
                <a:cs typeface="Sniglet"/>
                <a:sym typeface="Sniglet"/>
              </a:rPr>
              <a:t>• M</a:t>
            </a:r>
            <a:r>
              <a:rPr lang="en-US" sz="3089">
                <a:solidFill>
                  <a:srgbClr val="FFF1CC"/>
                </a:solidFill>
                <a:latin typeface="Sniglet"/>
                <a:ea typeface="Sniglet"/>
                <a:cs typeface="Sniglet"/>
                <a:sym typeface="Sniglet"/>
              </a:rPr>
              <a:t>elindungi rahim dari berbagai pengaruh di sekitarnya </a:t>
            </a:r>
          </a:p>
          <a:p>
            <a:pPr algn="ctr">
              <a:lnSpc>
                <a:spcPts val="4325"/>
              </a:lnSpc>
              <a:spcBef>
                <a:spcPct val="0"/>
              </a:spcBef>
            </a:pPr>
            <a:r>
              <a:rPr lang="en-US" sz="3089">
                <a:solidFill>
                  <a:srgbClr val="FFF1CC"/>
                </a:solidFill>
                <a:latin typeface="Sniglet"/>
                <a:ea typeface="Sniglet"/>
                <a:cs typeface="Sniglet"/>
                <a:sym typeface="Sniglet"/>
              </a:rPr>
              <a:t>• </a:t>
            </a:r>
            <a:r>
              <a:rPr lang="en-US" sz="3089">
                <a:solidFill>
                  <a:srgbClr val="FFF1CC"/>
                </a:solidFill>
                <a:latin typeface="Sniglet"/>
                <a:ea typeface="Sniglet"/>
                <a:cs typeface="Sniglet"/>
                <a:sym typeface="Sniglet"/>
              </a:rPr>
              <a:t>Mengeluarkan cairan pelumas yang membantu mengurangi gesekan</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FFF1CC"/>
        </a:solidFill>
      </p:bgPr>
    </p:bg>
    <p:spTree>
      <p:nvGrpSpPr>
        <p:cNvPr id="1" name=""/>
        <p:cNvGrpSpPr/>
        <p:nvPr/>
      </p:nvGrpSpPr>
      <p:grpSpPr>
        <a:xfrm>
          <a:off x="0" y="0"/>
          <a:ext cx="0" cy="0"/>
          <a:chOff x="0" y="0"/>
          <a:chExt cx="0" cy="0"/>
        </a:xfrm>
      </p:grpSpPr>
      <p:sp>
        <p:nvSpPr>
          <p:cNvPr name="Freeform 2" id="2"/>
          <p:cNvSpPr/>
          <p:nvPr/>
        </p:nvSpPr>
        <p:spPr>
          <a:xfrm flipH="false" flipV="false" rot="0">
            <a:off x="0" y="8577134"/>
            <a:ext cx="18878881" cy="2540783"/>
          </a:xfrm>
          <a:custGeom>
            <a:avLst/>
            <a:gdLst/>
            <a:ahLst/>
            <a:cxnLst/>
            <a:rect r="r" b="b" t="t" l="l"/>
            <a:pathLst>
              <a:path h="2540783" w="18878881">
                <a:moveTo>
                  <a:pt x="0" y="0"/>
                </a:moveTo>
                <a:lnTo>
                  <a:pt x="18878881" y="0"/>
                </a:lnTo>
                <a:lnTo>
                  <a:pt x="18878881" y="2540783"/>
                </a:lnTo>
                <a:lnTo>
                  <a:pt x="0" y="2540783"/>
                </a:lnTo>
                <a:lnTo>
                  <a:pt x="0" y="0"/>
                </a:lnTo>
                <a:close/>
              </a:path>
            </a:pathLst>
          </a:custGeom>
          <a:blipFill>
            <a:blip r:embed="rId2"/>
            <a:stretch>
              <a:fillRect l="0" t="0" r="0" b="0"/>
            </a:stretch>
          </a:blipFill>
        </p:spPr>
      </p:sp>
      <p:sp>
        <p:nvSpPr>
          <p:cNvPr name="Freeform 3" id="3"/>
          <p:cNvSpPr/>
          <p:nvPr/>
        </p:nvSpPr>
        <p:spPr>
          <a:xfrm flipH="true" flipV="false" rot="0">
            <a:off x="16172522" y="5962302"/>
            <a:ext cx="4453254" cy="4428964"/>
          </a:xfrm>
          <a:custGeom>
            <a:avLst/>
            <a:gdLst/>
            <a:ahLst/>
            <a:cxnLst/>
            <a:rect r="r" b="b" t="t" l="l"/>
            <a:pathLst>
              <a:path h="4428964" w="4453254">
                <a:moveTo>
                  <a:pt x="4453254" y="0"/>
                </a:moveTo>
                <a:lnTo>
                  <a:pt x="0" y="0"/>
                </a:lnTo>
                <a:lnTo>
                  <a:pt x="0" y="4428964"/>
                </a:lnTo>
                <a:lnTo>
                  <a:pt x="4453254" y="4428964"/>
                </a:lnTo>
                <a:lnTo>
                  <a:pt x="4453254"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true" flipV="false" rot="0">
            <a:off x="-797050" y="6200100"/>
            <a:ext cx="4235578" cy="4362487"/>
          </a:xfrm>
          <a:custGeom>
            <a:avLst/>
            <a:gdLst/>
            <a:ahLst/>
            <a:cxnLst/>
            <a:rect r="r" b="b" t="t" l="l"/>
            <a:pathLst>
              <a:path h="4362487" w="4235578">
                <a:moveTo>
                  <a:pt x="4235578" y="0"/>
                </a:moveTo>
                <a:lnTo>
                  <a:pt x="0" y="0"/>
                </a:lnTo>
                <a:lnTo>
                  <a:pt x="0" y="4362487"/>
                </a:lnTo>
                <a:lnTo>
                  <a:pt x="4235578" y="4362487"/>
                </a:lnTo>
                <a:lnTo>
                  <a:pt x="4235578"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028700" y="8769373"/>
            <a:ext cx="2335734" cy="2348544"/>
          </a:xfrm>
          <a:custGeom>
            <a:avLst/>
            <a:gdLst/>
            <a:ahLst/>
            <a:cxnLst/>
            <a:rect r="r" b="b" t="t" l="l"/>
            <a:pathLst>
              <a:path h="2348544" w="2335734">
                <a:moveTo>
                  <a:pt x="0" y="0"/>
                </a:moveTo>
                <a:lnTo>
                  <a:pt x="2335734" y="0"/>
                </a:lnTo>
                <a:lnTo>
                  <a:pt x="2335734" y="2348544"/>
                </a:lnTo>
                <a:lnTo>
                  <a:pt x="0" y="234854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11481973" y="7880409"/>
            <a:ext cx="2898485" cy="2946364"/>
          </a:xfrm>
          <a:custGeom>
            <a:avLst/>
            <a:gdLst/>
            <a:ahLst/>
            <a:cxnLst/>
            <a:rect r="r" b="b" t="t" l="l"/>
            <a:pathLst>
              <a:path h="2946364" w="2898485">
                <a:moveTo>
                  <a:pt x="0" y="0"/>
                </a:moveTo>
                <a:lnTo>
                  <a:pt x="2898486" y="0"/>
                </a:lnTo>
                <a:lnTo>
                  <a:pt x="2898486" y="2946364"/>
                </a:lnTo>
                <a:lnTo>
                  <a:pt x="0" y="2946364"/>
                </a:lnTo>
                <a:lnTo>
                  <a:pt x="0" y="0"/>
                </a:lnTo>
                <a:close/>
              </a:path>
            </a:pathLst>
          </a:custGeom>
          <a:blipFill>
            <a:blip r:embed="rId9"/>
            <a:stretch>
              <a:fillRect l="0" t="0" r="0" b="0"/>
            </a:stretch>
          </a:blipFill>
        </p:spPr>
      </p:sp>
      <p:sp>
        <p:nvSpPr>
          <p:cNvPr name="Freeform 7" id="7"/>
          <p:cNvSpPr/>
          <p:nvPr/>
        </p:nvSpPr>
        <p:spPr>
          <a:xfrm flipH="false" flipV="false" rot="0">
            <a:off x="14551279" y="8808048"/>
            <a:ext cx="2045284" cy="2309869"/>
          </a:xfrm>
          <a:custGeom>
            <a:avLst/>
            <a:gdLst/>
            <a:ahLst/>
            <a:cxnLst/>
            <a:rect r="r" b="b" t="t" l="l"/>
            <a:pathLst>
              <a:path h="2309869" w="2045284">
                <a:moveTo>
                  <a:pt x="0" y="0"/>
                </a:moveTo>
                <a:lnTo>
                  <a:pt x="2045283" y="0"/>
                </a:lnTo>
                <a:lnTo>
                  <a:pt x="2045283" y="2309869"/>
                </a:lnTo>
                <a:lnTo>
                  <a:pt x="0" y="230986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0">
            <a:off x="3397533" y="7880409"/>
            <a:ext cx="2898485" cy="2946364"/>
          </a:xfrm>
          <a:custGeom>
            <a:avLst/>
            <a:gdLst/>
            <a:ahLst/>
            <a:cxnLst/>
            <a:rect r="r" b="b" t="t" l="l"/>
            <a:pathLst>
              <a:path h="2946364" w="2898485">
                <a:moveTo>
                  <a:pt x="0" y="0"/>
                </a:moveTo>
                <a:lnTo>
                  <a:pt x="2898485" y="0"/>
                </a:lnTo>
                <a:lnTo>
                  <a:pt x="2898485" y="2946364"/>
                </a:lnTo>
                <a:lnTo>
                  <a:pt x="0" y="2946364"/>
                </a:lnTo>
                <a:lnTo>
                  <a:pt x="0" y="0"/>
                </a:lnTo>
                <a:close/>
              </a:path>
            </a:pathLst>
          </a:custGeom>
          <a:blipFill>
            <a:blip r:embed="rId9"/>
            <a:stretch>
              <a:fillRect l="0" t="0" r="0" b="0"/>
            </a:stretch>
          </a:blipFill>
        </p:spPr>
      </p:sp>
      <p:sp>
        <p:nvSpPr>
          <p:cNvPr name="Freeform 9" id="9"/>
          <p:cNvSpPr/>
          <p:nvPr/>
        </p:nvSpPr>
        <p:spPr>
          <a:xfrm flipH="false" flipV="false" rot="0">
            <a:off x="14551279" y="7383765"/>
            <a:ext cx="1955335" cy="1734915"/>
          </a:xfrm>
          <a:custGeom>
            <a:avLst/>
            <a:gdLst/>
            <a:ahLst/>
            <a:cxnLst/>
            <a:rect r="r" b="b" t="t" l="l"/>
            <a:pathLst>
              <a:path h="1734915" w="1955335">
                <a:moveTo>
                  <a:pt x="0" y="0"/>
                </a:moveTo>
                <a:lnTo>
                  <a:pt x="1955335" y="0"/>
                </a:lnTo>
                <a:lnTo>
                  <a:pt x="1955335" y="1734915"/>
                </a:lnTo>
                <a:lnTo>
                  <a:pt x="0" y="173491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0" id="10"/>
          <p:cNvSpPr/>
          <p:nvPr/>
        </p:nvSpPr>
        <p:spPr>
          <a:xfrm flipH="false" flipV="false" rot="0">
            <a:off x="510391" y="681279"/>
            <a:ext cx="10070592" cy="8924442"/>
          </a:xfrm>
          <a:custGeom>
            <a:avLst/>
            <a:gdLst/>
            <a:ahLst/>
            <a:cxnLst/>
            <a:rect r="r" b="b" t="t" l="l"/>
            <a:pathLst>
              <a:path h="8924442" w="10070592">
                <a:moveTo>
                  <a:pt x="0" y="0"/>
                </a:moveTo>
                <a:lnTo>
                  <a:pt x="10070591" y="0"/>
                </a:lnTo>
                <a:lnTo>
                  <a:pt x="10070591" y="8924442"/>
                </a:lnTo>
                <a:lnTo>
                  <a:pt x="0" y="8924442"/>
                </a:lnTo>
                <a:lnTo>
                  <a:pt x="0" y="0"/>
                </a:lnTo>
                <a:close/>
              </a:path>
            </a:pathLst>
          </a:custGeom>
          <a:blipFill>
            <a:blip r:embed="rId14"/>
            <a:stretch>
              <a:fillRect l="-1433" t="0" r="-1433" b="-4892"/>
            </a:stretch>
          </a:blipFill>
        </p:spPr>
      </p:sp>
      <p:grpSp>
        <p:nvGrpSpPr>
          <p:cNvPr name="Group 11" id="11"/>
          <p:cNvGrpSpPr/>
          <p:nvPr/>
        </p:nvGrpSpPr>
        <p:grpSpPr>
          <a:xfrm rot="0">
            <a:off x="11215814" y="1775588"/>
            <a:ext cx="6622417" cy="8187395"/>
            <a:chOff x="0" y="0"/>
            <a:chExt cx="1744176" cy="2156351"/>
          </a:xfrm>
        </p:grpSpPr>
        <p:sp>
          <p:nvSpPr>
            <p:cNvPr name="Freeform 12" id="12"/>
            <p:cNvSpPr/>
            <p:nvPr/>
          </p:nvSpPr>
          <p:spPr>
            <a:xfrm flipH="false" flipV="false" rot="0">
              <a:off x="0" y="0"/>
              <a:ext cx="1744176" cy="2156351"/>
            </a:xfrm>
            <a:custGeom>
              <a:avLst/>
              <a:gdLst/>
              <a:ahLst/>
              <a:cxnLst/>
              <a:rect r="r" b="b" t="t" l="l"/>
              <a:pathLst>
                <a:path h="2156351" w="1744176">
                  <a:moveTo>
                    <a:pt x="59621" y="0"/>
                  </a:moveTo>
                  <a:lnTo>
                    <a:pt x="1684554" y="0"/>
                  </a:lnTo>
                  <a:cubicBezTo>
                    <a:pt x="1717482" y="0"/>
                    <a:pt x="1744176" y="26693"/>
                    <a:pt x="1744176" y="59621"/>
                  </a:cubicBezTo>
                  <a:lnTo>
                    <a:pt x="1744176" y="2096730"/>
                  </a:lnTo>
                  <a:cubicBezTo>
                    <a:pt x="1744176" y="2129658"/>
                    <a:pt x="1717482" y="2156351"/>
                    <a:pt x="1684554" y="2156351"/>
                  </a:cubicBezTo>
                  <a:lnTo>
                    <a:pt x="59621" y="2156351"/>
                  </a:lnTo>
                  <a:cubicBezTo>
                    <a:pt x="26693" y="2156351"/>
                    <a:pt x="0" y="2129658"/>
                    <a:pt x="0" y="2096730"/>
                  </a:cubicBezTo>
                  <a:lnTo>
                    <a:pt x="0" y="59621"/>
                  </a:lnTo>
                  <a:cubicBezTo>
                    <a:pt x="0" y="26693"/>
                    <a:pt x="26693" y="0"/>
                    <a:pt x="59621" y="0"/>
                  </a:cubicBezTo>
                  <a:close/>
                </a:path>
              </a:pathLst>
            </a:custGeom>
            <a:solidFill>
              <a:srgbClr val="FFAC33"/>
            </a:solidFill>
          </p:spPr>
        </p:sp>
        <p:sp>
          <p:nvSpPr>
            <p:cNvPr name="TextBox 13" id="13"/>
            <p:cNvSpPr txBox="true"/>
            <p:nvPr/>
          </p:nvSpPr>
          <p:spPr>
            <a:xfrm>
              <a:off x="0" y="-38100"/>
              <a:ext cx="1744176" cy="2194451"/>
            </a:xfrm>
            <a:prstGeom prst="rect">
              <a:avLst/>
            </a:prstGeom>
          </p:spPr>
          <p:txBody>
            <a:bodyPr anchor="ctr" rtlCol="false" tIns="50800" lIns="50800" bIns="50800" rIns="50800"/>
            <a:lstStyle/>
            <a:p>
              <a:pPr algn="ctr">
                <a:lnSpc>
                  <a:spcPts val="2659"/>
                </a:lnSpc>
              </a:pPr>
            </a:p>
          </p:txBody>
        </p:sp>
      </p:grpSp>
      <p:sp>
        <p:nvSpPr>
          <p:cNvPr name="TextBox 14" id="14"/>
          <p:cNvSpPr txBox="true"/>
          <p:nvPr/>
        </p:nvSpPr>
        <p:spPr>
          <a:xfrm rot="0">
            <a:off x="12043928" y="407390"/>
            <a:ext cx="5082770" cy="1118794"/>
          </a:xfrm>
          <a:prstGeom prst="rect">
            <a:avLst/>
          </a:prstGeom>
        </p:spPr>
        <p:txBody>
          <a:bodyPr anchor="t" rtlCol="false" tIns="0" lIns="0" bIns="0" rIns="0">
            <a:spAutoFit/>
          </a:bodyPr>
          <a:lstStyle/>
          <a:p>
            <a:pPr algn="ctr">
              <a:lnSpc>
                <a:spcPts val="9171"/>
              </a:lnSpc>
              <a:spcBef>
                <a:spcPct val="0"/>
              </a:spcBef>
            </a:pPr>
            <a:r>
              <a:rPr lang="en-US" b="true" sz="6551">
                <a:solidFill>
                  <a:srgbClr val="FFCC4D"/>
                </a:solidFill>
                <a:latin typeface="One Little Font Bold"/>
                <a:ea typeface="One Little Font Bold"/>
                <a:cs typeface="One Little Font Bold"/>
                <a:sym typeface="One Little Font Bold"/>
              </a:rPr>
              <a:t>MYOMETRIUM</a:t>
            </a:r>
          </a:p>
        </p:txBody>
      </p:sp>
      <p:sp>
        <p:nvSpPr>
          <p:cNvPr name="TextBox 15" id="15"/>
          <p:cNvSpPr txBox="true"/>
          <p:nvPr/>
        </p:nvSpPr>
        <p:spPr>
          <a:xfrm rot="0">
            <a:off x="11351220" y="2116244"/>
            <a:ext cx="6351605" cy="7489477"/>
          </a:xfrm>
          <a:prstGeom prst="rect">
            <a:avLst/>
          </a:prstGeom>
        </p:spPr>
        <p:txBody>
          <a:bodyPr anchor="t" rtlCol="false" tIns="0" lIns="0" bIns="0" rIns="0">
            <a:spAutoFit/>
          </a:bodyPr>
          <a:lstStyle/>
          <a:p>
            <a:pPr algn="ctr">
              <a:lnSpc>
                <a:spcPts val="3955"/>
              </a:lnSpc>
            </a:pPr>
            <a:r>
              <a:rPr lang="en-US" sz="2825">
                <a:solidFill>
                  <a:srgbClr val="FFF1CC"/>
                </a:solidFill>
                <a:latin typeface="Sniglet"/>
                <a:ea typeface="Sniglet"/>
                <a:cs typeface="Sniglet"/>
                <a:sym typeface="Sniglet"/>
              </a:rPr>
              <a:t>Miometrium adalah lapisan otot tengah rahim yang memiliki beberapa fungsi, yaitu:</a:t>
            </a:r>
          </a:p>
          <a:p>
            <a:pPr algn="ctr">
              <a:lnSpc>
                <a:spcPts val="3955"/>
              </a:lnSpc>
            </a:pPr>
            <a:r>
              <a:rPr lang="en-US" sz="2825">
                <a:solidFill>
                  <a:srgbClr val="FFF1CC"/>
                </a:solidFill>
                <a:latin typeface="Sniglet"/>
                <a:ea typeface="Sniglet"/>
                <a:cs typeface="Sniglet"/>
                <a:sym typeface="Sniglet"/>
              </a:rPr>
              <a:t>• </a:t>
            </a:r>
            <a:r>
              <a:rPr lang="en-US" sz="2825">
                <a:solidFill>
                  <a:srgbClr val="FFF1CC"/>
                </a:solidFill>
                <a:latin typeface="Sniglet"/>
                <a:ea typeface="Sniglet"/>
                <a:cs typeface="Sniglet"/>
                <a:sym typeface="Sniglet"/>
              </a:rPr>
              <a:t>Kontraksi rahim: Miometrium berkontraksi sebagai respons terhadap siklus menstruasi untuk melepaskan endometrium. Miometrium juga berkontraksi selama persalinan dan melahirkan.</a:t>
            </a:r>
          </a:p>
          <a:p>
            <a:pPr algn="ctr">
              <a:lnSpc>
                <a:spcPts val="3955"/>
              </a:lnSpc>
            </a:pPr>
            <a:r>
              <a:rPr lang="en-US" sz="2825">
                <a:solidFill>
                  <a:srgbClr val="FFF1CC"/>
                </a:solidFill>
                <a:latin typeface="Sniglet"/>
                <a:ea typeface="Sniglet"/>
                <a:cs typeface="Sniglet"/>
                <a:sym typeface="Sniglet"/>
              </a:rPr>
              <a:t>• </a:t>
            </a:r>
            <a:r>
              <a:rPr lang="en-US" sz="2825">
                <a:solidFill>
                  <a:srgbClr val="FFF1CC"/>
                </a:solidFill>
                <a:latin typeface="Sniglet"/>
                <a:ea typeface="Sniglet"/>
                <a:cs typeface="Sniglet"/>
                <a:sym typeface="Sniglet"/>
              </a:rPr>
              <a:t>Dukungan struktural: Miometrium penting untuk mendukung struktur rahim.</a:t>
            </a:r>
          </a:p>
          <a:p>
            <a:pPr algn="ctr">
              <a:lnSpc>
                <a:spcPts val="3955"/>
              </a:lnSpc>
              <a:spcBef>
                <a:spcPct val="0"/>
              </a:spcBef>
            </a:pPr>
            <a:r>
              <a:rPr lang="en-US" sz="2825">
                <a:solidFill>
                  <a:srgbClr val="FFF1CC"/>
                </a:solidFill>
                <a:latin typeface="Sniglet"/>
                <a:ea typeface="Sniglet"/>
                <a:cs typeface="Sniglet"/>
                <a:sym typeface="Sniglet"/>
              </a:rPr>
              <a:t>• </a:t>
            </a:r>
            <a:r>
              <a:rPr lang="en-US" sz="2825">
                <a:solidFill>
                  <a:srgbClr val="FFF1CC"/>
                </a:solidFill>
                <a:latin typeface="Sniglet"/>
                <a:ea typeface="Sniglet"/>
                <a:cs typeface="Sniglet"/>
                <a:sym typeface="Sniglet"/>
              </a:rPr>
              <a:t>Mengembang selama kehamilan: Miometrium mengembang selama kehamilan. </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FFF1CC"/>
        </a:solidFill>
      </p:bgPr>
    </p:bg>
    <p:spTree>
      <p:nvGrpSpPr>
        <p:cNvPr id="1" name=""/>
        <p:cNvGrpSpPr/>
        <p:nvPr/>
      </p:nvGrpSpPr>
      <p:grpSpPr>
        <a:xfrm>
          <a:off x="0" y="0"/>
          <a:ext cx="0" cy="0"/>
          <a:chOff x="0" y="0"/>
          <a:chExt cx="0" cy="0"/>
        </a:xfrm>
      </p:grpSpPr>
      <p:sp>
        <p:nvSpPr>
          <p:cNvPr name="Freeform 2" id="2"/>
          <p:cNvSpPr/>
          <p:nvPr/>
        </p:nvSpPr>
        <p:spPr>
          <a:xfrm flipH="false" flipV="false" rot="0">
            <a:off x="0" y="8577134"/>
            <a:ext cx="18878881" cy="2540783"/>
          </a:xfrm>
          <a:custGeom>
            <a:avLst/>
            <a:gdLst/>
            <a:ahLst/>
            <a:cxnLst/>
            <a:rect r="r" b="b" t="t" l="l"/>
            <a:pathLst>
              <a:path h="2540783" w="18878881">
                <a:moveTo>
                  <a:pt x="0" y="0"/>
                </a:moveTo>
                <a:lnTo>
                  <a:pt x="18878881" y="0"/>
                </a:lnTo>
                <a:lnTo>
                  <a:pt x="18878881" y="2540783"/>
                </a:lnTo>
                <a:lnTo>
                  <a:pt x="0" y="2540783"/>
                </a:lnTo>
                <a:lnTo>
                  <a:pt x="0" y="0"/>
                </a:lnTo>
                <a:close/>
              </a:path>
            </a:pathLst>
          </a:custGeom>
          <a:blipFill>
            <a:blip r:embed="rId2"/>
            <a:stretch>
              <a:fillRect l="0" t="0" r="0" b="0"/>
            </a:stretch>
          </a:blipFill>
        </p:spPr>
      </p:sp>
      <p:sp>
        <p:nvSpPr>
          <p:cNvPr name="Freeform 3" id="3"/>
          <p:cNvSpPr/>
          <p:nvPr/>
        </p:nvSpPr>
        <p:spPr>
          <a:xfrm flipH="true" flipV="false" rot="0">
            <a:off x="15506415" y="6088702"/>
            <a:ext cx="4498422" cy="4473885"/>
          </a:xfrm>
          <a:custGeom>
            <a:avLst/>
            <a:gdLst/>
            <a:ahLst/>
            <a:cxnLst/>
            <a:rect r="r" b="b" t="t" l="l"/>
            <a:pathLst>
              <a:path h="4473885" w="4498422">
                <a:moveTo>
                  <a:pt x="4498423" y="0"/>
                </a:moveTo>
                <a:lnTo>
                  <a:pt x="0" y="0"/>
                </a:lnTo>
                <a:lnTo>
                  <a:pt x="0" y="4473885"/>
                </a:lnTo>
                <a:lnTo>
                  <a:pt x="4498423" y="4473885"/>
                </a:lnTo>
                <a:lnTo>
                  <a:pt x="4498423"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true" flipV="false" rot="0">
            <a:off x="-658276" y="5813115"/>
            <a:ext cx="4677064" cy="4817201"/>
          </a:xfrm>
          <a:custGeom>
            <a:avLst/>
            <a:gdLst/>
            <a:ahLst/>
            <a:cxnLst/>
            <a:rect r="r" b="b" t="t" l="l"/>
            <a:pathLst>
              <a:path h="4817201" w="4677064">
                <a:moveTo>
                  <a:pt x="4677064" y="0"/>
                </a:moveTo>
                <a:lnTo>
                  <a:pt x="0" y="0"/>
                </a:lnTo>
                <a:lnTo>
                  <a:pt x="0" y="4817200"/>
                </a:lnTo>
                <a:lnTo>
                  <a:pt x="4677064" y="4817200"/>
                </a:lnTo>
                <a:lnTo>
                  <a:pt x="4677064"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4508197" y="1028700"/>
            <a:ext cx="9271606" cy="10211957"/>
          </a:xfrm>
          <a:custGeom>
            <a:avLst/>
            <a:gdLst/>
            <a:ahLst/>
            <a:cxnLst/>
            <a:rect r="r" b="b" t="t" l="l"/>
            <a:pathLst>
              <a:path h="10211957" w="9271606">
                <a:moveTo>
                  <a:pt x="0" y="0"/>
                </a:moveTo>
                <a:lnTo>
                  <a:pt x="9271606" y="0"/>
                </a:lnTo>
                <a:lnTo>
                  <a:pt x="9271606" y="10211957"/>
                </a:lnTo>
                <a:lnTo>
                  <a:pt x="0" y="10211957"/>
                </a:lnTo>
                <a:lnTo>
                  <a:pt x="0" y="0"/>
                </a:lnTo>
                <a:close/>
              </a:path>
            </a:pathLst>
          </a:custGeom>
          <a:blipFill>
            <a:blip r:embed="rId7"/>
            <a:stretch>
              <a:fillRect l="0" t="0" r="0" b="0"/>
            </a:stretch>
          </a:blipFill>
        </p:spPr>
      </p:sp>
      <p:sp>
        <p:nvSpPr>
          <p:cNvPr name="Freeform 6" id="6"/>
          <p:cNvSpPr/>
          <p:nvPr/>
        </p:nvSpPr>
        <p:spPr>
          <a:xfrm flipH="false" flipV="false" rot="0">
            <a:off x="1028700" y="8769373"/>
            <a:ext cx="2335734" cy="2348544"/>
          </a:xfrm>
          <a:custGeom>
            <a:avLst/>
            <a:gdLst/>
            <a:ahLst/>
            <a:cxnLst/>
            <a:rect r="r" b="b" t="t" l="l"/>
            <a:pathLst>
              <a:path h="2348544" w="2335734">
                <a:moveTo>
                  <a:pt x="0" y="0"/>
                </a:moveTo>
                <a:lnTo>
                  <a:pt x="2335734" y="0"/>
                </a:lnTo>
                <a:lnTo>
                  <a:pt x="2335734" y="2348544"/>
                </a:lnTo>
                <a:lnTo>
                  <a:pt x="0" y="234854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11481973" y="7880409"/>
            <a:ext cx="2898485" cy="2946364"/>
          </a:xfrm>
          <a:custGeom>
            <a:avLst/>
            <a:gdLst/>
            <a:ahLst/>
            <a:cxnLst/>
            <a:rect r="r" b="b" t="t" l="l"/>
            <a:pathLst>
              <a:path h="2946364" w="2898485">
                <a:moveTo>
                  <a:pt x="0" y="0"/>
                </a:moveTo>
                <a:lnTo>
                  <a:pt x="2898486" y="0"/>
                </a:lnTo>
                <a:lnTo>
                  <a:pt x="2898486" y="2946364"/>
                </a:lnTo>
                <a:lnTo>
                  <a:pt x="0" y="2946364"/>
                </a:lnTo>
                <a:lnTo>
                  <a:pt x="0" y="0"/>
                </a:lnTo>
                <a:close/>
              </a:path>
            </a:pathLst>
          </a:custGeom>
          <a:blipFill>
            <a:blip r:embed="rId10"/>
            <a:stretch>
              <a:fillRect l="0" t="0" r="0" b="0"/>
            </a:stretch>
          </a:blipFill>
        </p:spPr>
      </p:sp>
      <p:sp>
        <p:nvSpPr>
          <p:cNvPr name="Freeform 8" id="8"/>
          <p:cNvSpPr/>
          <p:nvPr/>
        </p:nvSpPr>
        <p:spPr>
          <a:xfrm flipH="false" flipV="false" rot="0">
            <a:off x="14118381" y="8726857"/>
            <a:ext cx="2117175" cy="2391060"/>
          </a:xfrm>
          <a:custGeom>
            <a:avLst/>
            <a:gdLst/>
            <a:ahLst/>
            <a:cxnLst/>
            <a:rect r="r" b="b" t="t" l="l"/>
            <a:pathLst>
              <a:path h="2391060" w="2117175">
                <a:moveTo>
                  <a:pt x="0" y="0"/>
                </a:moveTo>
                <a:lnTo>
                  <a:pt x="2117175" y="0"/>
                </a:lnTo>
                <a:lnTo>
                  <a:pt x="2117175" y="2391060"/>
                </a:lnTo>
                <a:lnTo>
                  <a:pt x="0" y="239106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9" id="9"/>
          <p:cNvSpPr/>
          <p:nvPr/>
        </p:nvSpPr>
        <p:spPr>
          <a:xfrm flipH="false" flipV="false" rot="0">
            <a:off x="14118381" y="1028700"/>
            <a:ext cx="4760500" cy="3943479"/>
          </a:xfrm>
          <a:custGeom>
            <a:avLst/>
            <a:gdLst/>
            <a:ahLst/>
            <a:cxnLst/>
            <a:rect r="r" b="b" t="t" l="l"/>
            <a:pathLst>
              <a:path h="3943479" w="4760500">
                <a:moveTo>
                  <a:pt x="0" y="0"/>
                </a:moveTo>
                <a:lnTo>
                  <a:pt x="4760500" y="0"/>
                </a:lnTo>
                <a:lnTo>
                  <a:pt x="4760500" y="3943479"/>
                </a:lnTo>
                <a:lnTo>
                  <a:pt x="0" y="3943479"/>
                </a:lnTo>
                <a:lnTo>
                  <a:pt x="0" y="0"/>
                </a:lnTo>
                <a:close/>
              </a:path>
            </a:pathLst>
          </a:custGeom>
          <a:blipFill>
            <a:blip r:embed="rId13">
              <a:extLst>
                <a:ext uri="{96DAC541-7B7A-43D3-8B79-37D633B846F1}">
                  <asvg:svgBlip xmlns:asvg="http://schemas.microsoft.com/office/drawing/2016/SVG/main" r:embed="rId14"/>
                </a:ext>
              </a:extLst>
            </a:blip>
            <a:stretch>
              <a:fillRect l="0" t="-32617" r="0" b="0"/>
            </a:stretch>
          </a:blipFill>
        </p:spPr>
      </p:sp>
      <p:sp>
        <p:nvSpPr>
          <p:cNvPr name="Freeform 10" id="10"/>
          <p:cNvSpPr/>
          <p:nvPr/>
        </p:nvSpPr>
        <p:spPr>
          <a:xfrm flipH="false" flipV="false" rot="0">
            <a:off x="3397533" y="7880409"/>
            <a:ext cx="2898485" cy="2946364"/>
          </a:xfrm>
          <a:custGeom>
            <a:avLst/>
            <a:gdLst/>
            <a:ahLst/>
            <a:cxnLst/>
            <a:rect r="r" b="b" t="t" l="l"/>
            <a:pathLst>
              <a:path h="2946364" w="2898485">
                <a:moveTo>
                  <a:pt x="0" y="0"/>
                </a:moveTo>
                <a:lnTo>
                  <a:pt x="2898485" y="0"/>
                </a:lnTo>
                <a:lnTo>
                  <a:pt x="2898485" y="2946364"/>
                </a:lnTo>
                <a:lnTo>
                  <a:pt x="0" y="2946364"/>
                </a:lnTo>
                <a:lnTo>
                  <a:pt x="0" y="0"/>
                </a:lnTo>
                <a:close/>
              </a:path>
            </a:pathLst>
          </a:custGeom>
          <a:blipFill>
            <a:blip r:embed="rId10"/>
            <a:stretch>
              <a:fillRect l="0" t="0" r="0" b="0"/>
            </a:stretch>
          </a:blipFill>
        </p:spPr>
      </p:sp>
      <p:sp>
        <p:nvSpPr>
          <p:cNvPr name="Freeform 11" id="11"/>
          <p:cNvSpPr/>
          <p:nvPr/>
        </p:nvSpPr>
        <p:spPr>
          <a:xfrm flipH="false" flipV="false" rot="0">
            <a:off x="14118381" y="6936477"/>
            <a:ext cx="2380250" cy="2111931"/>
          </a:xfrm>
          <a:custGeom>
            <a:avLst/>
            <a:gdLst/>
            <a:ahLst/>
            <a:cxnLst/>
            <a:rect r="r" b="b" t="t" l="l"/>
            <a:pathLst>
              <a:path h="2111931" w="2380250">
                <a:moveTo>
                  <a:pt x="0" y="0"/>
                </a:moveTo>
                <a:lnTo>
                  <a:pt x="2380250" y="0"/>
                </a:lnTo>
                <a:lnTo>
                  <a:pt x="2380250" y="2111931"/>
                </a:lnTo>
                <a:lnTo>
                  <a:pt x="0" y="2111931"/>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TextBox 12" id="12"/>
          <p:cNvSpPr txBox="true"/>
          <p:nvPr/>
        </p:nvSpPr>
        <p:spPr>
          <a:xfrm rot="0">
            <a:off x="5827963" y="2960478"/>
            <a:ext cx="6456708" cy="3275380"/>
          </a:xfrm>
          <a:prstGeom prst="rect">
            <a:avLst/>
          </a:prstGeom>
        </p:spPr>
        <p:txBody>
          <a:bodyPr anchor="t" rtlCol="false" tIns="0" lIns="0" bIns="0" rIns="0">
            <a:spAutoFit/>
          </a:bodyPr>
          <a:lstStyle/>
          <a:p>
            <a:pPr algn="ctr">
              <a:lnSpc>
                <a:spcPts val="12591"/>
              </a:lnSpc>
            </a:pPr>
            <a:r>
              <a:rPr lang="en-US" sz="12981" b="true">
                <a:solidFill>
                  <a:srgbClr val="FFF1CC"/>
                </a:solidFill>
                <a:latin typeface="One Little Font Bold"/>
                <a:ea typeface="One Little Font Bold"/>
                <a:cs typeface="One Little Font Bold"/>
                <a:sym typeface="One Little Font Bold"/>
              </a:rPr>
              <a:t>Terima</a:t>
            </a:r>
          </a:p>
          <a:p>
            <a:pPr algn="ctr">
              <a:lnSpc>
                <a:spcPts val="12591"/>
              </a:lnSpc>
            </a:pPr>
            <a:r>
              <a:rPr lang="en-US" sz="12981" b="true">
                <a:solidFill>
                  <a:srgbClr val="FFF1CC"/>
                </a:solidFill>
                <a:latin typeface="One Little Font Bold"/>
                <a:ea typeface="One Little Font Bold"/>
                <a:cs typeface="One Little Font Bold"/>
                <a:sym typeface="One Little Font Bold"/>
              </a:rPr>
              <a:t>Kasih</a:t>
            </a:r>
          </a:p>
        </p:txBody>
      </p:sp>
      <p:sp>
        <p:nvSpPr>
          <p:cNvPr name="Freeform 13" id="13"/>
          <p:cNvSpPr/>
          <p:nvPr/>
        </p:nvSpPr>
        <p:spPr>
          <a:xfrm flipH="true" flipV="false" rot="-1680936">
            <a:off x="-3292448" y="1805691"/>
            <a:ext cx="8237774" cy="2201732"/>
          </a:xfrm>
          <a:custGeom>
            <a:avLst/>
            <a:gdLst/>
            <a:ahLst/>
            <a:cxnLst/>
            <a:rect r="r" b="b" t="t" l="l"/>
            <a:pathLst>
              <a:path h="2201732" w="8237774">
                <a:moveTo>
                  <a:pt x="8237774" y="0"/>
                </a:moveTo>
                <a:lnTo>
                  <a:pt x="0" y="0"/>
                </a:lnTo>
                <a:lnTo>
                  <a:pt x="0" y="2201732"/>
                </a:lnTo>
                <a:lnTo>
                  <a:pt x="8237774" y="2201732"/>
                </a:lnTo>
                <a:lnTo>
                  <a:pt x="8237774"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14" id="14"/>
          <p:cNvSpPr/>
          <p:nvPr/>
        </p:nvSpPr>
        <p:spPr>
          <a:xfrm flipH="false" flipV="false" rot="2361430">
            <a:off x="1306649" y="1648038"/>
            <a:ext cx="1429367" cy="1387785"/>
          </a:xfrm>
          <a:custGeom>
            <a:avLst/>
            <a:gdLst/>
            <a:ahLst/>
            <a:cxnLst/>
            <a:rect r="r" b="b" t="t" l="l"/>
            <a:pathLst>
              <a:path h="1387785" w="1429367">
                <a:moveTo>
                  <a:pt x="0" y="0"/>
                </a:moveTo>
                <a:lnTo>
                  <a:pt x="1429367" y="0"/>
                </a:lnTo>
                <a:lnTo>
                  <a:pt x="1429367" y="1387785"/>
                </a:lnTo>
                <a:lnTo>
                  <a:pt x="0" y="1387785"/>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F1CC"/>
        </a:solidFill>
      </p:bgPr>
    </p:bg>
    <p:spTree>
      <p:nvGrpSpPr>
        <p:cNvPr id="1" name=""/>
        <p:cNvGrpSpPr/>
        <p:nvPr/>
      </p:nvGrpSpPr>
      <p:grpSpPr>
        <a:xfrm>
          <a:off x="0" y="0"/>
          <a:ext cx="0" cy="0"/>
          <a:chOff x="0" y="0"/>
          <a:chExt cx="0" cy="0"/>
        </a:xfrm>
      </p:grpSpPr>
      <p:sp>
        <p:nvSpPr>
          <p:cNvPr name="Freeform 2" id="2"/>
          <p:cNvSpPr/>
          <p:nvPr/>
        </p:nvSpPr>
        <p:spPr>
          <a:xfrm flipH="false" flipV="false" rot="0">
            <a:off x="0" y="8577134"/>
            <a:ext cx="18878881" cy="2540783"/>
          </a:xfrm>
          <a:custGeom>
            <a:avLst/>
            <a:gdLst/>
            <a:ahLst/>
            <a:cxnLst/>
            <a:rect r="r" b="b" t="t" l="l"/>
            <a:pathLst>
              <a:path h="2540783" w="18878881">
                <a:moveTo>
                  <a:pt x="0" y="0"/>
                </a:moveTo>
                <a:lnTo>
                  <a:pt x="18878881" y="0"/>
                </a:lnTo>
                <a:lnTo>
                  <a:pt x="18878881" y="2540783"/>
                </a:lnTo>
                <a:lnTo>
                  <a:pt x="0" y="2540783"/>
                </a:lnTo>
                <a:lnTo>
                  <a:pt x="0" y="0"/>
                </a:lnTo>
                <a:close/>
              </a:path>
            </a:pathLst>
          </a:custGeom>
          <a:blipFill>
            <a:blip r:embed="rId2"/>
            <a:stretch>
              <a:fillRect l="0" t="0" r="0" b="0"/>
            </a:stretch>
          </a:blipFill>
        </p:spPr>
      </p:sp>
      <p:sp>
        <p:nvSpPr>
          <p:cNvPr name="Freeform 3" id="3"/>
          <p:cNvSpPr/>
          <p:nvPr/>
        </p:nvSpPr>
        <p:spPr>
          <a:xfrm flipH="true" flipV="false" rot="0">
            <a:off x="16172522" y="5962302"/>
            <a:ext cx="4453254" cy="4428964"/>
          </a:xfrm>
          <a:custGeom>
            <a:avLst/>
            <a:gdLst/>
            <a:ahLst/>
            <a:cxnLst/>
            <a:rect r="r" b="b" t="t" l="l"/>
            <a:pathLst>
              <a:path h="4428964" w="4453254">
                <a:moveTo>
                  <a:pt x="4453254" y="0"/>
                </a:moveTo>
                <a:lnTo>
                  <a:pt x="0" y="0"/>
                </a:lnTo>
                <a:lnTo>
                  <a:pt x="0" y="4428964"/>
                </a:lnTo>
                <a:lnTo>
                  <a:pt x="4453254" y="4428964"/>
                </a:lnTo>
                <a:lnTo>
                  <a:pt x="4453254"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true" flipV="false" rot="0">
            <a:off x="-797050" y="6200100"/>
            <a:ext cx="4235578" cy="4362487"/>
          </a:xfrm>
          <a:custGeom>
            <a:avLst/>
            <a:gdLst/>
            <a:ahLst/>
            <a:cxnLst/>
            <a:rect r="r" b="b" t="t" l="l"/>
            <a:pathLst>
              <a:path h="4362487" w="4235578">
                <a:moveTo>
                  <a:pt x="4235578" y="0"/>
                </a:moveTo>
                <a:lnTo>
                  <a:pt x="0" y="0"/>
                </a:lnTo>
                <a:lnTo>
                  <a:pt x="0" y="4362487"/>
                </a:lnTo>
                <a:lnTo>
                  <a:pt x="4235578" y="4362487"/>
                </a:lnTo>
                <a:lnTo>
                  <a:pt x="4235578"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028700" y="8769373"/>
            <a:ext cx="2335734" cy="2348544"/>
          </a:xfrm>
          <a:custGeom>
            <a:avLst/>
            <a:gdLst/>
            <a:ahLst/>
            <a:cxnLst/>
            <a:rect r="r" b="b" t="t" l="l"/>
            <a:pathLst>
              <a:path h="2348544" w="2335734">
                <a:moveTo>
                  <a:pt x="0" y="0"/>
                </a:moveTo>
                <a:lnTo>
                  <a:pt x="2335734" y="0"/>
                </a:lnTo>
                <a:lnTo>
                  <a:pt x="2335734" y="2348544"/>
                </a:lnTo>
                <a:lnTo>
                  <a:pt x="0" y="234854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11481973" y="7880409"/>
            <a:ext cx="2898485" cy="2946364"/>
          </a:xfrm>
          <a:custGeom>
            <a:avLst/>
            <a:gdLst/>
            <a:ahLst/>
            <a:cxnLst/>
            <a:rect r="r" b="b" t="t" l="l"/>
            <a:pathLst>
              <a:path h="2946364" w="2898485">
                <a:moveTo>
                  <a:pt x="0" y="0"/>
                </a:moveTo>
                <a:lnTo>
                  <a:pt x="2898486" y="0"/>
                </a:lnTo>
                <a:lnTo>
                  <a:pt x="2898486" y="2946364"/>
                </a:lnTo>
                <a:lnTo>
                  <a:pt x="0" y="2946364"/>
                </a:lnTo>
                <a:lnTo>
                  <a:pt x="0" y="0"/>
                </a:lnTo>
                <a:close/>
              </a:path>
            </a:pathLst>
          </a:custGeom>
          <a:blipFill>
            <a:blip r:embed="rId9"/>
            <a:stretch>
              <a:fillRect l="0" t="0" r="0" b="0"/>
            </a:stretch>
          </a:blipFill>
        </p:spPr>
      </p:sp>
      <p:sp>
        <p:nvSpPr>
          <p:cNvPr name="Freeform 7" id="7"/>
          <p:cNvSpPr/>
          <p:nvPr/>
        </p:nvSpPr>
        <p:spPr>
          <a:xfrm flipH="false" flipV="false" rot="0">
            <a:off x="14551279" y="8808048"/>
            <a:ext cx="2045284" cy="2309869"/>
          </a:xfrm>
          <a:custGeom>
            <a:avLst/>
            <a:gdLst/>
            <a:ahLst/>
            <a:cxnLst/>
            <a:rect r="r" b="b" t="t" l="l"/>
            <a:pathLst>
              <a:path h="2309869" w="2045284">
                <a:moveTo>
                  <a:pt x="0" y="0"/>
                </a:moveTo>
                <a:lnTo>
                  <a:pt x="2045283" y="0"/>
                </a:lnTo>
                <a:lnTo>
                  <a:pt x="2045283" y="2309869"/>
                </a:lnTo>
                <a:lnTo>
                  <a:pt x="0" y="230986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0">
            <a:off x="15528946" y="335915"/>
            <a:ext cx="3349935" cy="2775002"/>
          </a:xfrm>
          <a:custGeom>
            <a:avLst/>
            <a:gdLst/>
            <a:ahLst/>
            <a:cxnLst/>
            <a:rect r="r" b="b" t="t" l="l"/>
            <a:pathLst>
              <a:path h="2775002" w="3349935">
                <a:moveTo>
                  <a:pt x="0" y="0"/>
                </a:moveTo>
                <a:lnTo>
                  <a:pt x="3349935" y="0"/>
                </a:lnTo>
                <a:lnTo>
                  <a:pt x="3349935" y="2775002"/>
                </a:lnTo>
                <a:lnTo>
                  <a:pt x="0" y="2775002"/>
                </a:lnTo>
                <a:lnTo>
                  <a:pt x="0" y="0"/>
                </a:lnTo>
                <a:close/>
              </a:path>
            </a:pathLst>
          </a:custGeom>
          <a:blipFill>
            <a:blip r:embed="rId12">
              <a:extLst>
                <a:ext uri="{96DAC541-7B7A-43D3-8B79-37D633B846F1}">
                  <asvg:svgBlip xmlns:asvg="http://schemas.microsoft.com/office/drawing/2016/SVG/main" r:embed="rId13"/>
                </a:ext>
              </a:extLst>
            </a:blip>
            <a:stretch>
              <a:fillRect l="0" t="-32617" r="0" b="0"/>
            </a:stretch>
          </a:blipFill>
        </p:spPr>
      </p:sp>
      <p:sp>
        <p:nvSpPr>
          <p:cNvPr name="Freeform 9" id="9"/>
          <p:cNvSpPr/>
          <p:nvPr/>
        </p:nvSpPr>
        <p:spPr>
          <a:xfrm flipH="false" flipV="false" rot="0">
            <a:off x="3397533" y="7880409"/>
            <a:ext cx="2898485" cy="2946364"/>
          </a:xfrm>
          <a:custGeom>
            <a:avLst/>
            <a:gdLst/>
            <a:ahLst/>
            <a:cxnLst/>
            <a:rect r="r" b="b" t="t" l="l"/>
            <a:pathLst>
              <a:path h="2946364" w="2898485">
                <a:moveTo>
                  <a:pt x="0" y="0"/>
                </a:moveTo>
                <a:lnTo>
                  <a:pt x="2898485" y="0"/>
                </a:lnTo>
                <a:lnTo>
                  <a:pt x="2898485" y="2946364"/>
                </a:lnTo>
                <a:lnTo>
                  <a:pt x="0" y="2946364"/>
                </a:lnTo>
                <a:lnTo>
                  <a:pt x="0" y="0"/>
                </a:lnTo>
                <a:close/>
              </a:path>
            </a:pathLst>
          </a:custGeom>
          <a:blipFill>
            <a:blip r:embed="rId9"/>
            <a:stretch>
              <a:fillRect l="0" t="0" r="0" b="0"/>
            </a:stretch>
          </a:blipFill>
        </p:spPr>
      </p:sp>
      <p:sp>
        <p:nvSpPr>
          <p:cNvPr name="Freeform 10" id="10"/>
          <p:cNvSpPr/>
          <p:nvPr/>
        </p:nvSpPr>
        <p:spPr>
          <a:xfrm flipH="false" flipV="false" rot="0">
            <a:off x="14551279" y="7383765"/>
            <a:ext cx="1955335" cy="1734915"/>
          </a:xfrm>
          <a:custGeom>
            <a:avLst/>
            <a:gdLst/>
            <a:ahLst/>
            <a:cxnLst/>
            <a:rect r="r" b="b" t="t" l="l"/>
            <a:pathLst>
              <a:path h="1734915" w="1955335">
                <a:moveTo>
                  <a:pt x="0" y="0"/>
                </a:moveTo>
                <a:lnTo>
                  <a:pt x="1955335" y="0"/>
                </a:lnTo>
                <a:lnTo>
                  <a:pt x="1955335" y="1734915"/>
                </a:lnTo>
                <a:lnTo>
                  <a:pt x="0" y="173491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1" id="11"/>
          <p:cNvSpPr txBox="true"/>
          <p:nvPr/>
        </p:nvSpPr>
        <p:spPr>
          <a:xfrm rot="0">
            <a:off x="4633631" y="1228725"/>
            <a:ext cx="9020738" cy="1148775"/>
          </a:xfrm>
          <a:prstGeom prst="rect">
            <a:avLst/>
          </a:prstGeom>
        </p:spPr>
        <p:txBody>
          <a:bodyPr anchor="t" rtlCol="false" tIns="0" lIns="0" bIns="0" rIns="0">
            <a:spAutoFit/>
          </a:bodyPr>
          <a:lstStyle/>
          <a:p>
            <a:pPr algn="ctr">
              <a:lnSpc>
                <a:spcPts val="8599"/>
              </a:lnSpc>
            </a:pPr>
            <a:r>
              <a:rPr lang="en-US" sz="8865" b="true">
                <a:solidFill>
                  <a:srgbClr val="FFC534"/>
                </a:solidFill>
                <a:latin typeface="One Little Font Bold"/>
                <a:ea typeface="One Little Font Bold"/>
                <a:cs typeface="One Little Font Bold"/>
                <a:sym typeface="One Little Font Bold"/>
              </a:rPr>
              <a:t>PENGERTIAN</a:t>
            </a:r>
          </a:p>
        </p:txBody>
      </p:sp>
      <p:grpSp>
        <p:nvGrpSpPr>
          <p:cNvPr name="Group 12" id="12"/>
          <p:cNvGrpSpPr/>
          <p:nvPr/>
        </p:nvGrpSpPr>
        <p:grpSpPr>
          <a:xfrm rot="0">
            <a:off x="4524000" y="2494331"/>
            <a:ext cx="8941807" cy="5682453"/>
            <a:chOff x="0" y="0"/>
            <a:chExt cx="2355044" cy="1496613"/>
          </a:xfrm>
        </p:grpSpPr>
        <p:sp>
          <p:nvSpPr>
            <p:cNvPr name="Freeform 13" id="13"/>
            <p:cNvSpPr/>
            <p:nvPr/>
          </p:nvSpPr>
          <p:spPr>
            <a:xfrm flipH="false" flipV="false" rot="0">
              <a:off x="0" y="0"/>
              <a:ext cx="2355044" cy="1496613"/>
            </a:xfrm>
            <a:custGeom>
              <a:avLst/>
              <a:gdLst/>
              <a:ahLst/>
              <a:cxnLst/>
              <a:rect r="r" b="b" t="t" l="l"/>
              <a:pathLst>
                <a:path h="1496613" w="2355044">
                  <a:moveTo>
                    <a:pt x="44156" y="0"/>
                  </a:moveTo>
                  <a:lnTo>
                    <a:pt x="2310887" y="0"/>
                  </a:lnTo>
                  <a:cubicBezTo>
                    <a:pt x="2322599" y="0"/>
                    <a:pt x="2333830" y="4652"/>
                    <a:pt x="2342111" y="12933"/>
                  </a:cubicBezTo>
                  <a:cubicBezTo>
                    <a:pt x="2350392" y="21214"/>
                    <a:pt x="2355044" y="32445"/>
                    <a:pt x="2355044" y="44156"/>
                  </a:cubicBezTo>
                  <a:lnTo>
                    <a:pt x="2355044" y="1452457"/>
                  </a:lnTo>
                  <a:cubicBezTo>
                    <a:pt x="2355044" y="1464168"/>
                    <a:pt x="2350392" y="1475399"/>
                    <a:pt x="2342111" y="1483680"/>
                  </a:cubicBezTo>
                  <a:cubicBezTo>
                    <a:pt x="2333830" y="1491961"/>
                    <a:pt x="2322599" y="1496613"/>
                    <a:pt x="2310887" y="1496613"/>
                  </a:cubicBezTo>
                  <a:lnTo>
                    <a:pt x="44156" y="1496613"/>
                  </a:lnTo>
                  <a:cubicBezTo>
                    <a:pt x="32445" y="1496613"/>
                    <a:pt x="21214" y="1491961"/>
                    <a:pt x="12933" y="1483680"/>
                  </a:cubicBezTo>
                  <a:cubicBezTo>
                    <a:pt x="4652" y="1475399"/>
                    <a:pt x="0" y="1464168"/>
                    <a:pt x="0" y="1452457"/>
                  </a:cubicBezTo>
                  <a:lnTo>
                    <a:pt x="0" y="44156"/>
                  </a:lnTo>
                  <a:cubicBezTo>
                    <a:pt x="0" y="32445"/>
                    <a:pt x="4652" y="21214"/>
                    <a:pt x="12933" y="12933"/>
                  </a:cubicBezTo>
                  <a:cubicBezTo>
                    <a:pt x="21214" y="4652"/>
                    <a:pt x="32445" y="0"/>
                    <a:pt x="44156" y="0"/>
                  </a:cubicBezTo>
                  <a:close/>
                </a:path>
              </a:pathLst>
            </a:custGeom>
            <a:solidFill>
              <a:srgbClr val="E8AE74"/>
            </a:solidFill>
          </p:spPr>
        </p:sp>
        <p:sp>
          <p:nvSpPr>
            <p:cNvPr name="TextBox 14" id="14"/>
            <p:cNvSpPr txBox="true"/>
            <p:nvPr/>
          </p:nvSpPr>
          <p:spPr>
            <a:xfrm>
              <a:off x="0" y="-38100"/>
              <a:ext cx="2355044" cy="1534713"/>
            </a:xfrm>
            <a:prstGeom prst="rect">
              <a:avLst/>
            </a:prstGeom>
          </p:spPr>
          <p:txBody>
            <a:bodyPr anchor="ctr" rtlCol="false" tIns="50800" lIns="50800" bIns="50800" rIns="50800"/>
            <a:lstStyle/>
            <a:p>
              <a:pPr algn="ctr">
                <a:lnSpc>
                  <a:spcPts val="2659"/>
                </a:lnSpc>
                <a:spcBef>
                  <a:spcPct val="0"/>
                </a:spcBef>
              </a:pPr>
            </a:p>
          </p:txBody>
        </p:sp>
      </p:grpSp>
      <p:sp>
        <p:nvSpPr>
          <p:cNvPr name="TextBox 15" id="15"/>
          <p:cNvSpPr txBox="true"/>
          <p:nvPr/>
        </p:nvSpPr>
        <p:spPr>
          <a:xfrm rot="0">
            <a:off x="5132164" y="2579206"/>
            <a:ext cx="7708738" cy="5455553"/>
          </a:xfrm>
          <a:prstGeom prst="rect">
            <a:avLst/>
          </a:prstGeom>
        </p:spPr>
        <p:txBody>
          <a:bodyPr anchor="t" rtlCol="false" tIns="0" lIns="0" bIns="0" rIns="0">
            <a:spAutoFit/>
          </a:bodyPr>
          <a:lstStyle/>
          <a:p>
            <a:pPr algn="ctr">
              <a:lnSpc>
                <a:spcPts val="4850"/>
              </a:lnSpc>
            </a:pPr>
            <a:r>
              <a:rPr lang="en-US" sz="3464">
                <a:solidFill>
                  <a:srgbClr val="000000"/>
                </a:solidFill>
                <a:latin typeface="Sniglet"/>
                <a:ea typeface="Sniglet"/>
                <a:cs typeface="Sniglet"/>
                <a:sym typeface="Sniglet"/>
              </a:rPr>
              <a:t>Sistem reproduksi wanita adalah bagian tubuh yang memungkinkan wanita untuk melakukan hubungan seksual, bereproduksi, dan mengalami siklus menstruasi. Pada dasarnya, fungsi utama organ reproduksi wanita adalah untuk memproduksi sel telur (ovum) dan menjadi tempat terjadinya pembuahan.</a:t>
            </a:r>
          </a:p>
        </p:txBody>
      </p:sp>
      <p:sp>
        <p:nvSpPr>
          <p:cNvPr name="Freeform 16" id="16"/>
          <p:cNvSpPr/>
          <p:nvPr/>
        </p:nvSpPr>
        <p:spPr>
          <a:xfrm flipH="true" flipV="false" rot="-1680936">
            <a:off x="-3140048" y="1958091"/>
            <a:ext cx="8237774" cy="2201732"/>
          </a:xfrm>
          <a:custGeom>
            <a:avLst/>
            <a:gdLst/>
            <a:ahLst/>
            <a:cxnLst/>
            <a:rect r="r" b="b" t="t" l="l"/>
            <a:pathLst>
              <a:path h="2201732" w="8237774">
                <a:moveTo>
                  <a:pt x="8237774" y="0"/>
                </a:moveTo>
                <a:lnTo>
                  <a:pt x="0" y="0"/>
                </a:lnTo>
                <a:lnTo>
                  <a:pt x="0" y="2201732"/>
                </a:lnTo>
                <a:lnTo>
                  <a:pt x="8237774" y="2201732"/>
                </a:lnTo>
                <a:lnTo>
                  <a:pt x="8237774"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7" id="17"/>
          <p:cNvSpPr/>
          <p:nvPr/>
        </p:nvSpPr>
        <p:spPr>
          <a:xfrm flipH="false" flipV="false" rot="2361430">
            <a:off x="1459049" y="1800438"/>
            <a:ext cx="1429367" cy="1387785"/>
          </a:xfrm>
          <a:custGeom>
            <a:avLst/>
            <a:gdLst/>
            <a:ahLst/>
            <a:cxnLst/>
            <a:rect r="r" b="b" t="t" l="l"/>
            <a:pathLst>
              <a:path h="1387785" w="1429367">
                <a:moveTo>
                  <a:pt x="0" y="0"/>
                </a:moveTo>
                <a:lnTo>
                  <a:pt x="1429367" y="0"/>
                </a:lnTo>
                <a:lnTo>
                  <a:pt x="1429367" y="1387785"/>
                </a:lnTo>
                <a:lnTo>
                  <a:pt x="0" y="1387785"/>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F1CC"/>
        </a:solidFill>
      </p:bgPr>
    </p:bg>
    <p:spTree>
      <p:nvGrpSpPr>
        <p:cNvPr id="1" name=""/>
        <p:cNvGrpSpPr/>
        <p:nvPr/>
      </p:nvGrpSpPr>
      <p:grpSpPr>
        <a:xfrm>
          <a:off x="0" y="0"/>
          <a:ext cx="0" cy="0"/>
          <a:chOff x="0" y="0"/>
          <a:chExt cx="0" cy="0"/>
        </a:xfrm>
      </p:grpSpPr>
      <p:sp>
        <p:nvSpPr>
          <p:cNvPr name="Freeform 2" id="2"/>
          <p:cNvSpPr/>
          <p:nvPr/>
        </p:nvSpPr>
        <p:spPr>
          <a:xfrm flipH="false" flipV="false" rot="0">
            <a:off x="0" y="8577134"/>
            <a:ext cx="18878881" cy="2540783"/>
          </a:xfrm>
          <a:custGeom>
            <a:avLst/>
            <a:gdLst/>
            <a:ahLst/>
            <a:cxnLst/>
            <a:rect r="r" b="b" t="t" l="l"/>
            <a:pathLst>
              <a:path h="2540783" w="18878881">
                <a:moveTo>
                  <a:pt x="0" y="0"/>
                </a:moveTo>
                <a:lnTo>
                  <a:pt x="18878881" y="0"/>
                </a:lnTo>
                <a:lnTo>
                  <a:pt x="18878881" y="2540783"/>
                </a:lnTo>
                <a:lnTo>
                  <a:pt x="0" y="2540783"/>
                </a:lnTo>
                <a:lnTo>
                  <a:pt x="0" y="0"/>
                </a:lnTo>
                <a:close/>
              </a:path>
            </a:pathLst>
          </a:custGeom>
          <a:blipFill>
            <a:blip r:embed="rId2"/>
            <a:stretch>
              <a:fillRect l="0" t="0" r="0" b="0"/>
            </a:stretch>
          </a:blipFill>
        </p:spPr>
      </p:sp>
      <p:sp>
        <p:nvSpPr>
          <p:cNvPr name="Freeform 3" id="3"/>
          <p:cNvSpPr/>
          <p:nvPr/>
        </p:nvSpPr>
        <p:spPr>
          <a:xfrm flipH="false" flipV="false" rot="0">
            <a:off x="-805101" y="8041749"/>
            <a:ext cx="2769832" cy="2785023"/>
          </a:xfrm>
          <a:custGeom>
            <a:avLst/>
            <a:gdLst/>
            <a:ahLst/>
            <a:cxnLst/>
            <a:rect r="r" b="b" t="t" l="l"/>
            <a:pathLst>
              <a:path h="2785023" w="2769832">
                <a:moveTo>
                  <a:pt x="0" y="0"/>
                </a:moveTo>
                <a:lnTo>
                  <a:pt x="2769833" y="0"/>
                </a:lnTo>
                <a:lnTo>
                  <a:pt x="2769833" y="2785024"/>
                </a:lnTo>
                <a:lnTo>
                  <a:pt x="0" y="278502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1481973" y="7880409"/>
            <a:ext cx="2898485" cy="2946364"/>
          </a:xfrm>
          <a:custGeom>
            <a:avLst/>
            <a:gdLst/>
            <a:ahLst/>
            <a:cxnLst/>
            <a:rect r="r" b="b" t="t" l="l"/>
            <a:pathLst>
              <a:path h="2946364" w="2898485">
                <a:moveTo>
                  <a:pt x="0" y="0"/>
                </a:moveTo>
                <a:lnTo>
                  <a:pt x="2898486" y="0"/>
                </a:lnTo>
                <a:lnTo>
                  <a:pt x="2898486" y="2946364"/>
                </a:lnTo>
                <a:lnTo>
                  <a:pt x="0" y="2946364"/>
                </a:lnTo>
                <a:lnTo>
                  <a:pt x="0" y="0"/>
                </a:lnTo>
                <a:close/>
              </a:path>
            </a:pathLst>
          </a:custGeom>
          <a:blipFill>
            <a:blip r:embed="rId5"/>
            <a:stretch>
              <a:fillRect l="0" t="0" r="0" b="0"/>
            </a:stretch>
          </a:blipFill>
        </p:spPr>
      </p:sp>
      <p:sp>
        <p:nvSpPr>
          <p:cNvPr name="Freeform 5" id="5"/>
          <p:cNvSpPr/>
          <p:nvPr/>
        </p:nvSpPr>
        <p:spPr>
          <a:xfrm flipH="false" flipV="false" rot="0">
            <a:off x="16242716" y="8808048"/>
            <a:ext cx="2045284" cy="2309869"/>
          </a:xfrm>
          <a:custGeom>
            <a:avLst/>
            <a:gdLst/>
            <a:ahLst/>
            <a:cxnLst/>
            <a:rect r="r" b="b" t="t" l="l"/>
            <a:pathLst>
              <a:path h="2309869" w="2045284">
                <a:moveTo>
                  <a:pt x="0" y="0"/>
                </a:moveTo>
                <a:lnTo>
                  <a:pt x="2045284" y="0"/>
                </a:lnTo>
                <a:lnTo>
                  <a:pt x="2045284" y="2309869"/>
                </a:lnTo>
                <a:lnTo>
                  <a:pt x="0" y="230986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4812972" y="335915"/>
            <a:ext cx="4065909" cy="3368097"/>
          </a:xfrm>
          <a:custGeom>
            <a:avLst/>
            <a:gdLst/>
            <a:ahLst/>
            <a:cxnLst/>
            <a:rect r="r" b="b" t="t" l="l"/>
            <a:pathLst>
              <a:path h="3368097" w="4065909">
                <a:moveTo>
                  <a:pt x="0" y="0"/>
                </a:moveTo>
                <a:lnTo>
                  <a:pt x="4065909" y="0"/>
                </a:lnTo>
                <a:lnTo>
                  <a:pt x="4065909" y="3368097"/>
                </a:lnTo>
                <a:lnTo>
                  <a:pt x="0" y="3368097"/>
                </a:lnTo>
                <a:lnTo>
                  <a:pt x="0" y="0"/>
                </a:lnTo>
                <a:close/>
              </a:path>
            </a:pathLst>
          </a:custGeom>
          <a:blipFill>
            <a:blip r:embed="rId8">
              <a:extLst>
                <a:ext uri="{96DAC541-7B7A-43D3-8B79-37D633B846F1}">
                  <asvg:svgBlip xmlns:asvg="http://schemas.microsoft.com/office/drawing/2016/SVG/main" r:embed="rId9"/>
                </a:ext>
              </a:extLst>
            </a:blip>
            <a:stretch>
              <a:fillRect l="0" t="-32617" r="0" b="0"/>
            </a:stretch>
          </a:blipFill>
        </p:spPr>
      </p:sp>
      <p:sp>
        <p:nvSpPr>
          <p:cNvPr name="Freeform 7" id="7"/>
          <p:cNvSpPr/>
          <p:nvPr/>
        </p:nvSpPr>
        <p:spPr>
          <a:xfrm flipH="false" flipV="false" rot="0">
            <a:off x="3397533" y="7880409"/>
            <a:ext cx="2898485" cy="2946364"/>
          </a:xfrm>
          <a:custGeom>
            <a:avLst/>
            <a:gdLst/>
            <a:ahLst/>
            <a:cxnLst/>
            <a:rect r="r" b="b" t="t" l="l"/>
            <a:pathLst>
              <a:path h="2946364" w="2898485">
                <a:moveTo>
                  <a:pt x="0" y="0"/>
                </a:moveTo>
                <a:lnTo>
                  <a:pt x="2898485" y="0"/>
                </a:lnTo>
                <a:lnTo>
                  <a:pt x="2898485" y="2946364"/>
                </a:lnTo>
                <a:lnTo>
                  <a:pt x="0" y="2946364"/>
                </a:lnTo>
                <a:lnTo>
                  <a:pt x="0" y="0"/>
                </a:lnTo>
                <a:close/>
              </a:path>
            </a:pathLst>
          </a:custGeom>
          <a:blipFill>
            <a:blip r:embed="rId5"/>
            <a:stretch>
              <a:fillRect l="0" t="0" r="0" b="0"/>
            </a:stretch>
          </a:blipFill>
        </p:spPr>
      </p:sp>
      <p:sp>
        <p:nvSpPr>
          <p:cNvPr name="Freeform 8" id="8"/>
          <p:cNvSpPr/>
          <p:nvPr/>
        </p:nvSpPr>
        <p:spPr>
          <a:xfrm flipH="false" flipV="false" rot="0">
            <a:off x="16242716" y="7383765"/>
            <a:ext cx="1955335" cy="1734915"/>
          </a:xfrm>
          <a:custGeom>
            <a:avLst/>
            <a:gdLst/>
            <a:ahLst/>
            <a:cxnLst/>
            <a:rect r="r" b="b" t="t" l="l"/>
            <a:pathLst>
              <a:path h="1734915" w="1955335">
                <a:moveTo>
                  <a:pt x="0" y="0"/>
                </a:moveTo>
                <a:lnTo>
                  <a:pt x="1955335" y="0"/>
                </a:lnTo>
                <a:lnTo>
                  <a:pt x="1955335" y="1734915"/>
                </a:lnTo>
                <a:lnTo>
                  <a:pt x="0" y="173491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9" id="9"/>
          <p:cNvSpPr/>
          <p:nvPr/>
        </p:nvSpPr>
        <p:spPr>
          <a:xfrm flipH="true" flipV="false" rot="-1680936">
            <a:off x="-5492360" y="5287111"/>
            <a:ext cx="9374518" cy="2505553"/>
          </a:xfrm>
          <a:custGeom>
            <a:avLst/>
            <a:gdLst/>
            <a:ahLst/>
            <a:cxnLst/>
            <a:rect r="r" b="b" t="t" l="l"/>
            <a:pathLst>
              <a:path h="2505553" w="9374518">
                <a:moveTo>
                  <a:pt x="9374518" y="0"/>
                </a:moveTo>
                <a:lnTo>
                  <a:pt x="0" y="0"/>
                </a:lnTo>
                <a:lnTo>
                  <a:pt x="0" y="2505553"/>
                </a:lnTo>
                <a:lnTo>
                  <a:pt x="9374518" y="2505553"/>
                </a:lnTo>
                <a:lnTo>
                  <a:pt x="9374518"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0" id="10"/>
          <p:cNvSpPr/>
          <p:nvPr/>
        </p:nvSpPr>
        <p:spPr>
          <a:xfrm flipH="false" flipV="false" rot="2361430">
            <a:off x="-527152" y="4856253"/>
            <a:ext cx="1429367" cy="1387785"/>
          </a:xfrm>
          <a:custGeom>
            <a:avLst/>
            <a:gdLst/>
            <a:ahLst/>
            <a:cxnLst/>
            <a:rect r="r" b="b" t="t" l="l"/>
            <a:pathLst>
              <a:path h="1387785" w="1429367">
                <a:moveTo>
                  <a:pt x="0" y="0"/>
                </a:moveTo>
                <a:lnTo>
                  <a:pt x="1429367" y="0"/>
                </a:lnTo>
                <a:lnTo>
                  <a:pt x="1429367" y="1387785"/>
                </a:lnTo>
                <a:lnTo>
                  <a:pt x="0" y="138778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1" id="11"/>
          <p:cNvSpPr/>
          <p:nvPr/>
        </p:nvSpPr>
        <p:spPr>
          <a:xfrm flipH="false" flipV="false" rot="0">
            <a:off x="4164766" y="2019964"/>
            <a:ext cx="9877916" cy="8093356"/>
          </a:xfrm>
          <a:custGeom>
            <a:avLst/>
            <a:gdLst/>
            <a:ahLst/>
            <a:cxnLst/>
            <a:rect r="r" b="b" t="t" l="l"/>
            <a:pathLst>
              <a:path h="8093356" w="9877916">
                <a:moveTo>
                  <a:pt x="0" y="0"/>
                </a:moveTo>
                <a:lnTo>
                  <a:pt x="9877916" y="0"/>
                </a:lnTo>
                <a:lnTo>
                  <a:pt x="9877916" y="8093356"/>
                </a:lnTo>
                <a:lnTo>
                  <a:pt x="0" y="8093356"/>
                </a:lnTo>
                <a:lnTo>
                  <a:pt x="0" y="0"/>
                </a:lnTo>
                <a:close/>
              </a:path>
            </a:pathLst>
          </a:custGeom>
          <a:blipFill>
            <a:blip r:embed="rId16"/>
            <a:stretch>
              <a:fillRect l="0" t="0" r="0" b="0"/>
            </a:stretch>
          </a:blipFill>
        </p:spPr>
      </p:sp>
      <p:sp>
        <p:nvSpPr>
          <p:cNvPr name="TextBox 12" id="12"/>
          <p:cNvSpPr txBox="true"/>
          <p:nvPr/>
        </p:nvSpPr>
        <p:spPr>
          <a:xfrm rot="0">
            <a:off x="4414958" y="535940"/>
            <a:ext cx="9377531" cy="2238610"/>
          </a:xfrm>
          <a:prstGeom prst="rect">
            <a:avLst/>
          </a:prstGeom>
        </p:spPr>
        <p:txBody>
          <a:bodyPr anchor="t" rtlCol="false" tIns="0" lIns="0" bIns="0" rIns="0">
            <a:spAutoFit/>
          </a:bodyPr>
          <a:lstStyle/>
          <a:p>
            <a:pPr algn="ctr">
              <a:lnSpc>
                <a:spcPts val="8599"/>
              </a:lnSpc>
            </a:pPr>
            <a:r>
              <a:rPr lang="en-US" sz="8865" b="true">
                <a:solidFill>
                  <a:srgbClr val="FFC534"/>
                </a:solidFill>
                <a:latin typeface="One Little Font Bold"/>
                <a:ea typeface="One Little Font Bold"/>
                <a:cs typeface="One Little Font Bold"/>
                <a:sym typeface="One Little Font Bold"/>
              </a:rPr>
              <a:t>Organ reproduksi wanita bagian luar</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F1CC"/>
        </a:solidFill>
      </p:bgPr>
    </p:bg>
    <p:spTree>
      <p:nvGrpSpPr>
        <p:cNvPr id="1" name=""/>
        <p:cNvGrpSpPr/>
        <p:nvPr/>
      </p:nvGrpSpPr>
      <p:grpSpPr>
        <a:xfrm>
          <a:off x="0" y="0"/>
          <a:ext cx="0" cy="0"/>
          <a:chOff x="0" y="0"/>
          <a:chExt cx="0" cy="0"/>
        </a:xfrm>
      </p:grpSpPr>
      <p:sp>
        <p:nvSpPr>
          <p:cNvPr name="Freeform 2" id="2"/>
          <p:cNvSpPr/>
          <p:nvPr/>
        </p:nvSpPr>
        <p:spPr>
          <a:xfrm flipH="false" flipV="false" rot="0">
            <a:off x="0" y="8577134"/>
            <a:ext cx="18878881" cy="2540783"/>
          </a:xfrm>
          <a:custGeom>
            <a:avLst/>
            <a:gdLst/>
            <a:ahLst/>
            <a:cxnLst/>
            <a:rect r="r" b="b" t="t" l="l"/>
            <a:pathLst>
              <a:path h="2540783" w="18878881">
                <a:moveTo>
                  <a:pt x="0" y="0"/>
                </a:moveTo>
                <a:lnTo>
                  <a:pt x="18878881" y="0"/>
                </a:lnTo>
                <a:lnTo>
                  <a:pt x="18878881" y="2540783"/>
                </a:lnTo>
                <a:lnTo>
                  <a:pt x="0" y="2540783"/>
                </a:lnTo>
                <a:lnTo>
                  <a:pt x="0" y="0"/>
                </a:lnTo>
                <a:close/>
              </a:path>
            </a:pathLst>
          </a:custGeom>
          <a:blipFill>
            <a:blip r:embed="rId2"/>
            <a:stretch>
              <a:fillRect l="0" t="0" r="0" b="0"/>
            </a:stretch>
          </a:blipFill>
        </p:spPr>
      </p:sp>
      <p:sp>
        <p:nvSpPr>
          <p:cNvPr name="Freeform 3" id="3"/>
          <p:cNvSpPr/>
          <p:nvPr/>
        </p:nvSpPr>
        <p:spPr>
          <a:xfrm flipH="true" flipV="false" rot="0">
            <a:off x="16172522" y="5962302"/>
            <a:ext cx="4453254" cy="4428964"/>
          </a:xfrm>
          <a:custGeom>
            <a:avLst/>
            <a:gdLst/>
            <a:ahLst/>
            <a:cxnLst/>
            <a:rect r="r" b="b" t="t" l="l"/>
            <a:pathLst>
              <a:path h="4428964" w="4453254">
                <a:moveTo>
                  <a:pt x="4453254" y="0"/>
                </a:moveTo>
                <a:lnTo>
                  <a:pt x="0" y="0"/>
                </a:lnTo>
                <a:lnTo>
                  <a:pt x="0" y="4428964"/>
                </a:lnTo>
                <a:lnTo>
                  <a:pt x="4453254" y="4428964"/>
                </a:lnTo>
                <a:lnTo>
                  <a:pt x="4453254"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true" flipV="false" rot="0">
            <a:off x="-797050" y="6200100"/>
            <a:ext cx="4235578" cy="4362487"/>
          </a:xfrm>
          <a:custGeom>
            <a:avLst/>
            <a:gdLst/>
            <a:ahLst/>
            <a:cxnLst/>
            <a:rect r="r" b="b" t="t" l="l"/>
            <a:pathLst>
              <a:path h="4362487" w="4235578">
                <a:moveTo>
                  <a:pt x="4235578" y="0"/>
                </a:moveTo>
                <a:lnTo>
                  <a:pt x="0" y="0"/>
                </a:lnTo>
                <a:lnTo>
                  <a:pt x="0" y="4362487"/>
                </a:lnTo>
                <a:lnTo>
                  <a:pt x="4235578" y="4362487"/>
                </a:lnTo>
                <a:lnTo>
                  <a:pt x="4235578"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028700" y="8769373"/>
            <a:ext cx="2335734" cy="2348544"/>
          </a:xfrm>
          <a:custGeom>
            <a:avLst/>
            <a:gdLst/>
            <a:ahLst/>
            <a:cxnLst/>
            <a:rect r="r" b="b" t="t" l="l"/>
            <a:pathLst>
              <a:path h="2348544" w="2335734">
                <a:moveTo>
                  <a:pt x="0" y="0"/>
                </a:moveTo>
                <a:lnTo>
                  <a:pt x="2335734" y="0"/>
                </a:lnTo>
                <a:lnTo>
                  <a:pt x="2335734" y="2348544"/>
                </a:lnTo>
                <a:lnTo>
                  <a:pt x="0" y="234854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11481973" y="7880409"/>
            <a:ext cx="2898485" cy="2946364"/>
          </a:xfrm>
          <a:custGeom>
            <a:avLst/>
            <a:gdLst/>
            <a:ahLst/>
            <a:cxnLst/>
            <a:rect r="r" b="b" t="t" l="l"/>
            <a:pathLst>
              <a:path h="2946364" w="2898485">
                <a:moveTo>
                  <a:pt x="0" y="0"/>
                </a:moveTo>
                <a:lnTo>
                  <a:pt x="2898486" y="0"/>
                </a:lnTo>
                <a:lnTo>
                  <a:pt x="2898486" y="2946364"/>
                </a:lnTo>
                <a:lnTo>
                  <a:pt x="0" y="2946364"/>
                </a:lnTo>
                <a:lnTo>
                  <a:pt x="0" y="0"/>
                </a:lnTo>
                <a:close/>
              </a:path>
            </a:pathLst>
          </a:custGeom>
          <a:blipFill>
            <a:blip r:embed="rId9"/>
            <a:stretch>
              <a:fillRect l="0" t="0" r="0" b="0"/>
            </a:stretch>
          </a:blipFill>
        </p:spPr>
      </p:sp>
      <p:sp>
        <p:nvSpPr>
          <p:cNvPr name="Freeform 7" id="7"/>
          <p:cNvSpPr/>
          <p:nvPr/>
        </p:nvSpPr>
        <p:spPr>
          <a:xfrm flipH="false" flipV="false" rot="0">
            <a:off x="14551279" y="8808048"/>
            <a:ext cx="2045284" cy="2309869"/>
          </a:xfrm>
          <a:custGeom>
            <a:avLst/>
            <a:gdLst/>
            <a:ahLst/>
            <a:cxnLst/>
            <a:rect r="r" b="b" t="t" l="l"/>
            <a:pathLst>
              <a:path h="2309869" w="2045284">
                <a:moveTo>
                  <a:pt x="0" y="0"/>
                </a:moveTo>
                <a:lnTo>
                  <a:pt x="2045283" y="0"/>
                </a:lnTo>
                <a:lnTo>
                  <a:pt x="2045283" y="2309869"/>
                </a:lnTo>
                <a:lnTo>
                  <a:pt x="0" y="230986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0">
            <a:off x="3397533" y="7880409"/>
            <a:ext cx="2898485" cy="2946364"/>
          </a:xfrm>
          <a:custGeom>
            <a:avLst/>
            <a:gdLst/>
            <a:ahLst/>
            <a:cxnLst/>
            <a:rect r="r" b="b" t="t" l="l"/>
            <a:pathLst>
              <a:path h="2946364" w="2898485">
                <a:moveTo>
                  <a:pt x="0" y="0"/>
                </a:moveTo>
                <a:lnTo>
                  <a:pt x="2898485" y="0"/>
                </a:lnTo>
                <a:lnTo>
                  <a:pt x="2898485" y="2946364"/>
                </a:lnTo>
                <a:lnTo>
                  <a:pt x="0" y="2946364"/>
                </a:lnTo>
                <a:lnTo>
                  <a:pt x="0" y="0"/>
                </a:lnTo>
                <a:close/>
              </a:path>
            </a:pathLst>
          </a:custGeom>
          <a:blipFill>
            <a:blip r:embed="rId9"/>
            <a:stretch>
              <a:fillRect l="0" t="0" r="0" b="0"/>
            </a:stretch>
          </a:blipFill>
        </p:spPr>
      </p:sp>
      <p:sp>
        <p:nvSpPr>
          <p:cNvPr name="Freeform 9" id="9"/>
          <p:cNvSpPr/>
          <p:nvPr/>
        </p:nvSpPr>
        <p:spPr>
          <a:xfrm flipH="false" flipV="false" rot="0">
            <a:off x="14551279" y="7383765"/>
            <a:ext cx="1955335" cy="1734915"/>
          </a:xfrm>
          <a:custGeom>
            <a:avLst/>
            <a:gdLst/>
            <a:ahLst/>
            <a:cxnLst/>
            <a:rect r="r" b="b" t="t" l="l"/>
            <a:pathLst>
              <a:path h="1734915" w="1955335">
                <a:moveTo>
                  <a:pt x="0" y="0"/>
                </a:moveTo>
                <a:lnTo>
                  <a:pt x="1955335" y="0"/>
                </a:lnTo>
                <a:lnTo>
                  <a:pt x="1955335" y="1734915"/>
                </a:lnTo>
                <a:lnTo>
                  <a:pt x="0" y="173491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0" id="10"/>
          <p:cNvSpPr/>
          <p:nvPr/>
        </p:nvSpPr>
        <p:spPr>
          <a:xfrm flipH="false" flipV="false" rot="0">
            <a:off x="7895920" y="1102368"/>
            <a:ext cx="10070592" cy="8251223"/>
          </a:xfrm>
          <a:custGeom>
            <a:avLst/>
            <a:gdLst/>
            <a:ahLst/>
            <a:cxnLst/>
            <a:rect r="r" b="b" t="t" l="l"/>
            <a:pathLst>
              <a:path h="8251223" w="10070592">
                <a:moveTo>
                  <a:pt x="0" y="0"/>
                </a:moveTo>
                <a:lnTo>
                  <a:pt x="10070592" y="0"/>
                </a:lnTo>
                <a:lnTo>
                  <a:pt x="10070592" y="8251223"/>
                </a:lnTo>
                <a:lnTo>
                  <a:pt x="0" y="8251223"/>
                </a:lnTo>
                <a:lnTo>
                  <a:pt x="0" y="0"/>
                </a:lnTo>
                <a:close/>
              </a:path>
            </a:pathLst>
          </a:custGeom>
          <a:blipFill>
            <a:blip r:embed="rId14"/>
            <a:stretch>
              <a:fillRect l="0" t="0" r="0" b="0"/>
            </a:stretch>
          </a:blipFill>
        </p:spPr>
      </p:sp>
      <p:grpSp>
        <p:nvGrpSpPr>
          <p:cNvPr name="Group 11" id="11"/>
          <p:cNvGrpSpPr/>
          <p:nvPr/>
        </p:nvGrpSpPr>
        <p:grpSpPr>
          <a:xfrm rot="0">
            <a:off x="398879" y="2665298"/>
            <a:ext cx="6622417" cy="7278347"/>
            <a:chOff x="0" y="0"/>
            <a:chExt cx="1744176" cy="1916931"/>
          </a:xfrm>
        </p:grpSpPr>
        <p:sp>
          <p:nvSpPr>
            <p:cNvPr name="Freeform 12" id="12"/>
            <p:cNvSpPr/>
            <p:nvPr/>
          </p:nvSpPr>
          <p:spPr>
            <a:xfrm flipH="false" flipV="false" rot="0">
              <a:off x="0" y="0"/>
              <a:ext cx="1744176" cy="1916931"/>
            </a:xfrm>
            <a:custGeom>
              <a:avLst/>
              <a:gdLst/>
              <a:ahLst/>
              <a:cxnLst/>
              <a:rect r="r" b="b" t="t" l="l"/>
              <a:pathLst>
                <a:path h="1916931" w="1744176">
                  <a:moveTo>
                    <a:pt x="59621" y="0"/>
                  </a:moveTo>
                  <a:lnTo>
                    <a:pt x="1684554" y="0"/>
                  </a:lnTo>
                  <a:cubicBezTo>
                    <a:pt x="1717482" y="0"/>
                    <a:pt x="1744176" y="26693"/>
                    <a:pt x="1744176" y="59621"/>
                  </a:cubicBezTo>
                  <a:lnTo>
                    <a:pt x="1744176" y="1857310"/>
                  </a:lnTo>
                  <a:cubicBezTo>
                    <a:pt x="1744176" y="1890238"/>
                    <a:pt x="1717482" y="1916931"/>
                    <a:pt x="1684554" y="1916931"/>
                  </a:cubicBezTo>
                  <a:lnTo>
                    <a:pt x="59621" y="1916931"/>
                  </a:lnTo>
                  <a:cubicBezTo>
                    <a:pt x="26693" y="1916931"/>
                    <a:pt x="0" y="1890238"/>
                    <a:pt x="0" y="1857310"/>
                  </a:cubicBezTo>
                  <a:lnTo>
                    <a:pt x="0" y="59621"/>
                  </a:lnTo>
                  <a:cubicBezTo>
                    <a:pt x="0" y="26693"/>
                    <a:pt x="26693" y="0"/>
                    <a:pt x="59621" y="0"/>
                  </a:cubicBezTo>
                  <a:close/>
                </a:path>
              </a:pathLst>
            </a:custGeom>
            <a:solidFill>
              <a:srgbClr val="FFAC33"/>
            </a:solidFill>
          </p:spPr>
        </p:sp>
        <p:sp>
          <p:nvSpPr>
            <p:cNvPr name="TextBox 13" id="13"/>
            <p:cNvSpPr txBox="true"/>
            <p:nvPr/>
          </p:nvSpPr>
          <p:spPr>
            <a:xfrm>
              <a:off x="0" y="-38100"/>
              <a:ext cx="1744176" cy="1955031"/>
            </a:xfrm>
            <a:prstGeom prst="rect">
              <a:avLst/>
            </a:prstGeom>
          </p:spPr>
          <p:txBody>
            <a:bodyPr anchor="ctr" rtlCol="false" tIns="50800" lIns="50800" bIns="50800" rIns="50800"/>
            <a:lstStyle/>
            <a:p>
              <a:pPr algn="ctr">
                <a:lnSpc>
                  <a:spcPts val="2659"/>
                </a:lnSpc>
              </a:pPr>
            </a:p>
          </p:txBody>
        </p:sp>
      </p:grpSp>
      <p:sp>
        <p:nvSpPr>
          <p:cNvPr name="TextBox 14" id="14"/>
          <p:cNvSpPr txBox="true"/>
          <p:nvPr/>
        </p:nvSpPr>
        <p:spPr>
          <a:xfrm rot="0">
            <a:off x="1028700" y="857250"/>
            <a:ext cx="5362774" cy="1517889"/>
          </a:xfrm>
          <a:prstGeom prst="rect">
            <a:avLst/>
          </a:prstGeom>
        </p:spPr>
        <p:txBody>
          <a:bodyPr anchor="t" rtlCol="false" tIns="0" lIns="0" bIns="0" rIns="0">
            <a:spAutoFit/>
          </a:bodyPr>
          <a:lstStyle/>
          <a:p>
            <a:pPr algn="ctr">
              <a:lnSpc>
                <a:spcPts val="12411"/>
              </a:lnSpc>
              <a:spcBef>
                <a:spcPct val="0"/>
              </a:spcBef>
            </a:pPr>
            <a:r>
              <a:rPr lang="en-US" b="true" sz="8865">
                <a:solidFill>
                  <a:srgbClr val="FFCC4D"/>
                </a:solidFill>
                <a:latin typeface="One Little Font Bold"/>
                <a:ea typeface="One Little Font Bold"/>
                <a:cs typeface="One Little Font Bold"/>
                <a:sym typeface="One Little Font Bold"/>
              </a:rPr>
              <a:t>Mons pubis</a:t>
            </a:r>
          </a:p>
        </p:txBody>
      </p:sp>
      <p:sp>
        <p:nvSpPr>
          <p:cNvPr name="TextBox 15" id="15"/>
          <p:cNvSpPr txBox="true"/>
          <p:nvPr/>
        </p:nvSpPr>
        <p:spPr>
          <a:xfrm rot="0">
            <a:off x="398879" y="2589098"/>
            <a:ext cx="6622417" cy="7354547"/>
          </a:xfrm>
          <a:prstGeom prst="rect">
            <a:avLst/>
          </a:prstGeom>
        </p:spPr>
        <p:txBody>
          <a:bodyPr anchor="t" rtlCol="false" tIns="0" lIns="0" bIns="0" rIns="0">
            <a:spAutoFit/>
          </a:bodyPr>
          <a:lstStyle/>
          <a:p>
            <a:pPr algn="ctr">
              <a:lnSpc>
                <a:spcPts val="5831"/>
              </a:lnSpc>
              <a:spcBef>
                <a:spcPct val="0"/>
              </a:spcBef>
            </a:pPr>
            <a:r>
              <a:rPr lang="en-US" sz="4165">
                <a:solidFill>
                  <a:srgbClr val="FFF1CC"/>
                </a:solidFill>
                <a:latin typeface="Sniglet"/>
                <a:ea typeface="Sniglet"/>
                <a:cs typeface="Sniglet"/>
                <a:sym typeface="Sniglet"/>
              </a:rPr>
              <a:t>Mons pubis memiliki beberapa fungsi, yaitu Sebagai bantalan tulang kemaluan saat berhubungan seksual, Membantu membuat hubungan intim lebih nyaman, Membantu memicu ketertarikan seksual.</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FF1CC"/>
        </a:solidFill>
      </p:bgPr>
    </p:bg>
    <p:spTree>
      <p:nvGrpSpPr>
        <p:cNvPr id="1" name=""/>
        <p:cNvGrpSpPr/>
        <p:nvPr/>
      </p:nvGrpSpPr>
      <p:grpSpPr>
        <a:xfrm>
          <a:off x="0" y="0"/>
          <a:ext cx="0" cy="0"/>
          <a:chOff x="0" y="0"/>
          <a:chExt cx="0" cy="0"/>
        </a:xfrm>
      </p:grpSpPr>
      <p:sp>
        <p:nvSpPr>
          <p:cNvPr name="Freeform 2" id="2"/>
          <p:cNvSpPr/>
          <p:nvPr/>
        </p:nvSpPr>
        <p:spPr>
          <a:xfrm flipH="false" flipV="false" rot="0">
            <a:off x="0" y="8577134"/>
            <a:ext cx="18878881" cy="2540783"/>
          </a:xfrm>
          <a:custGeom>
            <a:avLst/>
            <a:gdLst/>
            <a:ahLst/>
            <a:cxnLst/>
            <a:rect r="r" b="b" t="t" l="l"/>
            <a:pathLst>
              <a:path h="2540783" w="18878881">
                <a:moveTo>
                  <a:pt x="0" y="0"/>
                </a:moveTo>
                <a:lnTo>
                  <a:pt x="18878881" y="0"/>
                </a:lnTo>
                <a:lnTo>
                  <a:pt x="18878881" y="2540783"/>
                </a:lnTo>
                <a:lnTo>
                  <a:pt x="0" y="2540783"/>
                </a:lnTo>
                <a:lnTo>
                  <a:pt x="0" y="0"/>
                </a:lnTo>
                <a:close/>
              </a:path>
            </a:pathLst>
          </a:custGeom>
          <a:blipFill>
            <a:blip r:embed="rId2"/>
            <a:stretch>
              <a:fillRect l="0" t="0" r="0" b="0"/>
            </a:stretch>
          </a:blipFill>
        </p:spPr>
      </p:sp>
      <p:sp>
        <p:nvSpPr>
          <p:cNvPr name="Freeform 3" id="3"/>
          <p:cNvSpPr/>
          <p:nvPr/>
        </p:nvSpPr>
        <p:spPr>
          <a:xfrm flipH="true" flipV="false" rot="0">
            <a:off x="16172522" y="5962302"/>
            <a:ext cx="4453254" cy="4428964"/>
          </a:xfrm>
          <a:custGeom>
            <a:avLst/>
            <a:gdLst/>
            <a:ahLst/>
            <a:cxnLst/>
            <a:rect r="r" b="b" t="t" l="l"/>
            <a:pathLst>
              <a:path h="4428964" w="4453254">
                <a:moveTo>
                  <a:pt x="4453254" y="0"/>
                </a:moveTo>
                <a:lnTo>
                  <a:pt x="0" y="0"/>
                </a:lnTo>
                <a:lnTo>
                  <a:pt x="0" y="4428964"/>
                </a:lnTo>
                <a:lnTo>
                  <a:pt x="4453254" y="4428964"/>
                </a:lnTo>
                <a:lnTo>
                  <a:pt x="4453254"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true" flipV="false" rot="0">
            <a:off x="-797050" y="6200100"/>
            <a:ext cx="4235578" cy="4362487"/>
          </a:xfrm>
          <a:custGeom>
            <a:avLst/>
            <a:gdLst/>
            <a:ahLst/>
            <a:cxnLst/>
            <a:rect r="r" b="b" t="t" l="l"/>
            <a:pathLst>
              <a:path h="4362487" w="4235578">
                <a:moveTo>
                  <a:pt x="4235578" y="0"/>
                </a:moveTo>
                <a:lnTo>
                  <a:pt x="0" y="0"/>
                </a:lnTo>
                <a:lnTo>
                  <a:pt x="0" y="4362487"/>
                </a:lnTo>
                <a:lnTo>
                  <a:pt x="4235578" y="4362487"/>
                </a:lnTo>
                <a:lnTo>
                  <a:pt x="4235578"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028700" y="8769373"/>
            <a:ext cx="2335734" cy="2348544"/>
          </a:xfrm>
          <a:custGeom>
            <a:avLst/>
            <a:gdLst/>
            <a:ahLst/>
            <a:cxnLst/>
            <a:rect r="r" b="b" t="t" l="l"/>
            <a:pathLst>
              <a:path h="2348544" w="2335734">
                <a:moveTo>
                  <a:pt x="0" y="0"/>
                </a:moveTo>
                <a:lnTo>
                  <a:pt x="2335734" y="0"/>
                </a:lnTo>
                <a:lnTo>
                  <a:pt x="2335734" y="2348544"/>
                </a:lnTo>
                <a:lnTo>
                  <a:pt x="0" y="234854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11481973" y="7880409"/>
            <a:ext cx="2898485" cy="2946364"/>
          </a:xfrm>
          <a:custGeom>
            <a:avLst/>
            <a:gdLst/>
            <a:ahLst/>
            <a:cxnLst/>
            <a:rect r="r" b="b" t="t" l="l"/>
            <a:pathLst>
              <a:path h="2946364" w="2898485">
                <a:moveTo>
                  <a:pt x="0" y="0"/>
                </a:moveTo>
                <a:lnTo>
                  <a:pt x="2898486" y="0"/>
                </a:lnTo>
                <a:lnTo>
                  <a:pt x="2898486" y="2946364"/>
                </a:lnTo>
                <a:lnTo>
                  <a:pt x="0" y="2946364"/>
                </a:lnTo>
                <a:lnTo>
                  <a:pt x="0" y="0"/>
                </a:lnTo>
                <a:close/>
              </a:path>
            </a:pathLst>
          </a:custGeom>
          <a:blipFill>
            <a:blip r:embed="rId9"/>
            <a:stretch>
              <a:fillRect l="0" t="0" r="0" b="0"/>
            </a:stretch>
          </a:blipFill>
        </p:spPr>
      </p:sp>
      <p:sp>
        <p:nvSpPr>
          <p:cNvPr name="Freeform 7" id="7"/>
          <p:cNvSpPr/>
          <p:nvPr/>
        </p:nvSpPr>
        <p:spPr>
          <a:xfrm flipH="false" flipV="false" rot="0">
            <a:off x="14551279" y="8808048"/>
            <a:ext cx="2045284" cy="2309869"/>
          </a:xfrm>
          <a:custGeom>
            <a:avLst/>
            <a:gdLst/>
            <a:ahLst/>
            <a:cxnLst/>
            <a:rect r="r" b="b" t="t" l="l"/>
            <a:pathLst>
              <a:path h="2309869" w="2045284">
                <a:moveTo>
                  <a:pt x="0" y="0"/>
                </a:moveTo>
                <a:lnTo>
                  <a:pt x="2045283" y="0"/>
                </a:lnTo>
                <a:lnTo>
                  <a:pt x="2045283" y="2309869"/>
                </a:lnTo>
                <a:lnTo>
                  <a:pt x="0" y="230986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0">
            <a:off x="3397533" y="7880409"/>
            <a:ext cx="2898485" cy="2946364"/>
          </a:xfrm>
          <a:custGeom>
            <a:avLst/>
            <a:gdLst/>
            <a:ahLst/>
            <a:cxnLst/>
            <a:rect r="r" b="b" t="t" l="l"/>
            <a:pathLst>
              <a:path h="2946364" w="2898485">
                <a:moveTo>
                  <a:pt x="0" y="0"/>
                </a:moveTo>
                <a:lnTo>
                  <a:pt x="2898485" y="0"/>
                </a:lnTo>
                <a:lnTo>
                  <a:pt x="2898485" y="2946364"/>
                </a:lnTo>
                <a:lnTo>
                  <a:pt x="0" y="2946364"/>
                </a:lnTo>
                <a:lnTo>
                  <a:pt x="0" y="0"/>
                </a:lnTo>
                <a:close/>
              </a:path>
            </a:pathLst>
          </a:custGeom>
          <a:blipFill>
            <a:blip r:embed="rId9"/>
            <a:stretch>
              <a:fillRect l="0" t="0" r="0" b="0"/>
            </a:stretch>
          </a:blipFill>
        </p:spPr>
      </p:sp>
      <p:sp>
        <p:nvSpPr>
          <p:cNvPr name="Freeform 9" id="9"/>
          <p:cNvSpPr/>
          <p:nvPr/>
        </p:nvSpPr>
        <p:spPr>
          <a:xfrm flipH="false" flipV="false" rot="0">
            <a:off x="14551279" y="7383765"/>
            <a:ext cx="1955335" cy="1734915"/>
          </a:xfrm>
          <a:custGeom>
            <a:avLst/>
            <a:gdLst/>
            <a:ahLst/>
            <a:cxnLst/>
            <a:rect r="r" b="b" t="t" l="l"/>
            <a:pathLst>
              <a:path h="1734915" w="1955335">
                <a:moveTo>
                  <a:pt x="0" y="0"/>
                </a:moveTo>
                <a:lnTo>
                  <a:pt x="1955335" y="0"/>
                </a:lnTo>
                <a:lnTo>
                  <a:pt x="1955335" y="1734915"/>
                </a:lnTo>
                <a:lnTo>
                  <a:pt x="0" y="173491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0" id="10"/>
          <p:cNvSpPr/>
          <p:nvPr/>
        </p:nvSpPr>
        <p:spPr>
          <a:xfrm flipH="false" flipV="false" rot="0">
            <a:off x="7895920" y="1102368"/>
            <a:ext cx="10070592" cy="8251223"/>
          </a:xfrm>
          <a:custGeom>
            <a:avLst/>
            <a:gdLst/>
            <a:ahLst/>
            <a:cxnLst/>
            <a:rect r="r" b="b" t="t" l="l"/>
            <a:pathLst>
              <a:path h="8251223" w="10070592">
                <a:moveTo>
                  <a:pt x="0" y="0"/>
                </a:moveTo>
                <a:lnTo>
                  <a:pt x="10070592" y="0"/>
                </a:lnTo>
                <a:lnTo>
                  <a:pt x="10070592" y="8251223"/>
                </a:lnTo>
                <a:lnTo>
                  <a:pt x="0" y="8251223"/>
                </a:lnTo>
                <a:lnTo>
                  <a:pt x="0" y="0"/>
                </a:lnTo>
                <a:close/>
              </a:path>
            </a:pathLst>
          </a:custGeom>
          <a:blipFill>
            <a:blip r:embed="rId14"/>
            <a:stretch>
              <a:fillRect l="0" t="0" r="0" b="0"/>
            </a:stretch>
          </a:blipFill>
        </p:spPr>
      </p:sp>
      <p:grpSp>
        <p:nvGrpSpPr>
          <p:cNvPr name="Group 11" id="11"/>
          <p:cNvGrpSpPr/>
          <p:nvPr/>
        </p:nvGrpSpPr>
        <p:grpSpPr>
          <a:xfrm rot="0">
            <a:off x="398879" y="2665298"/>
            <a:ext cx="6622417" cy="7278347"/>
            <a:chOff x="0" y="0"/>
            <a:chExt cx="1744176" cy="1916931"/>
          </a:xfrm>
        </p:grpSpPr>
        <p:sp>
          <p:nvSpPr>
            <p:cNvPr name="Freeform 12" id="12"/>
            <p:cNvSpPr/>
            <p:nvPr/>
          </p:nvSpPr>
          <p:spPr>
            <a:xfrm flipH="false" flipV="false" rot="0">
              <a:off x="0" y="0"/>
              <a:ext cx="1744176" cy="1916931"/>
            </a:xfrm>
            <a:custGeom>
              <a:avLst/>
              <a:gdLst/>
              <a:ahLst/>
              <a:cxnLst/>
              <a:rect r="r" b="b" t="t" l="l"/>
              <a:pathLst>
                <a:path h="1916931" w="1744176">
                  <a:moveTo>
                    <a:pt x="59621" y="0"/>
                  </a:moveTo>
                  <a:lnTo>
                    <a:pt x="1684554" y="0"/>
                  </a:lnTo>
                  <a:cubicBezTo>
                    <a:pt x="1717482" y="0"/>
                    <a:pt x="1744176" y="26693"/>
                    <a:pt x="1744176" y="59621"/>
                  </a:cubicBezTo>
                  <a:lnTo>
                    <a:pt x="1744176" y="1857310"/>
                  </a:lnTo>
                  <a:cubicBezTo>
                    <a:pt x="1744176" y="1890238"/>
                    <a:pt x="1717482" y="1916931"/>
                    <a:pt x="1684554" y="1916931"/>
                  </a:cubicBezTo>
                  <a:lnTo>
                    <a:pt x="59621" y="1916931"/>
                  </a:lnTo>
                  <a:cubicBezTo>
                    <a:pt x="26693" y="1916931"/>
                    <a:pt x="0" y="1890238"/>
                    <a:pt x="0" y="1857310"/>
                  </a:cubicBezTo>
                  <a:lnTo>
                    <a:pt x="0" y="59621"/>
                  </a:lnTo>
                  <a:cubicBezTo>
                    <a:pt x="0" y="26693"/>
                    <a:pt x="26693" y="0"/>
                    <a:pt x="59621" y="0"/>
                  </a:cubicBezTo>
                  <a:close/>
                </a:path>
              </a:pathLst>
            </a:custGeom>
            <a:solidFill>
              <a:srgbClr val="FFAC33"/>
            </a:solidFill>
          </p:spPr>
        </p:sp>
        <p:sp>
          <p:nvSpPr>
            <p:cNvPr name="TextBox 13" id="13"/>
            <p:cNvSpPr txBox="true"/>
            <p:nvPr/>
          </p:nvSpPr>
          <p:spPr>
            <a:xfrm>
              <a:off x="0" y="-38100"/>
              <a:ext cx="1744176" cy="1955031"/>
            </a:xfrm>
            <a:prstGeom prst="rect">
              <a:avLst/>
            </a:prstGeom>
          </p:spPr>
          <p:txBody>
            <a:bodyPr anchor="ctr" rtlCol="false" tIns="50800" lIns="50800" bIns="50800" rIns="50800"/>
            <a:lstStyle/>
            <a:p>
              <a:pPr algn="ctr">
                <a:lnSpc>
                  <a:spcPts val="2659"/>
                </a:lnSpc>
              </a:pPr>
            </a:p>
          </p:txBody>
        </p:sp>
      </p:grpSp>
      <p:sp>
        <p:nvSpPr>
          <p:cNvPr name="TextBox 14" id="14"/>
          <p:cNvSpPr txBox="true"/>
          <p:nvPr/>
        </p:nvSpPr>
        <p:spPr>
          <a:xfrm rot="0">
            <a:off x="2109019" y="857250"/>
            <a:ext cx="3202137" cy="1517889"/>
          </a:xfrm>
          <a:prstGeom prst="rect">
            <a:avLst/>
          </a:prstGeom>
        </p:spPr>
        <p:txBody>
          <a:bodyPr anchor="t" rtlCol="false" tIns="0" lIns="0" bIns="0" rIns="0">
            <a:spAutoFit/>
          </a:bodyPr>
          <a:lstStyle/>
          <a:p>
            <a:pPr algn="ctr">
              <a:lnSpc>
                <a:spcPts val="12411"/>
              </a:lnSpc>
              <a:spcBef>
                <a:spcPct val="0"/>
              </a:spcBef>
            </a:pPr>
            <a:r>
              <a:rPr lang="en-US" b="true" sz="8865">
                <a:solidFill>
                  <a:srgbClr val="FFCC4D"/>
                </a:solidFill>
                <a:latin typeface="One Little Font Bold"/>
                <a:ea typeface="One Little Font Bold"/>
                <a:cs typeface="One Little Font Bold"/>
                <a:sym typeface="One Little Font Bold"/>
              </a:rPr>
              <a:t>Klitoris</a:t>
            </a:r>
          </a:p>
        </p:txBody>
      </p:sp>
      <p:sp>
        <p:nvSpPr>
          <p:cNvPr name="TextBox 15" id="15"/>
          <p:cNvSpPr txBox="true"/>
          <p:nvPr/>
        </p:nvSpPr>
        <p:spPr>
          <a:xfrm rot="0">
            <a:off x="1124156" y="2589098"/>
            <a:ext cx="5171863" cy="7354547"/>
          </a:xfrm>
          <a:prstGeom prst="rect">
            <a:avLst/>
          </a:prstGeom>
        </p:spPr>
        <p:txBody>
          <a:bodyPr anchor="t" rtlCol="false" tIns="0" lIns="0" bIns="0" rIns="0">
            <a:spAutoFit/>
          </a:bodyPr>
          <a:lstStyle/>
          <a:p>
            <a:pPr algn="ctr">
              <a:lnSpc>
                <a:spcPts val="5831"/>
              </a:lnSpc>
              <a:spcBef>
                <a:spcPct val="0"/>
              </a:spcBef>
            </a:pPr>
            <a:r>
              <a:rPr lang="en-US" sz="4165">
                <a:solidFill>
                  <a:srgbClr val="FFF1CC"/>
                </a:solidFill>
                <a:latin typeface="Sniglet"/>
                <a:ea typeface="Sniglet"/>
                <a:cs typeface="Sniglet"/>
                <a:sym typeface="Sniglet"/>
              </a:rPr>
              <a:t>fungsi klitoris adalah memberi kenikmatan seksual. Meski seluruh vulva bisa mendapatkan rangsangan secara seksual, klitoris menjadi bagian yang memberi sensasi paling intens</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FF1CC"/>
        </a:solidFill>
      </p:bgPr>
    </p:bg>
    <p:spTree>
      <p:nvGrpSpPr>
        <p:cNvPr id="1" name=""/>
        <p:cNvGrpSpPr/>
        <p:nvPr/>
      </p:nvGrpSpPr>
      <p:grpSpPr>
        <a:xfrm>
          <a:off x="0" y="0"/>
          <a:ext cx="0" cy="0"/>
          <a:chOff x="0" y="0"/>
          <a:chExt cx="0" cy="0"/>
        </a:xfrm>
      </p:grpSpPr>
      <p:sp>
        <p:nvSpPr>
          <p:cNvPr name="Freeform 2" id="2"/>
          <p:cNvSpPr/>
          <p:nvPr/>
        </p:nvSpPr>
        <p:spPr>
          <a:xfrm flipH="false" flipV="false" rot="0">
            <a:off x="0" y="8577134"/>
            <a:ext cx="18878881" cy="2540783"/>
          </a:xfrm>
          <a:custGeom>
            <a:avLst/>
            <a:gdLst/>
            <a:ahLst/>
            <a:cxnLst/>
            <a:rect r="r" b="b" t="t" l="l"/>
            <a:pathLst>
              <a:path h="2540783" w="18878881">
                <a:moveTo>
                  <a:pt x="0" y="0"/>
                </a:moveTo>
                <a:lnTo>
                  <a:pt x="18878881" y="0"/>
                </a:lnTo>
                <a:lnTo>
                  <a:pt x="18878881" y="2540783"/>
                </a:lnTo>
                <a:lnTo>
                  <a:pt x="0" y="2540783"/>
                </a:lnTo>
                <a:lnTo>
                  <a:pt x="0" y="0"/>
                </a:lnTo>
                <a:close/>
              </a:path>
            </a:pathLst>
          </a:custGeom>
          <a:blipFill>
            <a:blip r:embed="rId2"/>
            <a:stretch>
              <a:fillRect l="0" t="0" r="0" b="0"/>
            </a:stretch>
          </a:blipFill>
        </p:spPr>
      </p:sp>
      <p:sp>
        <p:nvSpPr>
          <p:cNvPr name="Freeform 3" id="3"/>
          <p:cNvSpPr/>
          <p:nvPr/>
        </p:nvSpPr>
        <p:spPr>
          <a:xfrm flipH="true" flipV="false" rot="0">
            <a:off x="16172522" y="5962302"/>
            <a:ext cx="4453254" cy="4428964"/>
          </a:xfrm>
          <a:custGeom>
            <a:avLst/>
            <a:gdLst/>
            <a:ahLst/>
            <a:cxnLst/>
            <a:rect r="r" b="b" t="t" l="l"/>
            <a:pathLst>
              <a:path h="4428964" w="4453254">
                <a:moveTo>
                  <a:pt x="4453254" y="0"/>
                </a:moveTo>
                <a:lnTo>
                  <a:pt x="0" y="0"/>
                </a:lnTo>
                <a:lnTo>
                  <a:pt x="0" y="4428964"/>
                </a:lnTo>
                <a:lnTo>
                  <a:pt x="4453254" y="4428964"/>
                </a:lnTo>
                <a:lnTo>
                  <a:pt x="4453254"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true" flipV="false" rot="0">
            <a:off x="-797050" y="6200100"/>
            <a:ext cx="4235578" cy="4362487"/>
          </a:xfrm>
          <a:custGeom>
            <a:avLst/>
            <a:gdLst/>
            <a:ahLst/>
            <a:cxnLst/>
            <a:rect r="r" b="b" t="t" l="l"/>
            <a:pathLst>
              <a:path h="4362487" w="4235578">
                <a:moveTo>
                  <a:pt x="4235578" y="0"/>
                </a:moveTo>
                <a:lnTo>
                  <a:pt x="0" y="0"/>
                </a:lnTo>
                <a:lnTo>
                  <a:pt x="0" y="4362487"/>
                </a:lnTo>
                <a:lnTo>
                  <a:pt x="4235578" y="4362487"/>
                </a:lnTo>
                <a:lnTo>
                  <a:pt x="4235578"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028700" y="8769373"/>
            <a:ext cx="2335734" cy="2348544"/>
          </a:xfrm>
          <a:custGeom>
            <a:avLst/>
            <a:gdLst/>
            <a:ahLst/>
            <a:cxnLst/>
            <a:rect r="r" b="b" t="t" l="l"/>
            <a:pathLst>
              <a:path h="2348544" w="2335734">
                <a:moveTo>
                  <a:pt x="0" y="0"/>
                </a:moveTo>
                <a:lnTo>
                  <a:pt x="2335734" y="0"/>
                </a:lnTo>
                <a:lnTo>
                  <a:pt x="2335734" y="2348544"/>
                </a:lnTo>
                <a:lnTo>
                  <a:pt x="0" y="234854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11481973" y="7880409"/>
            <a:ext cx="2898485" cy="2946364"/>
          </a:xfrm>
          <a:custGeom>
            <a:avLst/>
            <a:gdLst/>
            <a:ahLst/>
            <a:cxnLst/>
            <a:rect r="r" b="b" t="t" l="l"/>
            <a:pathLst>
              <a:path h="2946364" w="2898485">
                <a:moveTo>
                  <a:pt x="0" y="0"/>
                </a:moveTo>
                <a:lnTo>
                  <a:pt x="2898486" y="0"/>
                </a:lnTo>
                <a:lnTo>
                  <a:pt x="2898486" y="2946364"/>
                </a:lnTo>
                <a:lnTo>
                  <a:pt x="0" y="2946364"/>
                </a:lnTo>
                <a:lnTo>
                  <a:pt x="0" y="0"/>
                </a:lnTo>
                <a:close/>
              </a:path>
            </a:pathLst>
          </a:custGeom>
          <a:blipFill>
            <a:blip r:embed="rId9"/>
            <a:stretch>
              <a:fillRect l="0" t="0" r="0" b="0"/>
            </a:stretch>
          </a:blipFill>
        </p:spPr>
      </p:sp>
      <p:sp>
        <p:nvSpPr>
          <p:cNvPr name="Freeform 7" id="7"/>
          <p:cNvSpPr/>
          <p:nvPr/>
        </p:nvSpPr>
        <p:spPr>
          <a:xfrm flipH="false" flipV="false" rot="0">
            <a:off x="14551279" y="8808048"/>
            <a:ext cx="2045284" cy="2309869"/>
          </a:xfrm>
          <a:custGeom>
            <a:avLst/>
            <a:gdLst/>
            <a:ahLst/>
            <a:cxnLst/>
            <a:rect r="r" b="b" t="t" l="l"/>
            <a:pathLst>
              <a:path h="2309869" w="2045284">
                <a:moveTo>
                  <a:pt x="0" y="0"/>
                </a:moveTo>
                <a:lnTo>
                  <a:pt x="2045283" y="0"/>
                </a:lnTo>
                <a:lnTo>
                  <a:pt x="2045283" y="2309869"/>
                </a:lnTo>
                <a:lnTo>
                  <a:pt x="0" y="230986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0">
            <a:off x="3397533" y="7880409"/>
            <a:ext cx="2898485" cy="2946364"/>
          </a:xfrm>
          <a:custGeom>
            <a:avLst/>
            <a:gdLst/>
            <a:ahLst/>
            <a:cxnLst/>
            <a:rect r="r" b="b" t="t" l="l"/>
            <a:pathLst>
              <a:path h="2946364" w="2898485">
                <a:moveTo>
                  <a:pt x="0" y="0"/>
                </a:moveTo>
                <a:lnTo>
                  <a:pt x="2898485" y="0"/>
                </a:lnTo>
                <a:lnTo>
                  <a:pt x="2898485" y="2946364"/>
                </a:lnTo>
                <a:lnTo>
                  <a:pt x="0" y="2946364"/>
                </a:lnTo>
                <a:lnTo>
                  <a:pt x="0" y="0"/>
                </a:lnTo>
                <a:close/>
              </a:path>
            </a:pathLst>
          </a:custGeom>
          <a:blipFill>
            <a:blip r:embed="rId9"/>
            <a:stretch>
              <a:fillRect l="0" t="0" r="0" b="0"/>
            </a:stretch>
          </a:blipFill>
        </p:spPr>
      </p:sp>
      <p:sp>
        <p:nvSpPr>
          <p:cNvPr name="Freeform 9" id="9"/>
          <p:cNvSpPr/>
          <p:nvPr/>
        </p:nvSpPr>
        <p:spPr>
          <a:xfrm flipH="false" flipV="false" rot="0">
            <a:off x="14551279" y="7383765"/>
            <a:ext cx="1955335" cy="1734915"/>
          </a:xfrm>
          <a:custGeom>
            <a:avLst/>
            <a:gdLst/>
            <a:ahLst/>
            <a:cxnLst/>
            <a:rect r="r" b="b" t="t" l="l"/>
            <a:pathLst>
              <a:path h="1734915" w="1955335">
                <a:moveTo>
                  <a:pt x="0" y="0"/>
                </a:moveTo>
                <a:lnTo>
                  <a:pt x="1955335" y="0"/>
                </a:lnTo>
                <a:lnTo>
                  <a:pt x="1955335" y="1734915"/>
                </a:lnTo>
                <a:lnTo>
                  <a:pt x="0" y="173491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0" id="10"/>
          <p:cNvSpPr/>
          <p:nvPr/>
        </p:nvSpPr>
        <p:spPr>
          <a:xfrm flipH="false" flipV="false" rot="0">
            <a:off x="7895920" y="1102368"/>
            <a:ext cx="10070592" cy="8251223"/>
          </a:xfrm>
          <a:custGeom>
            <a:avLst/>
            <a:gdLst/>
            <a:ahLst/>
            <a:cxnLst/>
            <a:rect r="r" b="b" t="t" l="l"/>
            <a:pathLst>
              <a:path h="8251223" w="10070592">
                <a:moveTo>
                  <a:pt x="0" y="0"/>
                </a:moveTo>
                <a:lnTo>
                  <a:pt x="10070592" y="0"/>
                </a:lnTo>
                <a:lnTo>
                  <a:pt x="10070592" y="8251223"/>
                </a:lnTo>
                <a:lnTo>
                  <a:pt x="0" y="8251223"/>
                </a:lnTo>
                <a:lnTo>
                  <a:pt x="0" y="0"/>
                </a:lnTo>
                <a:close/>
              </a:path>
            </a:pathLst>
          </a:custGeom>
          <a:blipFill>
            <a:blip r:embed="rId14"/>
            <a:stretch>
              <a:fillRect l="0" t="0" r="0" b="0"/>
            </a:stretch>
          </a:blipFill>
        </p:spPr>
      </p:sp>
      <p:grpSp>
        <p:nvGrpSpPr>
          <p:cNvPr name="Group 11" id="11"/>
          <p:cNvGrpSpPr/>
          <p:nvPr/>
        </p:nvGrpSpPr>
        <p:grpSpPr>
          <a:xfrm rot="0">
            <a:off x="398879" y="2665298"/>
            <a:ext cx="6622417" cy="7278347"/>
            <a:chOff x="0" y="0"/>
            <a:chExt cx="1744176" cy="1916931"/>
          </a:xfrm>
        </p:grpSpPr>
        <p:sp>
          <p:nvSpPr>
            <p:cNvPr name="Freeform 12" id="12"/>
            <p:cNvSpPr/>
            <p:nvPr/>
          </p:nvSpPr>
          <p:spPr>
            <a:xfrm flipH="false" flipV="false" rot="0">
              <a:off x="0" y="0"/>
              <a:ext cx="1744176" cy="1916931"/>
            </a:xfrm>
            <a:custGeom>
              <a:avLst/>
              <a:gdLst/>
              <a:ahLst/>
              <a:cxnLst/>
              <a:rect r="r" b="b" t="t" l="l"/>
              <a:pathLst>
                <a:path h="1916931" w="1744176">
                  <a:moveTo>
                    <a:pt x="59621" y="0"/>
                  </a:moveTo>
                  <a:lnTo>
                    <a:pt x="1684554" y="0"/>
                  </a:lnTo>
                  <a:cubicBezTo>
                    <a:pt x="1717482" y="0"/>
                    <a:pt x="1744176" y="26693"/>
                    <a:pt x="1744176" y="59621"/>
                  </a:cubicBezTo>
                  <a:lnTo>
                    <a:pt x="1744176" y="1857310"/>
                  </a:lnTo>
                  <a:cubicBezTo>
                    <a:pt x="1744176" y="1890238"/>
                    <a:pt x="1717482" y="1916931"/>
                    <a:pt x="1684554" y="1916931"/>
                  </a:cubicBezTo>
                  <a:lnTo>
                    <a:pt x="59621" y="1916931"/>
                  </a:lnTo>
                  <a:cubicBezTo>
                    <a:pt x="26693" y="1916931"/>
                    <a:pt x="0" y="1890238"/>
                    <a:pt x="0" y="1857310"/>
                  </a:cubicBezTo>
                  <a:lnTo>
                    <a:pt x="0" y="59621"/>
                  </a:lnTo>
                  <a:cubicBezTo>
                    <a:pt x="0" y="26693"/>
                    <a:pt x="26693" y="0"/>
                    <a:pt x="59621" y="0"/>
                  </a:cubicBezTo>
                  <a:close/>
                </a:path>
              </a:pathLst>
            </a:custGeom>
            <a:solidFill>
              <a:srgbClr val="FFAC33"/>
            </a:solidFill>
          </p:spPr>
        </p:sp>
        <p:sp>
          <p:nvSpPr>
            <p:cNvPr name="TextBox 13" id="13"/>
            <p:cNvSpPr txBox="true"/>
            <p:nvPr/>
          </p:nvSpPr>
          <p:spPr>
            <a:xfrm>
              <a:off x="0" y="-38100"/>
              <a:ext cx="1744176" cy="1955031"/>
            </a:xfrm>
            <a:prstGeom prst="rect">
              <a:avLst/>
            </a:prstGeom>
          </p:spPr>
          <p:txBody>
            <a:bodyPr anchor="ctr" rtlCol="false" tIns="50800" lIns="50800" bIns="50800" rIns="50800"/>
            <a:lstStyle/>
            <a:p>
              <a:pPr algn="ctr">
                <a:lnSpc>
                  <a:spcPts val="2659"/>
                </a:lnSpc>
              </a:pPr>
            </a:p>
          </p:txBody>
        </p:sp>
      </p:grpSp>
      <p:sp>
        <p:nvSpPr>
          <p:cNvPr name="TextBox 14" id="14"/>
          <p:cNvSpPr txBox="true"/>
          <p:nvPr/>
        </p:nvSpPr>
        <p:spPr>
          <a:xfrm rot="0">
            <a:off x="2337594" y="857250"/>
            <a:ext cx="2744986" cy="1517889"/>
          </a:xfrm>
          <a:prstGeom prst="rect">
            <a:avLst/>
          </a:prstGeom>
        </p:spPr>
        <p:txBody>
          <a:bodyPr anchor="t" rtlCol="false" tIns="0" lIns="0" bIns="0" rIns="0">
            <a:spAutoFit/>
          </a:bodyPr>
          <a:lstStyle/>
          <a:p>
            <a:pPr algn="ctr">
              <a:lnSpc>
                <a:spcPts val="12411"/>
              </a:lnSpc>
              <a:spcBef>
                <a:spcPct val="0"/>
              </a:spcBef>
            </a:pPr>
            <a:r>
              <a:rPr lang="en-US" b="true" sz="8865">
                <a:solidFill>
                  <a:srgbClr val="FFCC4D"/>
                </a:solidFill>
                <a:latin typeface="One Little Font Bold"/>
                <a:ea typeface="One Little Font Bold"/>
                <a:cs typeface="One Little Font Bold"/>
                <a:sym typeface="One Little Font Bold"/>
              </a:rPr>
              <a:t>Uretra</a:t>
            </a:r>
          </a:p>
        </p:txBody>
      </p:sp>
      <p:sp>
        <p:nvSpPr>
          <p:cNvPr name="TextBox 15" id="15"/>
          <p:cNvSpPr txBox="true"/>
          <p:nvPr/>
        </p:nvSpPr>
        <p:spPr>
          <a:xfrm rot="0">
            <a:off x="1124156" y="3240963"/>
            <a:ext cx="5171863" cy="5877717"/>
          </a:xfrm>
          <a:prstGeom prst="rect">
            <a:avLst/>
          </a:prstGeom>
        </p:spPr>
        <p:txBody>
          <a:bodyPr anchor="t" rtlCol="false" tIns="0" lIns="0" bIns="0" rIns="0">
            <a:spAutoFit/>
          </a:bodyPr>
          <a:lstStyle/>
          <a:p>
            <a:pPr algn="ctr">
              <a:lnSpc>
                <a:spcPts val="5831"/>
              </a:lnSpc>
              <a:spcBef>
                <a:spcPct val="0"/>
              </a:spcBef>
            </a:pPr>
            <a:r>
              <a:rPr lang="en-US" sz="4165">
                <a:solidFill>
                  <a:srgbClr val="FFF1CC"/>
                </a:solidFill>
                <a:latin typeface="Sniglet"/>
                <a:ea typeface="Sniglet"/>
                <a:cs typeface="Sniglet"/>
                <a:sym typeface="Sniglet"/>
              </a:rPr>
              <a:t>Fungsi uretra pada wanita adalah untuk menyalurkan urine dari kandung kemih ke luar tubuh. Uretra pada wanita memiliki panjang sekitar 4–6,5 cm.</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FF1CC"/>
        </a:solidFill>
      </p:bgPr>
    </p:bg>
    <p:spTree>
      <p:nvGrpSpPr>
        <p:cNvPr id="1" name=""/>
        <p:cNvGrpSpPr/>
        <p:nvPr/>
      </p:nvGrpSpPr>
      <p:grpSpPr>
        <a:xfrm>
          <a:off x="0" y="0"/>
          <a:ext cx="0" cy="0"/>
          <a:chOff x="0" y="0"/>
          <a:chExt cx="0" cy="0"/>
        </a:xfrm>
      </p:grpSpPr>
      <p:sp>
        <p:nvSpPr>
          <p:cNvPr name="Freeform 2" id="2"/>
          <p:cNvSpPr/>
          <p:nvPr/>
        </p:nvSpPr>
        <p:spPr>
          <a:xfrm flipH="false" flipV="false" rot="0">
            <a:off x="0" y="8577134"/>
            <a:ext cx="18878881" cy="2540783"/>
          </a:xfrm>
          <a:custGeom>
            <a:avLst/>
            <a:gdLst/>
            <a:ahLst/>
            <a:cxnLst/>
            <a:rect r="r" b="b" t="t" l="l"/>
            <a:pathLst>
              <a:path h="2540783" w="18878881">
                <a:moveTo>
                  <a:pt x="0" y="0"/>
                </a:moveTo>
                <a:lnTo>
                  <a:pt x="18878881" y="0"/>
                </a:lnTo>
                <a:lnTo>
                  <a:pt x="18878881" y="2540783"/>
                </a:lnTo>
                <a:lnTo>
                  <a:pt x="0" y="2540783"/>
                </a:lnTo>
                <a:lnTo>
                  <a:pt x="0" y="0"/>
                </a:lnTo>
                <a:close/>
              </a:path>
            </a:pathLst>
          </a:custGeom>
          <a:blipFill>
            <a:blip r:embed="rId2"/>
            <a:stretch>
              <a:fillRect l="0" t="0" r="0" b="0"/>
            </a:stretch>
          </a:blipFill>
        </p:spPr>
      </p:sp>
      <p:sp>
        <p:nvSpPr>
          <p:cNvPr name="Freeform 3" id="3"/>
          <p:cNvSpPr/>
          <p:nvPr/>
        </p:nvSpPr>
        <p:spPr>
          <a:xfrm flipH="true" flipV="false" rot="0">
            <a:off x="16172522" y="5962302"/>
            <a:ext cx="4453254" cy="4428964"/>
          </a:xfrm>
          <a:custGeom>
            <a:avLst/>
            <a:gdLst/>
            <a:ahLst/>
            <a:cxnLst/>
            <a:rect r="r" b="b" t="t" l="l"/>
            <a:pathLst>
              <a:path h="4428964" w="4453254">
                <a:moveTo>
                  <a:pt x="4453254" y="0"/>
                </a:moveTo>
                <a:lnTo>
                  <a:pt x="0" y="0"/>
                </a:lnTo>
                <a:lnTo>
                  <a:pt x="0" y="4428964"/>
                </a:lnTo>
                <a:lnTo>
                  <a:pt x="4453254" y="4428964"/>
                </a:lnTo>
                <a:lnTo>
                  <a:pt x="4453254"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true" flipV="false" rot="0">
            <a:off x="-797050" y="6200100"/>
            <a:ext cx="4235578" cy="4362487"/>
          </a:xfrm>
          <a:custGeom>
            <a:avLst/>
            <a:gdLst/>
            <a:ahLst/>
            <a:cxnLst/>
            <a:rect r="r" b="b" t="t" l="l"/>
            <a:pathLst>
              <a:path h="4362487" w="4235578">
                <a:moveTo>
                  <a:pt x="4235578" y="0"/>
                </a:moveTo>
                <a:lnTo>
                  <a:pt x="0" y="0"/>
                </a:lnTo>
                <a:lnTo>
                  <a:pt x="0" y="4362487"/>
                </a:lnTo>
                <a:lnTo>
                  <a:pt x="4235578" y="4362487"/>
                </a:lnTo>
                <a:lnTo>
                  <a:pt x="4235578"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028700" y="8769373"/>
            <a:ext cx="2335734" cy="2348544"/>
          </a:xfrm>
          <a:custGeom>
            <a:avLst/>
            <a:gdLst/>
            <a:ahLst/>
            <a:cxnLst/>
            <a:rect r="r" b="b" t="t" l="l"/>
            <a:pathLst>
              <a:path h="2348544" w="2335734">
                <a:moveTo>
                  <a:pt x="0" y="0"/>
                </a:moveTo>
                <a:lnTo>
                  <a:pt x="2335734" y="0"/>
                </a:lnTo>
                <a:lnTo>
                  <a:pt x="2335734" y="2348544"/>
                </a:lnTo>
                <a:lnTo>
                  <a:pt x="0" y="234854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11481973" y="7880409"/>
            <a:ext cx="2898485" cy="2946364"/>
          </a:xfrm>
          <a:custGeom>
            <a:avLst/>
            <a:gdLst/>
            <a:ahLst/>
            <a:cxnLst/>
            <a:rect r="r" b="b" t="t" l="l"/>
            <a:pathLst>
              <a:path h="2946364" w="2898485">
                <a:moveTo>
                  <a:pt x="0" y="0"/>
                </a:moveTo>
                <a:lnTo>
                  <a:pt x="2898486" y="0"/>
                </a:lnTo>
                <a:lnTo>
                  <a:pt x="2898486" y="2946364"/>
                </a:lnTo>
                <a:lnTo>
                  <a:pt x="0" y="2946364"/>
                </a:lnTo>
                <a:lnTo>
                  <a:pt x="0" y="0"/>
                </a:lnTo>
                <a:close/>
              </a:path>
            </a:pathLst>
          </a:custGeom>
          <a:blipFill>
            <a:blip r:embed="rId9"/>
            <a:stretch>
              <a:fillRect l="0" t="0" r="0" b="0"/>
            </a:stretch>
          </a:blipFill>
        </p:spPr>
      </p:sp>
      <p:sp>
        <p:nvSpPr>
          <p:cNvPr name="Freeform 7" id="7"/>
          <p:cNvSpPr/>
          <p:nvPr/>
        </p:nvSpPr>
        <p:spPr>
          <a:xfrm flipH="false" flipV="false" rot="0">
            <a:off x="14551279" y="8808048"/>
            <a:ext cx="2045284" cy="2309869"/>
          </a:xfrm>
          <a:custGeom>
            <a:avLst/>
            <a:gdLst/>
            <a:ahLst/>
            <a:cxnLst/>
            <a:rect r="r" b="b" t="t" l="l"/>
            <a:pathLst>
              <a:path h="2309869" w="2045284">
                <a:moveTo>
                  <a:pt x="0" y="0"/>
                </a:moveTo>
                <a:lnTo>
                  <a:pt x="2045283" y="0"/>
                </a:lnTo>
                <a:lnTo>
                  <a:pt x="2045283" y="2309869"/>
                </a:lnTo>
                <a:lnTo>
                  <a:pt x="0" y="230986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0">
            <a:off x="3397533" y="7880409"/>
            <a:ext cx="2898485" cy="2946364"/>
          </a:xfrm>
          <a:custGeom>
            <a:avLst/>
            <a:gdLst/>
            <a:ahLst/>
            <a:cxnLst/>
            <a:rect r="r" b="b" t="t" l="l"/>
            <a:pathLst>
              <a:path h="2946364" w="2898485">
                <a:moveTo>
                  <a:pt x="0" y="0"/>
                </a:moveTo>
                <a:lnTo>
                  <a:pt x="2898485" y="0"/>
                </a:lnTo>
                <a:lnTo>
                  <a:pt x="2898485" y="2946364"/>
                </a:lnTo>
                <a:lnTo>
                  <a:pt x="0" y="2946364"/>
                </a:lnTo>
                <a:lnTo>
                  <a:pt x="0" y="0"/>
                </a:lnTo>
                <a:close/>
              </a:path>
            </a:pathLst>
          </a:custGeom>
          <a:blipFill>
            <a:blip r:embed="rId9"/>
            <a:stretch>
              <a:fillRect l="0" t="0" r="0" b="0"/>
            </a:stretch>
          </a:blipFill>
        </p:spPr>
      </p:sp>
      <p:sp>
        <p:nvSpPr>
          <p:cNvPr name="Freeform 9" id="9"/>
          <p:cNvSpPr/>
          <p:nvPr/>
        </p:nvSpPr>
        <p:spPr>
          <a:xfrm flipH="false" flipV="false" rot="0">
            <a:off x="14551279" y="7383765"/>
            <a:ext cx="1955335" cy="1734915"/>
          </a:xfrm>
          <a:custGeom>
            <a:avLst/>
            <a:gdLst/>
            <a:ahLst/>
            <a:cxnLst/>
            <a:rect r="r" b="b" t="t" l="l"/>
            <a:pathLst>
              <a:path h="1734915" w="1955335">
                <a:moveTo>
                  <a:pt x="0" y="0"/>
                </a:moveTo>
                <a:lnTo>
                  <a:pt x="1955335" y="0"/>
                </a:lnTo>
                <a:lnTo>
                  <a:pt x="1955335" y="1734915"/>
                </a:lnTo>
                <a:lnTo>
                  <a:pt x="0" y="173491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0" id="10"/>
          <p:cNvSpPr/>
          <p:nvPr/>
        </p:nvSpPr>
        <p:spPr>
          <a:xfrm flipH="false" flipV="false" rot="0">
            <a:off x="7895920" y="1102368"/>
            <a:ext cx="10070592" cy="8251223"/>
          </a:xfrm>
          <a:custGeom>
            <a:avLst/>
            <a:gdLst/>
            <a:ahLst/>
            <a:cxnLst/>
            <a:rect r="r" b="b" t="t" l="l"/>
            <a:pathLst>
              <a:path h="8251223" w="10070592">
                <a:moveTo>
                  <a:pt x="0" y="0"/>
                </a:moveTo>
                <a:lnTo>
                  <a:pt x="10070592" y="0"/>
                </a:lnTo>
                <a:lnTo>
                  <a:pt x="10070592" y="8251223"/>
                </a:lnTo>
                <a:lnTo>
                  <a:pt x="0" y="8251223"/>
                </a:lnTo>
                <a:lnTo>
                  <a:pt x="0" y="0"/>
                </a:lnTo>
                <a:close/>
              </a:path>
            </a:pathLst>
          </a:custGeom>
          <a:blipFill>
            <a:blip r:embed="rId14"/>
            <a:stretch>
              <a:fillRect l="0" t="0" r="0" b="0"/>
            </a:stretch>
          </a:blipFill>
        </p:spPr>
      </p:sp>
      <p:grpSp>
        <p:nvGrpSpPr>
          <p:cNvPr name="Group 11" id="11"/>
          <p:cNvGrpSpPr/>
          <p:nvPr/>
        </p:nvGrpSpPr>
        <p:grpSpPr>
          <a:xfrm rot="0">
            <a:off x="398879" y="2665298"/>
            <a:ext cx="6622417" cy="7278347"/>
            <a:chOff x="0" y="0"/>
            <a:chExt cx="1744176" cy="1916931"/>
          </a:xfrm>
        </p:grpSpPr>
        <p:sp>
          <p:nvSpPr>
            <p:cNvPr name="Freeform 12" id="12"/>
            <p:cNvSpPr/>
            <p:nvPr/>
          </p:nvSpPr>
          <p:spPr>
            <a:xfrm flipH="false" flipV="false" rot="0">
              <a:off x="0" y="0"/>
              <a:ext cx="1744176" cy="1916931"/>
            </a:xfrm>
            <a:custGeom>
              <a:avLst/>
              <a:gdLst/>
              <a:ahLst/>
              <a:cxnLst/>
              <a:rect r="r" b="b" t="t" l="l"/>
              <a:pathLst>
                <a:path h="1916931" w="1744176">
                  <a:moveTo>
                    <a:pt x="59621" y="0"/>
                  </a:moveTo>
                  <a:lnTo>
                    <a:pt x="1684554" y="0"/>
                  </a:lnTo>
                  <a:cubicBezTo>
                    <a:pt x="1717482" y="0"/>
                    <a:pt x="1744176" y="26693"/>
                    <a:pt x="1744176" y="59621"/>
                  </a:cubicBezTo>
                  <a:lnTo>
                    <a:pt x="1744176" y="1857310"/>
                  </a:lnTo>
                  <a:cubicBezTo>
                    <a:pt x="1744176" y="1890238"/>
                    <a:pt x="1717482" y="1916931"/>
                    <a:pt x="1684554" y="1916931"/>
                  </a:cubicBezTo>
                  <a:lnTo>
                    <a:pt x="59621" y="1916931"/>
                  </a:lnTo>
                  <a:cubicBezTo>
                    <a:pt x="26693" y="1916931"/>
                    <a:pt x="0" y="1890238"/>
                    <a:pt x="0" y="1857310"/>
                  </a:cubicBezTo>
                  <a:lnTo>
                    <a:pt x="0" y="59621"/>
                  </a:lnTo>
                  <a:cubicBezTo>
                    <a:pt x="0" y="26693"/>
                    <a:pt x="26693" y="0"/>
                    <a:pt x="59621" y="0"/>
                  </a:cubicBezTo>
                  <a:close/>
                </a:path>
              </a:pathLst>
            </a:custGeom>
            <a:solidFill>
              <a:srgbClr val="FFAC33"/>
            </a:solidFill>
          </p:spPr>
        </p:sp>
        <p:sp>
          <p:nvSpPr>
            <p:cNvPr name="TextBox 13" id="13"/>
            <p:cNvSpPr txBox="true"/>
            <p:nvPr/>
          </p:nvSpPr>
          <p:spPr>
            <a:xfrm>
              <a:off x="0" y="-38100"/>
              <a:ext cx="1744176" cy="1955031"/>
            </a:xfrm>
            <a:prstGeom prst="rect">
              <a:avLst/>
            </a:prstGeom>
          </p:spPr>
          <p:txBody>
            <a:bodyPr anchor="ctr" rtlCol="false" tIns="50800" lIns="50800" bIns="50800" rIns="50800"/>
            <a:lstStyle/>
            <a:p>
              <a:pPr algn="ctr">
                <a:lnSpc>
                  <a:spcPts val="2659"/>
                </a:lnSpc>
              </a:pPr>
            </a:p>
          </p:txBody>
        </p:sp>
      </p:grpSp>
      <p:sp>
        <p:nvSpPr>
          <p:cNvPr name="TextBox 14" id="14"/>
          <p:cNvSpPr txBox="true"/>
          <p:nvPr/>
        </p:nvSpPr>
        <p:spPr>
          <a:xfrm rot="0">
            <a:off x="788318" y="857250"/>
            <a:ext cx="5843538" cy="1517889"/>
          </a:xfrm>
          <a:prstGeom prst="rect">
            <a:avLst/>
          </a:prstGeom>
        </p:spPr>
        <p:txBody>
          <a:bodyPr anchor="t" rtlCol="false" tIns="0" lIns="0" bIns="0" rIns="0">
            <a:spAutoFit/>
          </a:bodyPr>
          <a:lstStyle/>
          <a:p>
            <a:pPr algn="ctr">
              <a:lnSpc>
                <a:spcPts val="12411"/>
              </a:lnSpc>
              <a:spcBef>
                <a:spcPct val="0"/>
              </a:spcBef>
            </a:pPr>
            <a:r>
              <a:rPr lang="en-US" b="true" sz="8865">
                <a:solidFill>
                  <a:srgbClr val="FFCC4D"/>
                </a:solidFill>
                <a:latin typeface="One Little Font Bold"/>
                <a:ea typeface="One Little Font Bold"/>
                <a:cs typeface="One Little Font Bold"/>
                <a:sym typeface="One Little Font Bold"/>
              </a:rPr>
              <a:t>Labia majora</a:t>
            </a:r>
          </a:p>
        </p:txBody>
      </p:sp>
      <p:sp>
        <p:nvSpPr>
          <p:cNvPr name="TextBox 15" id="15"/>
          <p:cNvSpPr txBox="true"/>
          <p:nvPr/>
        </p:nvSpPr>
        <p:spPr>
          <a:xfrm rot="0">
            <a:off x="1314953" y="2739891"/>
            <a:ext cx="4790267" cy="7702275"/>
          </a:xfrm>
          <a:prstGeom prst="rect">
            <a:avLst/>
          </a:prstGeom>
        </p:spPr>
        <p:txBody>
          <a:bodyPr anchor="t" rtlCol="false" tIns="0" lIns="0" bIns="0" rIns="0">
            <a:spAutoFit/>
          </a:bodyPr>
          <a:lstStyle/>
          <a:p>
            <a:pPr algn="ctr">
              <a:lnSpc>
                <a:spcPts val="4696"/>
              </a:lnSpc>
            </a:pPr>
            <a:r>
              <a:rPr lang="en-US" sz="3354">
                <a:solidFill>
                  <a:srgbClr val="FFF1CC"/>
                </a:solidFill>
                <a:latin typeface="Sniglet"/>
                <a:ea typeface="Sniglet"/>
                <a:cs typeface="Sniglet"/>
                <a:sym typeface="Sniglet"/>
              </a:rPr>
              <a:t>Labia majora atau bibir besar berfungsi untuk melindungi organ reproduksi wanita bagian luar lainnya, seperti labia minora, klitoris, lubang kemih, dan lubang vagina. Labia majora juga berfungsi untuk melindungi area kewanitaan dari kuman atau kotoran. </a:t>
            </a:r>
          </a:p>
          <a:p>
            <a:pPr algn="ctr">
              <a:lnSpc>
                <a:spcPts val="4696"/>
              </a:lnSpc>
              <a:spcBef>
                <a:spcPct val="0"/>
              </a:spcBef>
            </a:pP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FF1CC"/>
        </a:solidFill>
      </p:bgPr>
    </p:bg>
    <p:spTree>
      <p:nvGrpSpPr>
        <p:cNvPr id="1" name=""/>
        <p:cNvGrpSpPr/>
        <p:nvPr/>
      </p:nvGrpSpPr>
      <p:grpSpPr>
        <a:xfrm>
          <a:off x="0" y="0"/>
          <a:ext cx="0" cy="0"/>
          <a:chOff x="0" y="0"/>
          <a:chExt cx="0" cy="0"/>
        </a:xfrm>
      </p:grpSpPr>
      <p:sp>
        <p:nvSpPr>
          <p:cNvPr name="Freeform 2" id="2"/>
          <p:cNvSpPr/>
          <p:nvPr/>
        </p:nvSpPr>
        <p:spPr>
          <a:xfrm flipH="false" flipV="false" rot="0">
            <a:off x="0" y="8577134"/>
            <a:ext cx="18878881" cy="2540783"/>
          </a:xfrm>
          <a:custGeom>
            <a:avLst/>
            <a:gdLst/>
            <a:ahLst/>
            <a:cxnLst/>
            <a:rect r="r" b="b" t="t" l="l"/>
            <a:pathLst>
              <a:path h="2540783" w="18878881">
                <a:moveTo>
                  <a:pt x="0" y="0"/>
                </a:moveTo>
                <a:lnTo>
                  <a:pt x="18878881" y="0"/>
                </a:lnTo>
                <a:lnTo>
                  <a:pt x="18878881" y="2540783"/>
                </a:lnTo>
                <a:lnTo>
                  <a:pt x="0" y="2540783"/>
                </a:lnTo>
                <a:lnTo>
                  <a:pt x="0" y="0"/>
                </a:lnTo>
                <a:close/>
              </a:path>
            </a:pathLst>
          </a:custGeom>
          <a:blipFill>
            <a:blip r:embed="rId2"/>
            <a:stretch>
              <a:fillRect l="0" t="0" r="0" b="0"/>
            </a:stretch>
          </a:blipFill>
        </p:spPr>
      </p:sp>
      <p:sp>
        <p:nvSpPr>
          <p:cNvPr name="Freeform 3" id="3"/>
          <p:cNvSpPr/>
          <p:nvPr/>
        </p:nvSpPr>
        <p:spPr>
          <a:xfrm flipH="true" flipV="false" rot="0">
            <a:off x="16172522" y="5962302"/>
            <a:ext cx="4453254" cy="4428964"/>
          </a:xfrm>
          <a:custGeom>
            <a:avLst/>
            <a:gdLst/>
            <a:ahLst/>
            <a:cxnLst/>
            <a:rect r="r" b="b" t="t" l="l"/>
            <a:pathLst>
              <a:path h="4428964" w="4453254">
                <a:moveTo>
                  <a:pt x="4453254" y="0"/>
                </a:moveTo>
                <a:lnTo>
                  <a:pt x="0" y="0"/>
                </a:lnTo>
                <a:lnTo>
                  <a:pt x="0" y="4428964"/>
                </a:lnTo>
                <a:lnTo>
                  <a:pt x="4453254" y="4428964"/>
                </a:lnTo>
                <a:lnTo>
                  <a:pt x="4453254"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true" flipV="false" rot="0">
            <a:off x="-797050" y="6200100"/>
            <a:ext cx="4235578" cy="4362487"/>
          </a:xfrm>
          <a:custGeom>
            <a:avLst/>
            <a:gdLst/>
            <a:ahLst/>
            <a:cxnLst/>
            <a:rect r="r" b="b" t="t" l="l"/>
            <a:pathLst>
              <a:path h="4362487" w="4235578">
                <a:moveTo>
                  <a:pt x="4235578" y="0"/>
                </a:moveTo>
                <a:lnTo>
                  <a:pt x="0" y="0"/>
                </a:lnTo>
                <a:lnTo>
                  <a:pt x="0" y="4362487"/>
                </a:lnTo>
                <a:lnTo>
                  <a:pt x="4235578" y="4362487"/>
                </a:lnTo>
                <a:lnTo>
                  <a:pt x="4235578"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028700" y="8769373"/>
            <a:ext cx="2335734" cy="2348544"/>
          </a:xfrm>
          <a:custGeom>
            <a:avLst/>
            <a:gdLst/>
            <a:ahLst/>
            <a:cxnLst/>
            <a:rect r="r" b="b" t="t" l="l"/>
            <a:pathLst>
              <a:path h="2348544" w="2335734">
                <a:moveTo>
                  <a:pt x="0" y="0"/>
                </a:moveTo>
                <a:lnTo>
                  <a:pt x="2335734" y="0"/>
                </a:lnTo>
                <a:lnTo>
                  <a:pt x="2335734" y="2348544"/>
                </a:lnTo>
                <a:lnTo>
                  <a:pt x="0" y="234854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11481973" y="7880409"/>
            <a:ext cx="2898485" cy="2946364"/>
          </a:xfrm>
          <a:custGeom>
            <a:avLst/>
            <a:gdLst/>
            <a:ahLst/>
            <a:cxnLst/>
            <a:rect r="r" b="b" t="t" l="l"/>
            <a:pathLst>
              <a:path h="2946364" w="2898485">
                <a:moveTo>
                  <a:pt x="0" y="0"/>
                </a:moveTo>
                <a:lnTo>
                  <a:pt x="2898486" y="0"/>
                </a:lnTo>
                <a:lnTo>
                  <a:pt x="2898486" y="2946364"/>
                </a:lnTo>
                <a:lnTo>
                  <a:pt x="0" y="2946364"/>
                </a:lnTo>
                <a:lnTo>
                  <a:pt x="0" y="0"/>
                </a:lnTo>
                <a:close/>
              </a:path>
            </a:pathLst>
          </a:custGeom>
          <a:blipFill>
            <a:blip r:embed="rId9"/>
            <a:stretch>
              <a:fillRect l="0" t="0" r="0" b="0"/>
            </a:stretch>
          </a:blipFill>
        </p:spPr>
      </p:sp>
      <p:sp>
        <p:nvSpPr>
          <p:cNvPr name="Freeform 7" id="7"/>
          <p:cNvSpPr/>
          <p:nvPr/>
        </p:nvSpPr>
        <p:spPr>
          <a:xfrm flipH="false" flipV="false" rot="0">
            <a:off x="14551279" y="8808048"/>
            <a:ext cx="2045284" cy="2309869"/>
          </a:xfrm>
          <a:custGeom>
            <a:avLst/>
            <a:gdLst/>
            <a:ahLst/>
            <a:cxnLst/>
            <a:rect r="r" b="b" t="t" l="l"/>
            <a:pathLst>
              <a:path h="2309869" w="2045284">
                <a:moveTo>
                  <a:pt x="0" y="0"/>
                </a:moveTo>
                <a:lnTo>
                  <a:pt x="2045283" y="0"/>
                </a:lnTo>
                <a:lnTo>
                  <a:pt x="2045283" y="2309869"/>
                </a:lnTo>
                <a:lnTo>
                  <a:pt x="0" y="230986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0">
            <a:off x="3397533" y="7880409"/>
            <a:ext cx="2898485" cy="2946364"/>
          </a:xfrm>
          <a:custGeom>
            <a:avLst/>
            <a:gdLst/>
            <a:ahLst/>
            <a:cxnLst/>
            <a:rect r="r" b="b" t="t" l="l"/>
            <a:pathLst>
              <a:path h="2946364" w="2898485">
                <a:moveTo>
                  <a:pt x="0" y="0"/>
                </a:moveTo>
                <a:lnTo>
                  <a:pt x="2898485" y="0"/>
                </a:lnTo>
                <a:lnTo>
                  <a:pt x="2898485" y="2946364"/>
                </a:lnTo>
                <a:lnTo>
                  <a:pt x="0" y="2946364"/>
                </a:lnTo>
                <a:lnTo>
                  <a:pt x="0" y="0"/>
                </a:lnTo>
                <a:close/>
              </a:path>
            </a:pathLst>
          </a:custGeom>
          <a:blipFill>
            <a:blip r:embed="rId9"/>
            <a:stretch>
              <a:fillRect l="0" t="0" r="0" b="0"/>
            </a:stretch>
          </a:blipFill>
        </p:spPr>
      </p:sp>
      <p:sp>
        <p:nvSpPr>
          <p:cNvPr name="Freeform 9" id="9"/>
          <p:cNvSpPr/>
          <p:nvPr/>
        </p:nvSpPr>
        <p:spPr>
          <a:xfrm flipH="false" flipV="false" rot="0">
            <a:off x="14551279" y="7383765"/>
            <a:ext cx="1955335" cy="1734915"/>
          </a:xfrm>
          <a:custGeom>
            <a:avLst/>
            <a:gdLst/>
            <a:ahLst/>
            <a:cxnLst/>
            <a:rect r="r" b="b" t="t" l="l"/>
            <a:pathLst>
              <a:path h="1734915" w="1955335">
                <a:moveTo>
                  <a:pt x="0" y="0"/>
                </a:moveTo>
                <a:lnTo>
                  <a:pt x="1955335" y="0"/>
                </a:lnTo>
                <a:lnTo>
                  <a:pt x="1955335" y="1734915"/>
                </a:lnTo>
                <a:lnTo>
                  <a:pt x="0" y="173491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0" id="10"/>
          <p:cNvSpPr/>
          <p:nvPr/>
        </p:nvSpPr>
        <p:spPr>
          <a:xfrm flipH="false" flipV="false" rot="0">
            <a:off x="7895920" y="1102368"/>
            <a:ext cx="10070592" cy="8251223"/>
          </a:xfrm>
          <a:custGeom>
            <a:avLst/>
            <a:gdLst/>
            <a:ahLst/>
            <a:cxnLst/>
            <a:rect r="r" b="b" t="t" l="l"/>
            <a:pathLst>
              <a:path h="8251223" w="10070592">
                <a:moveTo>
                  <a:pt x="0" y="0"/>
                </a:moveTo>
                <a:lnTo>
                  <a:pt x="10070592" y="0"/>
                </a:lnTo>
                <a:lnTo>
                  <a:pt x="10070592" y="8251223"/>
                </a:lnTo>
                <a:lnTo>
                  <a:pt x="0" y="8251223"/>
                </a:lnTo>
                <a:lnTo>
                  <a:pt x="0" y="0"/>
                </a:lnTo>
                <a:close/>
              </a:path>
            </a:pathLst>
          </a:custGeom>
          <a:blipFill>
            <a:blip r:embed="rId14"/>
            <a:stretch>
              <a:fillRect l="0" t="0" r="0" b="0"/>
            </a:stretch>
          </a:blipFill>
        </p:spPr>
      </p:sp>
      <p:grpSp>
        <p:nvGrpSpPr>
          <p:cNvPr name="Group 11" id="11"/>
          <p:cNvGrpSpPr/>
          <p:nvPr/>
        </p:nvGrpSpPr>
        <p:grpSpPr>
          <a:xfrm rot="0">
            <a:off x="398879" y="2665298"/>
            <a:ext cx="6622417" cy="7278347"/>
            <a:chOff x="0" y="0"/>
            <a:chExt cx="1744176" cy="1916931"/>
          </a:xfrm>
        </p:grpSpPr>
        <p:sp>
          <p:nvSpPr>
            <p:cNvPr name="Freeform 12" id="12"/>
            <p:cNvSpPr/>
            <p:nvPr/>
          </p:nvSpPr>
          <p:spPr>
            <a:xfrm flipH="false" flipV="false" rot="0">
              <a:off x="0" y="0"/>
              <a:ext cx="1744176" cy="1916931"/>
            </a:xfrm>
            <a:custGeom>
              <a:avLst/>
              <a:gdLst/>
              <a:ahLst/>
              <a:cxnLst/>
              <a:rect r="r" b="b" t="t" l="l"/>
              <a:pathLst>
                <a:path h="1916931" w="1744176">
                  <a:moveTo>
                    <a:pt x="59621" y="0"/>
                  </a:moveTo>
                  <a:lnTo>
                    <a:pt x="1684554" y="0"/>
                  </a:lnTo>
                  <a:cubicBezTo>
                    <a:pt x="1717482" y="0"/>
                    <a:pt x="1744176" y="26693"/>
                    <a:pt x="1744176" y="59621"/>
                  </a:cubicBezTo>
                  <a:lnTo>
                    <a:pt x="1744176" y="1857310"/>
                  </a:lnTo>
                  <a:cubicBezTo>
                    <a:pt x="1744176" y="1890238"/>
                    <a:pt x="1717482" y="1916931"/>
                    <a:pt x="1684554" y="1916931"/>
                  </a:cubicBezTo>
                  <a:lnTo>
                    <a:pt x="59621" y="1916931"/>
                  </a:lnTo>
                  <a:cubicBezTo>
                    <a:pt x="26693" y="1916931"/>
                    <a:pt x="0" y="1890238"/>
                    <a:pt x="0" y="1857310"/>
                  </a:cubicBezTo>
                  <a:lnTo>
                    <a:pt x="0" y="59621"/>
                  </a:lnTo>
                  <a:cubicBezTo>
                    <a:pt x="0" y="26693"/>
                    <a:pt x="26693" y="0"/>
                    <a:pt x="59621" y="0"/>
                  </a:cubicBezTo>
                  <a:close/>
                </a:path>
              </a:pathLst>
            </a:custGeom>
            <a:solidFill>
              <a:srgbClr val="FFAC33"/>
            </a:solidFill>
          </p:spPr>
        </p:sp>
        <p:sp>
          <p:nvSpPr>
            <p:cNvPr name="TextBox 13" id="13"/>
            <p:cNvSpPr txBox="true"/>
            <p:nvPr/>
          </p:nvSpPr>
          <p:spPr>
            <a:xfrm>
              <a:off x="0" y="-38100"/>
              <a:ext cx="1744176" cy="1955031"/>
            </a:xfrm>
            <a:prstGeom prst="rect">
              <a:avLst/>
            </a:prstGeom>
          </p:spPr>
          <p:txBody>
            <a:bodyPr anchor="ctr" rtlCol="false" tIns="50800" lIns="50800" bIns="50800" rIns="50800"/>
            <a:lstStyle/>
            <a:p>
              <a:pPr algn="ctr">
                <a:lnSpc>
                  <a:spcPts val="2659"/>
                </a:lnSpc>
              </a:pPr>
            </a:p>
          </p:txBody>
        </p:sp>
      </p:grpSp>
      <p:sp>
        <p:nvSpPr>
          <p:cNvPr name="TextBox 14" id="14"/>
          <p:cNvSpPr txBox="true"/>
          <p:nvPr/>
        </p:nvSpPr>
        <p:spPr>
          <a:xfrm rot="0">
            <a:off x="-664460" y="876300"/>
            <a:ext cx="8749094" cy="1387355"/>
          </a:xfrm>
          <a:prstGeom prst="rect">
            <a:avLst/>
          </a:prstGeom>
        </p:spPr>
        <p:txBody>
          <a:bodyPr anchor="t" rtlCol="false" tIns="0" lIns="0" bIns="0" rIns="0">
            <a:spAutoFit/>
          </a:bodyPr>
          <a:lstStyle/>
          <a:p>
            <a:pPr algn="ctr">
              <a:lnSpc>
                <a:spcPts val="11384"/>
              </a:lnSpc>
              <a:spcBef>
                <a:spcPct val="0"/>
              </a:spcBef>
            </a:pPr>
            <a:r>
              <a:rPr lang="en-US" b="true" sz="8131">
                <a:solidFill>
                  <a:srgbClr val="FFCC4D"/>
                </a:solidFill>
                <a:latin typeface="One Little Font Bold"/>
                <a:ea typeface="One Little Font Bold"/>
                <a:cs typeface="One Little Font Bold"/>
                <a:sym typeface="One Little Font Bold"/>
              </a:rPr>
              <a:t>Clinical Perineum</a:t>
            </a:r>
          </a:p>
        </p:txBody>
      </p:sp>
      <p:sp>
        <p:nvSpPr>
          <p:cNvPr name="TextBox 15" id="15"/>
          <p:cNvSpPr txBox="true"/>
          <p:nvPr/>
        </p:nvSpPr>
        <p:spPr>
          <a:xfrm rot="0">
            <a:off x="597407" y="3019399"/>
            <a:ext cx="6034449" cy="6512994"/>
          </a:xfrm>
          <a:prstGeom prst="rect">
            <a:avLst/>
          </a:prstGeom>
        </p:spPr>
        <p:txBody>
          <a:bodyPr anchor="t" rtlCol="false" tIns="0" lIns="0" bIns="0" rIns="0">
            <a:spAutoFit/>
          </a:bodyPr>
          <a:lstStyle/>
          <a:p>
            <a:pPr algn="ctr">
              <a:lnSpc>
                <a:spcPts val="4696"/>
              </a:lnSpc>
              <a:spcBef>
                <a:spcPct val="0"/>
              </a:spcBef>
            </a:pPr>
            <a:r>
              <a:rPr lang="en-US" sz="3354">
                <a:solidFill>
                  <a:srgbClr val="FFF1CC"/>
                </a:solidFill>
                <a:latin typeface="Sniglet"/>
                <a:ea typeface="Sniglet"/>
                <a:cs typeface="Sniglet"/>
                <a:sym typeface="Sniglet"/>
              </a:rPr>
              <a:t>Di dalam tubuh, perineum terdiri dari jaringan yang membentuk bagian bawah rongga panggul. Perineum merupakan tempat umum terjadinya robekan saat melahirkan. Robekan kecil dapat sembuh dengan sendirinya, sedangkan robekan besar mungkin memerlukan jahitan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DAGRLmRQG6I</dc:identifier>
  <dcterms:modified xsi:type="dcterms:W3CDTF">2011-08-01T06:04:30Z</dcterms:modified>
  <cp:revision>1</cp:revision>
  <dc:title>Warna Warni Imut Ilustrasi Taman Bunga Tugas Kelompok Presentasi</dc:title>
</cp:coreProperties>
</file>