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dumu Regular" charset="1" panose="02000503000000000000"/>
      <p:regular r:id="rId20"/>
    </p:embeddedFont>
    <p:embeddedFont>
      <p:font typeface="Livvic" charset="1" panose="00000000000000000000"/>
      <p:regular r:id="rId21"/>
    </p:embeddedFont>
    <p:embeddedFont>
      <p:font typeface="Livvic Bold" charset="1" panose="00000000000000000000"/>
      <p:regular r:id="rId22"/>
    </p:embeddedFont>
    <p:embeddedFont>
      <p:font typeface="Livvic Semi-Bold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4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AA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52710" y="1563551"/>
            <a:ext cx="4895581" cy="7159898"/>
          </a:xfrm>
          <a:custGeom>
            <a:avLst/>
            <a:gdLst/>
            <a:ahLst/>
            <a:cxnLst/>
            <a:rect r="r" b="b" t="t" l="l"/>
            <a:pathLst>
              <a:path h="7159898" w="4895581">
                <a:moveTo>
                  <a:pt x="0" y="0"/>
                </a:moveTo>
                <a:lnTo>
                  <a:pt x="4895580" y="0"/>
                </a:lnTo>
                <a:lnTo>
                  <a:pt x="4895580" y="7159898"/>
                </a:lnTo>
                <a:lnTo>
                  <a:pt x="0" y="7159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5400000">
            <a:off x="10848188" y="2605370"/>
            <a:ext cx="11757729" cy="4437661"/>
          </a:xfrm>
          <a:custGeom>
            <a:avLst/>
            <a:gdLst/>
            <a:ahLst/>
            <a:cxnLst/>
            <a:rect r="r" b="b" t="t" l="l"/>
            <a:pathLst>
              <a:path h="4437661" w="11757729">
                <a:moveTo>
                  <a:pt x="0" y="0"/>
                </a:moveTo>
                <a:lnTo>
                  <a:pt x="11757729" y="0"/>
                </a:lnTo>
                <a:lnTo>
                  <a:pt x="11757729" y="4437662"/>
                </a:lnTo>
                <a:lnTo>
                  <a:pt x="0" y="44376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7248929" y="2251378"/>
            <a:ext cx="7259293" cy="31218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05"/>
              </a:lnSpc>
            </a:pPr>
            <a:r>
              <a:rPr lang="en-US" sz="8718">
                <a:solidFill>
                  <a:srgbClr val="201E4C"/>
                </a:solidFill>
                <a:latin typeface="Adumu Regular"/>
              </a:rPr>
              <a:t>SIMPLE PAST TENSE QUIZ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793884" y="5580845"/>
            <a:ext cx="6169384" cy="788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7"/>
              </a:lnSpc>
            </a:pPr>
            <a:r>
              <a:rPr lang="en-US" sz="4576">
                <a:solidFill>
                  <a:srgbClr val="201E4C"/>
                </a:solidFill>
                <a:latin typeface="Livvic"/>
              </a:rPr>
              <a:t>FOR 9TH GRADE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802419" y="7085565"/>
            <a:ext cx="2205759" cy="692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21"/>
              </a:lnSpc>
              <a:spcBef>
                <a:spcPct val="0"/>
              </a:spcBef>
            </a:pPr>
            <a:r>
              <a:rPr lang="en-US" sz="3814" spc="114" strike="noStrike" u="none">
                <a:solidFill>
                  <a:srgbClr val="3B1B72"/>
                </a:solidFill>
                <a:latin typeface="Livvic Bold"/>
              </a:rPr>
              <a:t>Teacher: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066607" y="7085565"/>
            <a:ext cx="3888126" cy="692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721"/>
              </a:lnSpc>
            </a:pPr>
            <a:r>
              <a:rPr lang="en-US" sz="3814" spc="114">
                <a:solidFill>
                  <a:srgbClr val="3B1B72"/>
                </a:solidFill>
                <a:latin typeface="Livvic"/>
              </a:rPr>
              <a:t>Eka Syovi Arianti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5D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5395711" y="-824576"/>
            <a:ext cx="7496579" cy="11936151"/>
          </a:xfrm>
          <a:custGeom>
            <a:avLst/>
            <a:gdLst/>
            <a:ahLst/>
            <a:cxnLst/>
            <a:rect r="r" b="b" t="t" l="l"/>
            <a:pathLst>
              <a:path h="11936151" w="7496579">
                <a:moveTo>
                  <a:pt x="0" y="0"/>
                </a:moveTo>
                <a:lnTo>
                  <a:pt x="7496578" y="0"/>
                </a:lnTo>
                <a:lnTo>
                  <a:pt x="7496578" y="11936152"/>
                </a:lnTo>
                <a:lnTo>
                  <a:pt x="0" y="1193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36548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1598475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201E4C"/>
                </a:solidFill>
                <a:latin typeface="Livvic Semi-Bold"/>
              </a:rPr>
              <a:t>jump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8150725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7" y="0"/>
                </a:lnTo>
                <a:lnTo>
                  <a:pt x="2142787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8312652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201E4C"/>
                </a:solidFill>
                <a:latin typeface="Livvic Semi-Bold"/>
              </a:rPr>
              <a:t>think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4708664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4870591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201E4C"/>
                </a:solidFill>
                <a:latin typeface="Livvic Semi-Bold"/>
              </a:rPr>
              <a:t>swim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676583" y="5143500"/>
            <a:ext cx="4102869" cy="4590622"/>
          </a:xfrm>
          <a:custGeom>
            <a:avLst/>
            <a:gdLst/>
            <a:ahLst/>
            <a:cxnLst/>
            <a:rect r="r" b="b" t="t" l="l"/>
            <a:pathLst>
              <a:path h="4590622" w="4102869">
                <a:moveTo>
                  <a:pt x="0" y="0"/>
                </a:moveTo>
                <a:lnTo>
                  <a:pt x="4102869" y="0"/>
                </a:lnTo>
                <a:lnTo>
                  <a:pt x="4102869" y="4590622"/>
                </a:lnTo>
                <a:lnTo>
                  <a:pt x="0" y="45906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4335973" y="3482649"/>
            <a:ext cx="9616055" cy="11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01E4C"/>
                </a:solidFill>
                <a:latin typeface="Livvic Semi-Bold"/>
              </a:rPr>
              <a:t>The superhero </a:t>
            </a:r>
            <a:r>
              <a:rPr lang="en-US" sz="3399" u="sng">
                <a:solidFill>
                  <a:srgbClr val="201E4C"/>
                </a:solidFill>
                <a:latin typeface="Livvic Semi-Bold"/>
              </a:rPr>
              <a:t>                   </a:t>
            </a:r>
            <a:r>
              <a:rPr lang="en-US" sz="3399">
                <a:solidFill>
                  <a:srgbClr val="201E4C"/>
                </a:solidFill>
                <a:latin typeface="Livvic Semi-Bold"/>
              </a:rPr>
              <a:t> over the building to catch the villian.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B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5395711" y="-824576"/>
            <a:ext cx="7496579" cy="11936151"/>
          </a:xfrm>
          <a:custGeom>
            <a:avLst/>
            <a:gdLst/>
            <a:ahLst/>
            <a:cxnLst/>
            <a:rect r="r" b="b" t="t" l="l"/>
            <a:pathLst>
              <a:path h="11936151" w="7496579">
                <a:moveTo>
                  <a:pt x="0" y="0"/>
                </a:moveTo>
                <a:lnTo>
                  <a:pt x="7496578" y="0"/>
                </a:lnTo>
                <a:lnTo>
                  <a:pt x="7496578" y="11936152"/>
                </a:lnTo>
                <a:lnTo>
                  <a:pt x="0" y="1193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36548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150725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7" y="0"/>
                </a:lnTo>
                <a:lnTo>
                  <a:pt x="2142787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708664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1008614">
            <a:off x="13181785" y="462747"/>
            <a:ext cx="4182859" cy="5278056"/>
          </a:xfrm>
          <a:custGeom>
            <a:avLst/>
            <a:gdLst/>
            <a:ahLst/>
            <a:cxnLst/>
            <a:rect r="r" b="b" t="t" l="l"/>
            <a:pathLst>
              <a:path h="5278056" w="4182859">
                <a:moveTo>
                  <a:pt x="0" y="0"/>
                </a:moveTo>
                <a:lnTo>
                  <a:pt x="4182860" y="0"/>
                </a:lnTo>
                <a:lnTo>
                  <a:pt x="4182860" y="5278056"/>
                </a:lnTo>
                <a:lnTo>
                  <a:pt x="0" y="527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1598475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wear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312652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rescue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70591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think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335973" y="3482649"/>
            <a:ext cx="9616055" cy="11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01E4C"/>
                </a:solidFill>
                <a:latin typeface="Livvic Semi-Bold"/>
              </a:rPr>
              <a:t>The superhero </a:t>
            </a:r>
            <a:r>
              <a:rPr lang="en-US" sz="3399" u="sng">
                <a:solidFill>
                  <a:srgbClr val="201E4C"/>
                </a:solidFill>
                <a:latin typeface="Livvic Semi-Bold"/>
              </a:rPr>
              <a:t>                   </a:t>
            </a:r>
            <a:r>
              <a:rPr lang="en-US" sz="3399">
                <a:solidFill>
                  <a:srgbClr val="201E4C"/>
                </a:solidFill>
                <a:latin typeface="Livvic Semi-Bold"/>
              </a:rPr>
              <a:t> the stranded hikers from the mountain top.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AA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5395711" y="-824576"/>
            <a:ext cx="7496579" cy="11936151"/>
          </a:xfrm>
          <a:custGeom>
            <a:avLst/>
            <a:gdLst/>
            <a:ahLst/>
            <a:cxnLst/>
            <a:rect r="r" b="b" t="t" l="l"/>
            <a:pathLst>
              <a:path h="11936151" w="7496579">
                <a:moveTo>
                  <a:pt x="0" y="0"/>
                </a:moveTo>
                <a:lnTo>
                  <a:pt x="7496578" y="0"/>
                </a:lnTo>
                <a:lnTo>
                  <a:pt x="7496578" y="11936152"/>
                </a:lnTo>
                <a:lnTo>
                  <a:pt x="0" y="1193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36548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150725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7" y="0"/>
                </a:lnTo>
                <a:lnTo>
                  <a:pt x="2142787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708664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317441" y="4393166"/>
            <a:ext cx="3901679" cy="4954512"/>
          </a:xfrm>
          <a:custGeom>
            <a:avLst/>
            <a:gdLst/>
            <a:ahLst/>
            <a:cxnLst/>
            <a:rect r="r" b="b" t="t" l="l"/>
            <a:pathLst>
              <a:path h="4954512" w="3901679">
                <a:moveTo>
                  <a:pt x="0" y="0"/>
                </a:moveTo>
                <a:lnTo>
                  <a:pt x="3901679" y="0"/>
                </a:lnTo>
                <a:lnTo>
                  <a:pt x="3901679" y="4954512"/>
                </a:lnTo>
                <a:lnTo>
                  <a:pt x="0" y="49545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1598475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think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312652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chase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70591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help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335973" y="3482649"/>
            <a:ext cx="9616055" cy="11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01E4C"/>
                </a:solidFill>
                <a:latin typeface="Livvic Semi-Bold"/>
              </a:rPr>
              <a:t>The superhero </a:t>
            </a:r>
            <a:r>
              <a:rPr lang="en-US" sz="3399" u="sng">
                <a:solidFill>
                  <a:srgbClr val="201E4C"/>
                </a:solidFill>
                <a:latin typeface="Livvic Semi-Bold"/>
              </a:rPr>
              <a:t>                   </a:t>
            </a:r>
            <a:r>
              <a:rPr lang="en-US" sz="3399">
                <a:solidFill>
                  <a:srgbClr val="201E4C"/>
                </a:solidFill>
                <a:latin typeface="Livvic Semi-Bold"/>
              </a:rPr>
              <a:t> of a clever plan to stop the evil mastermind.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85D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5395711" y="-824576"/>
            <a:ext cx="7496579" cy="11936151"/>
          </a:xfrm>
          <a:custGeom>
            <a:avLst/>
            <a:gdLst/>
            <a:ahLst/>
            <a:cxnLst/>
            <a:rect r="r" b="b" t="t" l="l"/>
            <a:pathLst>
              <a:path h="11936151" w="7496579">
                <a:moveTo>
                  <a:pt x="0" y="0"/>
                </a:moveTo>
                <a:lnTo>
                  <a:pt x="7496578" y="0"/>
                </a:lnTo>
                <a:lnTo>
                  <a:pt x="7496578" y="11936152"/>
                </a:lnTo>
                <a:lnTo>
                  <a:pt x="0" y="1193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36548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150725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7" y="0"/>
                </a:lnTo>
                <a:lnTo>
                  <a:pt x="2142787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708664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922318">
            <a:off x="13245041" y="322980"/>
            <a:ext cx="4237610" cy="5000130"/>
          </a:xfrm>
          <a:custGeom>
            <a:avLst/>
            <a:gdLst/>
            <a:ahLst/>
            <a:cxnLst/>
            <a:rect r="r" b="b" t="t" l="l"/>
            <a:pathLst>
              <a:path h="5000130" w="4237610">
                <a:moveTo>
                  <a:pt x="0" y="0"/>
                </a:moveTo>
                <a:lnTo>
                  <a:pt x="4237610" y="0"/>
                </a:lnTo>
                <a:lnTo>
                  <a:pt x="4237610" y="5000130"/>
                </a:lnTo>
                <a:lnTo>
                  <a:pt x="0" y="50001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1598475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201E4C"/>
                </a:solidFill>
                <a:latin typeface="Livvic Semi-Bold"/>
              </a:rPr>
              <a:t>fly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312652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201E4C"/>
                </a:solidFill>
                <a:latin typeface="Livvic Semi-Bold"/>
              </a:rPr>
              <a:t>help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70591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201E4C"/>
                </a:solidFill>
                <a:latin typeface="Livvic Semi-Bold"/>
              </a:rPr>
              <a:t>wear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335973" y="3482649"/>
            <a:ext cx="9616055" cy="11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01E4C"/>
                </a:solidFill>
                <a:latin typeface="Livvic Semi-Bold"/>
              </a:rPr>
              <a:t>The superhero </a:t>
            </a:r>
            <a:r>
              <a:rPr lang="en-US" sz="3399" u="sng">
                <a:solidFill>
                  <a:srgbClr val="201E4C"/>
                </a:solidFill>
                <a:latin typeface="Livvic Semi-Bold"/>
              </a:rPr>
              <a:t>                   </a:t>
            </a:r>
            <a:r>
              <a:rPr lang="en-US" sz="3399">
                <a:solidFill>
                  <a:srgbClr val="201E4C"/>
                </a:solidFill>
                <a:latin typeface="Livvic Semi-Bold"/>
              </a:rPr>
              <a:t> a cape and mask to hide their true identity.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B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true" flipV="true" rot="5400000">
            <a:off x="-3956350" y="2924669"/>
            <a:ext cx="11757729" cy="4437661"/>
          </a:xfrm>
          <a:custGeom>
            <a:avLst/>
            <a:gdLst/>
            <a:ahLst/>
            <a:cxnLst/>
            <a:rect r="r" b="b" t="t" l="l"/>
            <a:pathLst>
              <a:path h="4437661" w="11757729">
                <a:moveTo>
                  <a:pt x="11757729" y="4437662"/>
                </a:moveTo>
                <a:lnTo>
                  <a:pt x="0" y="4437662"/>
                </a:lnTo>
                <a:lnTo>
                  <a:pt x="0" y="0"/>
                </a:lnTo>
                <a:lnTo>
                  <a:pt x="11757729" y="0"/>
                </a:lnTo>
                <a:lnTo>
                  <a:pt x="11757729" y="443766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3429323" y="3611013"/>
            <a:ext cx="4195352" cy="5929826"/>
          </a:xfrm>
          <a:custGeom>
            <a:avLst/>
            <a:gdLst/>
            <a:ahLst/>
            <a:cxnLst/>
            <a:rect r="r" b="b" t="t" l="l"/>
            <a:pathLst>
              <a:path h="5929826" w="4195352">
                <a:moveTo>
                  <a:pt x="0" y="0"/>
                </a:moveTo>
                <a:lnTo>
                  <a:pt x="4195352" y="0"/>
                </a:lnTo>
                <a:lnTo>
                  <a:pt x="4195352" y="5929827"/>
                </a:lnTo>
                <a:lnTo>
                  <a:pt x="0" y="5929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5294590" y="2702104"/>
            <a:ext cx="7698819" cy="18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201E4C"/>
                </a:solidFill>
                <a:latin typeface="Adumu Regular"/>
              </a:rPr>
              <a:t>WELL DONE!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496582" y="5256045"/>
            <a:ext cx="7294837" cy="2793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500">
                <a:solidFill>
                  <a:srgbClr val="201E4C"/>
                </a:solidFill>
                <a:latin typeface="Livvic Semi-Bold"/>
              </a:rPr>
              <a:t>Now send the presentation with your answer to :</a:t>
            </a:r>
          </a:p>
          <a:p>
            <a:pPr algn="ctr">
              <a:lnSpc>
                <a:spcPts val="4480"/>
              </a:lnSpc>
            </a:pPr>
            <a:r>
              <a:rPr lang="en-US" sz="3500">
                <a:solidFill>
                  <a:srgbClr val="201E4C"/>
                </a:solidFill>
                <a:latin typeface="Livvic Semi-Bold"/>
              </a:rPr>
              <a:t>https://drive.google.com/drive/folders/1VtYkbDCIstbaVbnTtsi1Y0wwqdUvI5Aw?usp=sharing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B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true" flipV="true" rot="5400000">
            <a:off x="-4014789" y="3471192"/>
            <a:ext cx="11757729" cy="4437661"/>
          </a:xfrm>
          <a:custGeom>
            <a:avLst/>
            <a:gdLst/>
            <a:ahLst/>
            <a:cxnLst/>
            <a:rect r="r" b="b" t="t" l="l"/>
            <a:pathLst>
              <a:path h="4437661" w="11757729">
                <a:moveTo>
                  <a:pt x="11757729" y="4437661"/>
                </a:moveTo>
                <a:lnTo>
                  <a:pt x="0" y="4437661"/>
                </a:lnTo>
                <a:lnTo>
                  <a:pt x="0" y="0"/>
                </a:lnTo>
                <a:lnTo>
                  <a:pt x="11757729" y="0"/>
                </a:lnTo>
                <a:lnTo>
                  <a:pt x="11757729" y="4437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true" flipV="false" rot="0">
            <a:off x="3614400" y="2707905"/>
            <a:ext cx="4243725" cy="5007345"/>
          </a:xfrm>
          <a:custGeom>
            <a:avLst/>
            <a:gdLst/>
            <a:ahLst/>
            <a:cxnLst/>
            <a:rect r="r" b="b" t="t" l="l"/>
            <a:pathLst>
              <a:path h="5007345" w="4243725">
                <a:moveTo>
                  <a:pt x="4243725" y="0"/>
                </a:moveTo>
                <a:lnTo>
                  <a:pt x="0" y="0"/>
                </a:lnTo>
                <a:lnTo>
                  <a:pt x="0" y="5007345"/>
                </a:lnTo>
                <a:lnTo>
                  <a:pt x="4243725" y="5007345"/>
                </a:lnTo>
                <a:lnTo>
                  <a:pt x="4243725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8309794" y="4421262"/>
            <a:ext cx="426957" cy="426957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1D1D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7892" lIns="57892" bIns="57892" rIns="5789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9" id="39"/>
          <p:cNvSpPr txBox="true"/>
          <p:nvPr/>
        </p:nvSpPr>
        <p:spPr>
          <a:xfrm rot="0">
            <a:off x="8309794" y="2613717"/>
            <a:ext cx="7514736" cy="1250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13"/>
              </a:lnSpc>
            </a:pPr>
            <a:r>
              <a:rPr lang="en-US" sz="6867">
                <a:solidFill>
                  <a:srgbClr val="201E4C"/>
                </a:solidFill>
                <a:latin typeface="Adumu Regular"/>
              </a:rPr>
              <a:t>TO TAKE THE QUIZ: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900357" y="4373637"/>
            <a:ext cx="6114812" cy="47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8"/>
              </a:lnSpc>
            </a:pPr>
            <a:r>
              <a:rPr lang="en-US" sz="2849">
                <a:solidFill>
                  <a:srgbClr val="201E4C"/>
                </a:solidFill>
                <a:latin typeface="Livvic Semi-Bold"/>
              </a:rPr>
              <a:t>Create a copy of the presentation.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8900357" y="5681394"/>
            <a:ext cx="5755480" cy="47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8"/>
              </a:lnSpc>
            </a:pPr>
            <a:r>
              <a:rPr lang="en-US" sz="2849">
                <a:solidFill>
                  <a:srgbClr val="201E4C"/>
                </a:solidFill>
                <a:latin typeface="Livvic Semi-Bold"/>
              </a:rPr>
              <a:t>Follow the activity instructions.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900357" y="6989152"/>
            <a:ext cx="7507224" cy="47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8"/>
              </a:lnSpc>
            </a:pPr>
            <a:r>
              <a:rPr lang="en-US" sz="2849">
                <a:solidFill>
                  <a:srgbClr val="201E4C"/>
                </a:solidFill>
                <a:latin typeface="Livvic Semi-Bold"/>
              </a:rPr>
              <a:t>Share the presentation with your answers.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8309794" y="5729019"/>
            <a:ext cx="426957" cy="426957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1D1D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7892" lIns="57892" bIns="57892" rIns="57892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8309794" y="7036777"/>
            <a:ext cx="426957" cy="426957"/>
            <a:chOff x="0" y="0"/>
            <a:chExt cx="812800" cy="8128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1D1D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7892" lIns="57892" bIns="57892" rIns="57892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0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86823" y="1147597"/>
            <a:ext cx="3287110" cy="3287110"/>
          </a:xfrm>
          <a:custGeom>
            <a:avLst/>
            <a:gdLst/>
            <a:ahLst/>
            <a:cxnLst/>
            <a:rect r="r" b="b" t="t" l="l"/>
            <a:pathLst>
              <a:path h="3287110" w="3287110">
                <a:moveTo>
                  <a:pt x="0" y="0"/>
                </a:moveTo>
                <a:lnTo>
                  <a:pt x="3287110" y="0"/>
                </a:lnTo>
                <a:lnTo>
                  <a:pt x="3287110" y="3287110"/>
                </a:lnTo>
                <a:lnTo>
                  <a:pt x="0" y="3287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5727" y="3253957"/>
            <a:ext cx="12516547" cy="3779086"/>
          </a:xfrm>
          <a:custGeom>
            <a:avLst/>
            <a:gdLst/>
            <a:ahLst/>
            <a:cxnLst/>
            <a:rect r="r" b="b" t="t" l="l"/>
            <a:pathLst>
              <a:path h="3779086" w="12516547">
                <a:moveTo>
                  <a:pt x="0" y="0"/>
                </a:moveTo>
                <a:lnTo>
                  <a:pt x="12516546" y="0"/>
                </a:lnTo>
                <a:lnTo>
                  <a:pt x="12516546" y="3779086"/>
                </a:lnTo>
                <a:lnTo>
                  <a:pt x="0" y="3779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168108" y="1977337"/>
            <a:ext cx="5861010" cy="5362825"/>
          </a:xfrm>
          <a:custGeom>
            <a:avLst/>
            <a:gdLst/>
            <a:ahLst/>
            <a:cxnLst/>
            <a:rect r="r" b="b" t="t" l="l"/>
            <a:pathLst>
              <a:path h="5362825" w="5861010">
                <a:moveTo>
                  <a:pt x="0" y="0"/>
                </a:moveTo>
                <a:lnTo>
                  <a:pt x="5861010" y="0"/>
                </a:lnTo>
                <a:lnTo>
                  <a:pt x="5861010" y="5362825"/>
                </a:lnTo>
                <a:lnTo>
                  <a:pt x="0" y="5362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25963" y="3750973"/>
            <a:ext cx="6594105" cy="108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201E4C"/>
                </a:solidFill>
                <a:latin typeface="Adumu Regular"/>
              </a:rPr>
              <a:t>FIRST PHASE: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25963" y="4841875"/>
            <a:ext cx="6594105" cy="102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201E4C"/>
                </a:solidFill>
                <a:latin typeface="Livvic Semi-Bold"/>
              </a:rPr>
              <a:t>Classifying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25963" y="5951827"/>
            <a:ext cx="683607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01E4C"/>
                </a:solidFill>
                <a:latin typeface="Livvic"/>
              </a:rPr>
              <a:t>Drag the verbs into the correct category.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A77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94609" y="1404890"/>
            <a:ext cx="5055405" cy="1504132"/>
          </a:xfrm>
          <a:custGeom>
            <a:avLst/>
            <a:gdLst/>
            <a:ahLst/>
            <a:cxnLst/>
            <a:rect r="r" b="b" t="t" l="l"/>
            <a:pathLst>
              <a:path h="1504132" w="5055405">
                <a:moveTo>
                  <a:pt x="0" y="0"/>
                </a:moveTo>
                <a:lnTo>
                  <a:pt x="5055405" y="0"/>
                </a:lnTo>
                <a:lnTo>
                  <a:pt x="5055405" y="1504132"/>
                </a:lnTo>
                <a:lnTo>
                  <a:pt x="0" y="150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737986" y="1368301"/>
            <a:ext cx="5055405" cy="1504132"/>
          </a:xfrm>
          <a:custGeom>
            <a:avLst/>
            <a:gdLst/>
            <a:ahLst/>
            <a:cxnLst/>
            <a:rect r="r" b="b" t="t" l="l"/>
            <a:pathLst>
              <a:path h="1504132" w="5055405">
                <a:moveTo>
                  <a:pt x="0" y="0"/>
                </a:moveTo>
                <a:lnTo>
                  <a:pt x="5055405" y="0"/>
                </a:lnTo>
                <a:lnTo>
                  <a:pt x="5055405" y="1504132"/>
                </a:lnTo>
                <a:lnTo>
                  <a:pt x="0" y="1504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30590" y="3079334"/>
            <a:ext cx="5983443" cy="5839365"/>
          </a:xfrm>
          <a:custGeom>
            <a:avLst/>
            <a:gdLst/>
            <a:ahLst/>
            <a:cxnLst/>
            <a:rect r="r" b="b" t="t" l="l"/>
            <a:pathLst>
              <a:path h="5839365" w="5983443">
                <a:moveTo>
                  <a:pt x="0" y="0"/>
                </a:moveTo>
                <a:lnTo>
                  <a:pt x="5983443" y="0"/>
                </a:lnTo>
                <a:lnTo>
                  <a:pt x="5983443" y="5839365"/>
                </a:lnTo>
                <a:lnTo>
                  <a:pt x="0" y="5839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1273967" y="3079334"/>
            <a:ext cx="5983443" cy="5839365"/>
          </a:xfrm>
          <a:custGeom>
            <a:avLst/>
            <a:gdLst/>
            <a:ahLst/>
            <a:cxnLst/>
            <a:rect r="r" b="b" t="t" l="l"/>
            <a:pathLst>
              <a:path h="5839365" w="5983443">
                <a:moveTo>
                  <a:pt x="0" y="0"/>
                </a:moveTo>
                <a:lnTo>
                  <a:pt x="5983443" y="0"/>
                </a:lnTo>
                <a:lnTo>
                  <a:pt x="5983443" y="5839365"/>
                </a:lnTo>
                <a:lnTo>
                  <a:pt x="0" y="5839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7255937" y="3491683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7569866" y="3495776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jump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9207023" y="3491683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9345224" y="3495776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fly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7255937" y="4397257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7569866" y="4401351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save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0">
            <a:off x="9207023" y="4397257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9345224" y="4401351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help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0">
            <a:off x="7255937" y="5302832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7569866" y="5306925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wear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9207023" y="5302832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9345224" y="5306925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stop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7255937" y="6208406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7569866" y="6212500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chase</a:t>
            </a:r>
          </a:p>
        </p:txBody>
      </p:sp>
      <p:sp>
        <p:nvSpPr>
          <p:cNvPr name="Freeform 52" id="52"/>
          <p:cNvSpPr/>
          <p:nvPr/>
        </p:nvSpPr>
        <p:spPr>
          <a:xfrm flipH="false" flipV="false" rot="0">
            <a:off x="9207023" y="6208406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9345224" y="6212500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think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0">
            <a:off x="7255937" y="7113981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5" id="55"/>
          <p:cNvSpPr txBox="true"/>
          <p:nvPr/>
        </p:nvSpPr>
        <p:spPr>
          <a:xfrm rot="0">
            <a:off x="7569866" y="7118074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catch</a:t>
            </a:r>
          </a:p>
        </p:txBody>
      </p:sp>
      <p:sp>
        <p:nvSpPr>
          <p:cNvPr name="Freeform 56" id="56"/>
          <p:cNvSpPr/>
          <p:nvPr/>
        </p:nvSpPr>
        <p:spPr>
          <a:xfrm flipH="false" flipV="false" rot="0">
            <a:off x="9207023" y="7113981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7" id="57"/>
          <p:cNvSpPr txBox="true"/>
          <p:nvPr/>
        </p:nvSpPr>
        <p:spPr>
          <a:xfrm rot="0">
            <a:off x="9345224" y="7118074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run</a:t>
            </a:r>
          </a:p>
        </p:txBody>
      </p:sp>
      <p:sp>
        <p:nvSpPr>
          <p:cNvPr name="Freeform 58" id="58"/>
          <p:cNvSpPr/>
          <p:nvPr/>
        </p:nvSpPr>
        <p:spPr>
          <a:xfrm flipH="false" flipV="false" rot="0">
            <a:off x="7255937" y="8019555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9" id="59"/>
          <p:cNvSpPr txBox="true"/>
          <p:nvPr/>
        </p:nvSpPr>
        <p:spPr>
          <a:xfrm rot="0">
            <a:off x="7569866" y="8023649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swim</a:t>
            </a:r>
          </a:p>
        </p:txBody>
      </p:sp>
      <p:sp>
        <p:nvSpPr>
          <p:cNvPr name="Freeform 60" id="60"/>
          <p:cNvSpPr/>
          <p:nvPr/>
        </p:nvSpPr>
        <p:spPr>
          <a:xfrm flipH="false" flipV="false" rot="0">
            <a:off x="9207023" y="8019555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1" id="61"/>
          <p:cNvSpPr txBox="true"/>
          <p:nvPr/>
        </p:nvSpPr>
        <p:spPr>
          <a:xfrm rot="0">
            <a:off x="9345224" y="8023649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rescue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157293" y="1528633"/>
            <a:ext cx="3730037" cy="108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6A5DA5"/>
                </a:solidFill>
                <a:latin typeface="Adumu Regular"/>
              </a:rPr>
              <a:t>REGULAR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2249584" y="1492044"/>
            <a:ext cx="4032209" cy="108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B0211A"/>
                </a:solidFill>
                <a:latin typeface="Adumu Regular"/>
              </a:rPr>
              <a:t>IRREGULAR</a:t>
            </a:r>
          </a:p>
        </p:txBody>
      </p:sp>
      <p:sp>
        <p:nvSpPr>
          <p:cNvPr name="Freeform 64" id="64"/>
          <p:cNvSpPr/>
          <p:nvPr/>
        </p:nvSpPr>
        <p:spPr>
          <a:xfrm flipH="true" flipV="false" rot="0">
            <a:off x="15467437" y="6752534"/>
            <a:ext cx="2381954" cy="3118761"/>
          </a:xfrm>
          <a:custGeom>
            <a:avLst/>
            <a:gdLst/>
            <a:ahLst/>
            <a:cxnLst/>
            <a:rect r="r" b="b" t="t" l="l"/>
            <a:pathLst>
              <a:path h="3118761" w="2381954">
                <a:moveTo>
                  <a:pt x="2381955" y="0"/>
                </a:moveTo>
                <a:lnTo>
                  <a:pt x="0" y="0"/>
                </a:lnTo>
                <a:lnTo>
                  <a:pt x="0" y="3118761"/>
                </a:lnTo>
                <a:lnTo>
                  <a:pt x="2381955" y="3118761"/>
                </a:lnTo>
                <a:lnTo>
                  <a:pt x="2381955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526938" y="6752534"/>
            <a:ext cx="1376154" cy="3118761"/>
          </a:xfrm>
          <a:custGeom>
            <a:avLst/>
            <a:gdLst/>
            <a:ahLst/>
            <a:cxnLst/>
            <a:rect r="r" b="b" t="t" l="l"/>
            <a:pathLst>
              <a:path h="3118761" w="1376154">
                <a:moveTo>
                  <a:pt x="0" y="0"/>
                </a:moveTo>
                <a:lnTo>
                  <a:pt x="1376154" y="0"/>
                </a:lnTo>
                <a:lnTo>
                  <a:pt x="1376154" y="3118761"/>
                </a:lnTo>
                <a:lnTo>
                  <a:pt x="0" y="3118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0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7306" y="1410355"/>
            <a:ext cx="3287110" cy="3287110"/>
          </a:xfrm>
          <a:custGeom>
            <a:avLst/>
            <a:gdLst/>
            <a:ahLst/>
            <a:cxnLst/>
            <a:rect r="r" b="b" t="t" l="l"/>
            <a:pathLst>
              <a:path h="3287110" w="3287110">
                <a:moveTo>
                  <a:pt x="0" y="0"/>
                </a:moveTo>
                <a:lnTo>
                  <a:pt x="3287110" y="0"/>
                </a:lnTo>
                <a:lnTo>
                  <a:pt x="3287110" y="3287111"/>
                </a:lnTo>
                <a:lnTo>
                  <a:pt x="0" y="3287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5727" y="3253957"/>
            <a:ext cx="12516547" cy="3779086"/>
          </a:xfrm>
          <a:custGeom>
            <a:avLst/>
            <a:gdLst/>
            <a:ahLst/>
            <a:cxnLst/>
            <a:rect r="r" b="b" t="t" l="l"/>
            <a:pathLst>
              <a:path h="3779086" w="12516547">
                <a:moveTo>
                  <a:pt x="0" y="0"/>
                </a:moveTo>
                <a:lnTo>
                  <a:pt x="12516546" y="0"/>
                </a:lnTo>
                <a:lnTo>
                  <a:pt x="12516546" y="3779086"/>
                </a:lnTo>
                <a:lnTo>
                  <a:pt x="0" y="3779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8282" y="2129533"/>
            <a:ext cx="4094734" cy="5524093"/>
          </a:xfrm>
          <a:custGeom>
            <a:avLst/>
            <a:gdLst/>
            <a:ahLst/>
            <a:cxnLst/>
            <a:rect r="r" b="b" t="t" l="l"/>
            <a:pathLst>
              <a:path h="5524093" w="4094734">
                <a:moveTo>
                  <a:pt x="0" y="0"/>
                </a:moveTo>
                <a:lnTo>
                  <a:pt x="4094734" y="0"/>
                </a:lnTo>
                <a:lnTo>
                  <a:pt x="4094734" y="5524093"/>
                </a:lnTo>
                <a:lnTo>
                  <a:pt x="0" y="55240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46947" y="3750973"/>
            <a:ext cx="6594105" cy="108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201E4C"/>
                </a:solidFill>
                <a:latin typeface="Adumu Regular"/>
              </a:rPr>
              <a:t>SECOND PHASE: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46947" y="4841875"/>
            <a:ext cx="6594105" cy="102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201E4C"/>
                </a:solidFill>
                <a:latin typeface="Livvic Semi-Bold"/>
              </a:rPr>
              <a:t>Mathcing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25963" y="5951827"/>
            <a:ext cx="683607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01E4C"/>
                </a:solidFill>
                <a:latin typeface="Livvic"/>
              </a:rPr>
              <a:t>Match the verbs with their past forms.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AA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5188268" y="-1154868"/>
            <a:ext cx="7911464" cy="12596736"/>
          </a:xfrm>
          <a:custGeom>
            <a:avLst/>
            <a:gdLst/>
            <a:ahLst/>
            <a:cxnLst/>
            <a:rect r="r" b="b" t="t" l="l"/>
            <a:pathLst>
              <a:path h="12596736" w="7911464">
                <a:moveTo>
                  <a:pt x="0" y="0"/>
                </a:moveTo>
                <a:lnTo>
                  <a:pt x="7911464" y="0"/>
                </a:lnTo>
                <a:lnTo>
                  <a:pt x="7911464" y="12596736"/>
                </a:lnTo>
                <a:lnTo>
                  <a:pt x="0" y="12596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744768">
            <a:off x="14119217" y="5445262"/>
            <a:ext cx="5196724" cy="6131827"/>
          </a:xfrm>
          <a:custGeom>
            <a:avLst/>
            <a:gdLst/>
            <a:ahLst/>
            <a:cxnLst/>
            <a:rect r="r" b="b" t="t" l="l"/>
            <a:pathLst>
              <a:path h="6131827" w="5196724">
                <a:moveTo>
                  <a:pt x="0" y="0"/>
                </a:moveTo>
                <a:lnTo>
                  <a:pt x="5196724" y="0"/>
                </a:lnTo>
                <a:lnTo>
                  <a:pt x="5196724" y="6131827"/>
                </a:lnTo>
                <a:lnTo>
                  <a:pt x="0" y="6131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10057765">
            <a:off x="6640235" y="2204503"/>
            <a:ext cx="4950381" cy="5256196"/>
          </a:xfrm>
          <a:custGeom>
            <a:avLst/>
            <a:gdLst/>
            <a:ahLst/>
            <a:cxnLst/>
            <a:rect r="r" b="b" t="t" l="l"/>
            <a:pathLst>
              <a:path h="5256196" w="4950381">
                <a:moveTo>
                  <a:pt x="0" y="0"/>
                </a:moveTo>
                <a:lnTo>
                  <a:pt x="4950380" y="0"/>
                </a:lnTo>
                <a:lnTo>
                  <a:pt x="4950380" y="5256196"/>
                </a:lnTo>
                <a:lnTo>
                  <a:pt x="0" y="52561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true" rot="756951">
            <a:off x="-573329" y="-1013867"/>
            <a:ext cx="4542359" cy="5937724"/>
          </a:xfrm>
          <a:custGeom>
            <a:avLst/>
            <a:gdLst/>
            <a:ahLst/>
            <a:cxnLst/>
            <a:rect r="r" b="b" t="t" l="l"/>
            <a:pathLst>
              <a:path h="5937724" w="4542359">
                <a:moveTo>
                  <a:pt x="0" y="5937724"/>
                </a:moveTo>
                <a:lnTo>
                  <a:pt x="4542359" y="5937724"/>
                </a:lnTo>
                <a:lnTo>
                  <a:pt x="4542359" y="0"/>
                </a:lnTo>
                <a:lnTo>
                  <a:pt x="0" y="0"/>
                </a:lnTo>
                <a:lnTo>
                  <a:pt x="0" y="5937724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4305856" y="1903276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4305856" y="7839596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305856" y="2562867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4305856" y="3222458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4305856" y="3882049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305856" y="7180005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4305856" y="4541641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4305856" y="6520414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4305856" y="5201232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4305856" y="5860823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19" y="0"/>
                </a:lnTo>
                <a:lnTo>
                  <a:pt x="1828819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4619785" y="1907370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jump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444057" y="7843690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fly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619785" y="2566961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save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619785" y="3226552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wear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619785" y="3886143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chase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444057" y="7184099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think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619785" y="4545734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catch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4444057" y="6524508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run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4619785" y="5205325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swim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4444057" y="5864917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201E4C"/>
                </a:solidFill>
                <a:latin typeface="Livvic Semi-Bold"/>
              </a:rPr>
              <a:t>rescue</a:t>
            </a:r>
          </a:p>
        </p:txBody>
      </p:sp>
      <p:sp>
        <p:nvSpPr>
          <p:cNvPr name="Freeform 58" id="58"/>
          <p:cNvSpPr/>
          <p:nvPr/>
        </p:nvSpPr>
        <p:spPr>
          <a:xfrm flipH="false" flipV="false" rot="0">
            <a:off x="12154130" y="1903276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2154130" y="7839596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2154130" y="2562867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12154130" y="3222458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2" id="62"/>
          <p:cNvSpPr/>
          <p:nvPr/>
        </p:nvSpPr>
        <p:spPr>
          <a:xfrm flipH="false" flipV="false" rot="0">
            <a:off x="12154130" y="3882049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3" id="63"/>
          <p:cNvSpPr/>
          <p:nvPr/>
        </p:nvSpPr>
        <p:spPr>
          <a:xfrm flipH="false" flipV="false" rot="0">
            <a:off x="12154130" y="7180005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12154130" y="4541641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12154130" y="6520414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12154130" y="5201232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7"/>
                </a:lnTo>
                <a:lnTo>
                  <a:pt x="0" y="5441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12154130" y="5860823"/>
            <a:ext cx="1828819" cy="544128"/>
          </a:xfrm>
          <a:custGeom>
            <a:avLst/>
            <a:gdLst/>
            <a:ahLst/>
            <a:cxnLst/>
            <a:rect r="r" b="b" t="t" l="l"/>
            <a:pathLst>
              <a:path h="544128" w="1828819">
                <a:moveTo>
                  <a:pt x="0" y="0"/>
                </a:moveTo>
                <a:lnTo>
                  <a:pt x="1828820" y="0"/>
                </a:lnTo>
                <a:lnTo>
                  <a:pt x="1828820" y="544128"/>
                </a:lnTo>
                <a:lnTo>
                  <a:pt x="0" y="5441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8" id="68"/>
          <p:cNvSpPr txBox="true"/>
          <p:nvPr/>
        </p:nvSpPr>
        <p:spPr>
          <a:xfrm rot="0">
            <a:off x="12380195" y="1907370"/>
            <a:ext cx="1376690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jumped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12292331" y="7843690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flew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2468059" y="2566961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ran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2468059" y="3226552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wore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12380195" y="3886143"/>
            <a:ext cx="1376690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chased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12223231" y="7184099"/>
            <a:ext cx="1690618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thought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2380195" y="4545734"/>
            <a:ext cx="1376690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caught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12292331" y="6524508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saved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12468059" y="5205325"/>
            <a:ext cx="12009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swam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2292331" y="5864917"/>
            <a:ext cx="15524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FFD0B7"/>
                </a:solidFill>
                <a:latin typeface="Livvic Semi-Bold"/>
              </a:rPr>
              <a:t>rescued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0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09391" y="1738453"/>
            <a:ext cx="3287110" cy="3287110"/>
          </a:xfrm>
          <a:custGeom>
            <a:avLst/>
            <a:gdLst/>
            <a:ahLst/>
            <a:cxnLst/>
            <a:rect r="r" b="b" t="t" l="l"/>
            <a:pathLst>
              <a:path h="3287110" w="3287110">
                <a:moveTo>
                  <a:pt x="0" y="0"/>
                </a:moveTo>
                <a:lnTo>
                  <a:pt x="3287110" y="0"/>
                </a:lnTo>
                <a:lnTo>
                  <a:pt x="3287110" y="3287111"/>
                </a:lnTo>
                <a:lnTo>
                  <a:pt x="0" y="3287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85727" y="3253957"/>
            <a:ext cx="12516547" cy="3779086"/>
          </a:xfrm>
          <a:custGeom>
            <a:avLst/>
            <a:gdLst/>
            <a:ahLst/>
            <a:cxnLst/>
            <a:rect r="r" b="b" t="t" l="l"/>
            <a:pathLst>
              <a:path h="3779086" w="12516547">
                <a:moveTo>
                  <a:pt x="0" y="0"/>
                </a:moveTo>
                <a:lnTo>
                  <a:pt x="12516546" y="0"/>
                </a:lnTo>
                <a:lnTo>
                  <a:pt x="12516546" y="3779086"/>
                </a:lnTo>
                <a:lnTo>
                  <a:pt x="0" y="3779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068554" y="2305664"/>
            <a:ext cx="3044915" cy="5171831"/>
          </a:xfrm>
          <a:custGeom>
            <a:avLst/>
            <a:gdLst/>
            <a:ahLst/>
            <a:cxnLst/>
            <a:rect r="r" b="b" t="t" l="l"/>
            <a:pathLst>
              <a:path h="5171831" w="3044915">
                <a:moveTo>
                  <a:pt x="3044916" y="0"/>
                </a:moveTo>
                <a:lnTo>
                  <a:pt x="0" y="0"/>
                </a:lnTo>
                <a:lnTo>
                  <a:pt x="0" y="5171831"/>
                </a:lnTo>
                <a:lnTo>
                  <a:pt x="3044916" y="5171831"/>
                </a:lnTo>
                <a:lnTo>
                  <a:pt x="3044916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46947" y="3750973"/>
            <a:ext cx="6594105" cy="1085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201E4C"/>
                </a:solidFill>
                <a:latin typeface="Adumu Regular"/>
              </a:rPr>
              <a:t>LAST PHASE: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46947" y="4841875"/>
            <a:ext cx="6594105" cy="102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36"/>
              </a:lnSpc>
            </a:pPr>
            <a:r>
              <a:rPr lang="en-US" sz="6025">
                <a:solidFill>
                  <a:srgbClr val="201E4C"/>
                </a:solidFill>
                <a:latin typeface="Livvic Semi-Bold"/>
              </a:rPr>
              <a:t>Multiple Choice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25963" y="5951827"/>
            <a:ext cx="6836074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201E4C"/>
                </a:solidFill>
                <a:latin typeface="Livvic"/>
              </a:rPr>
              <a:t>Write the correct verb in its past form.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1B3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5395711" y="-824576"/>
            <a:ext cx="7496579" cy="11936151"/>
          </a:xfrm>
          <a:custGeom>
            <a:avLst/>
            <a:gdLst/>
            <a:ahLst/>
            <a:cxnLst/>
            <a:rect r="r" b="b" t="t" l="l"/>
            <a:pathLst>
              <a:path h="11936151" w="7496579">
                <a:moveTo>
                  <a:pt x="0" y="0"/>
                </a:moveTo>
                <a:lnTo>
                  <a:pt x="7496578" y="0"/>
                </a:lnTo>
                <a:lnTo>
                  <a:pt x="7496578" y="11936152"/>
                </a:lnTo>
                <a:lnTo>
                  <a:pt x="0" y="1193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36548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150725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7" y="0"/>
                </a:lnTo>
                <a:lnTo>
                  <a:pt x="2142787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708664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10800000">
            <a:off x="1589896" y="-539404"/>
            <a:ext cx="3381678" cy="5578026"/>
          </a:xfrm>
          <a:custGeom>
            <a:avLst/>
            <a:gdLst/>
            <a:ahLst/>
            <a:cxnLst/>
            <a:rect r="r" b="b" t="t" l="l"/>
            <a:pathLst>
              <a:path h="5578026" w="3381678">
                <a:moveTo>
                  <a:pt x="0" y="0"/>
                </a:moveTo>
                <a:lnTo>
                  <a:pt x="3381678" y="0"/>
                </a:lnTo>
                <a:lnTo>
                  <a:pt x="3381678" y="5578026"/>
                </a:lnTo>
                <a:lnTo>
                  <a:pt x="0" y="55780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1598475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catch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312652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fly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70591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stop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335973" y="3482649"/>
            <a:ext cx="9616055" cy="11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01E4C"/>
                </a:solidFill>
                <a:latin typeface="Livvic Semi-Bold"/>
              </a:rPr>
              <a:t>The superhero </a:t>
            </a:r>
            <a:r>
              <a:rPr lang="en-US" sz="3399" u="sng">
                <a:solidFill>
                  <a:srgbClr val="201E4C"/>
                </a:solidFill>
                <a:latin typeface="Livvic Semi-Bold"/>
              </a:rPr>
              <a:t>                   </a:t>
            </a:r>
            <a:r>
              <a:rPr lang="en-US" sz="3399">
                <a:solidFill>
                  <a:srgbClr val="201E4C"/>
                </a:solidFill>
                <a:latin typeface="Livvic Semi-Bold"/>
              </a:rPr>
              <a:t> through the sky to rescue the civilians.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AA2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3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43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8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43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8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143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28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00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72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00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572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00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572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000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572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1440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7157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1440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157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1440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157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1440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57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28750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859250" y="25717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28750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6859250" y="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8750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859250" y="771525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8750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6859250" y="5143500"/>
            <a:ext cx="2571750" cy="2571750"/>
          </a:xfrm>
          <a:custGeom>
            <a:avLst/>
            <a:gdLst/>
            <a:ahLst/>
            <a:cxnLst/>
            <a:rect r="r" b="b" t="t" l="l"/>
            <a:pathLst>
              <a:path h="2571750" w="2571750">
                <a:moveTo>
                  <a:pt x="0" y="0"/>
                </a:moveTo>
                <a:lnTo>
                  <a:pt x="2571750" y="0"/>
                </a:lnTo>
                <a:lnTo>
                  <a:pt x="2571750" y="2571750"/>
                </a:lnTo>
                <a:lnTo>
                  <a:pt x="0" y="257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5400000">
            <a:off x="5395711" y="-824576"/>
            <a:ext cx="7496579" cy="11936151"/>
          </a:xfrm>
          <a:custGeom>
            <a:avLst/>
            <a:gdLst/>
            <a:ahLst/>
            <a:cxnLst/>
            <a:rect r="r" b="b" t="t" l="l"/>
            <a:pathLst>
              <a:path h="11936151" w="7496579">
                <a:moveTo>
                  <a:pt x="0" y="0"/>
                </a:moveTo>
                <a:lnTo>
                  <a:pt x="7496578" y="0"/>
                </a:lnTo>
                <a:lnTo>
                  <a:pt x="7496578" y="11936152"/>
                </a:lnTo>
                <a:lnTo>
                  <a:pt x="0" y="1193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36548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8150725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7" y="0"/>
                </a:lnTo>
                <a:lnTo>
                  <a:pt x="2142787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4708664" y="6232879"/>
            <a:ext cx="2142788" cy="637543"/>
          </a:xfrm>
          <a:custGeom>
            <a:avLst/>
            <a:gdLst/>
            <a:ahLst/>
            <a:cxnLst/>
            <a:rect r="r" b="b" t="t" l="l"/>
            <a:pathLst>
              <a:path h="637543" w="2142788">
                <a:moveTo>
                  <a:pt x="0" y="0"/>
                </a:moveTo>
                <a:lnTo>
                  <a:pt x="2142788" y="0"/>
                </a:lnTo>
                <a:lnTo>
                  <a:pt x="2142788" y="637543"/>
                </a:lnTo>
                <a:lnTo>
                  <a:pt x="0" y="63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4287574" y="4280892"/>
            <a:ext cx="2971726" cy="5633605"/>
          </a:xfrm>
          <a:custGeom>
            <a:avLst/>
            <a:gdLst/>
            <a:ahLst/>
            <a:cxnLst/>
            <a:rect r="r" b="b" t="t" l="l"/>
            <a:pathLst>
              <a:path h="5633605" w="2971726">
                <a:moveTo>
                  <a:pt x="0" y="0"/>
                </a:moveTo>
                <a:lnTo>
                  <a:pt x="2971726" y="0"/>
                </a:lnTo>
                <a:lnTo>
                  <a:pt x="2971726" y="5633604"/>
                </a:lnTo>
                <a:lnTo>
                  <a:pt x="0" y="5633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1598475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rescue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312652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jump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870591" y="6236327"/>
            <a:ext cx="1818933" cy="573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6"/>
              </a:lnSpc>
            </a:pPr>
            <a:r>
              <a:rPr lang="en-US" sz="3397">
                <a:solidFill>
                  <a:srgbClr val="FFD0B7"/>
                </a:solidFill>
                <a:latin typeface="Livvic Semi-Bold"/>
              </a:rPr>
              <a:t>run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335973" y="3482649"/>
            <a:ext cx="9616055" cy="117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01E4C"/>
                </a:solidFill>
                <a:latin typeface="Livvic Semi-Bold"/>
              </a:rPr>
              <a:t>The superhero </a:t>
            </a:r>
            <a:r>
              <a:rPr lang="en-US" sz="3399" u="sng">
                <a:solidFill>
                  <a:srgbClr val="201E4C"/>
                </a:solidFill>
                <a:latin typeface="Livvic Semi-Bold"/>
              </a:rPr>
              <a:t>                   </a:t>
            </a:r>
            <a:r>
              <a:rPr lang="en-US" sz="3399">
                <a:solidFill>
                  <a:srgbClr val="201E4C"/>
                </a:solidFill>
                <a:latin typeface="Livvic Semi-Bold"/>
              </a:rPr>
              <a:t> faster than a speeding bullet to save the day.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DAGGNfKgxVc</dc:identifier>
  <dcterms:modified xsi:type="dcterms:W3CDTF">2011-08-01T06:04:30Z</dcterms:modified>
  <cp:revision>1</cp:revision>
  <dc:title>Colourful Playful Superheroes Past Simple Tense English Quiz Presentation</dc:title>
</cp:coreProperties>
</file>