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41"/>
  </p:notesMasterIdLst>
  <p:sldIdLst>
    <p:sldId id="256" r:id="rId2"/>
    <p:sldId id="258" r:id="rId3"/>
    <p:sldId id="312" r:id="rId4"/>
    <p:sldId id="259" r:id="rId5"/>
    <p:sldId id="257" r:id="rId6"/>
    <p:sldId id="309" r:id="rId7"/>
    <p:sldId id="287" r:id="rId8"/>
    <p:sldId id="311" r:id="rId9"/>
    <p:sldId id="314" r:id="rId10"/>
    <p:sldId id="313" r:id="rId11"/>
    <p:sldId id="315" r:id="rId12"/>
    <p:sldId id="310" r:id="rId13"/>
    <p:sldId id="316" r:id="rId14"/>
    <p:sldId id="288" r:id="rId15"/>
    <p:sldId id="266" r:id="rId16"/>
    <p:sldId id="289" r:id="rId17"/>
    <p:sldId id="317" r:id="rId18"/>
    <p:sldId id="322" r:id="rId19"/>
    <p:sldId id="260" r:id="rId20"/>
    <p:sldId id="318" r:id="rId21"/>
    <p:sldId id="319" r:id="rId22"/>
    <p:sldId id="267" r:id="rId23"/>
    <p:sldId id="320" r:id="rId24"/>
    <p:sldId id="321" r:id="rId25"/>
    <p:sldId id="323" r:id="rId26"/>
    <p:sldId id="324" r:id="rId27"/>
    <p:sldId id="293" r:id="rId28"/>
    <p:sldId id="325" r:id="rId29"/>
    <p:sldId id="326" r:id="rId30"/>
    <p:sldId id="269" r:id="rId31"/>
    <p:sldId id="328" r:id="rId32"/>
    <p:sldId id="327" r:id="rId33"/>
    <p:sldId id="299" r:id="rId34"/>
    <p:sldId id="329" r:id="rId35"/>
    <p:sldId id="330" r:id="rId36"/>
    <p:sldId id="331" r:id="rId37"/>
    <p:sldId id="332" r:id="rId38"/>
    <p:sldId id="294" r:id="rId39"/>
    <p:sldId id="268" r:id="rId40"/>
  </p:sldIdLst>
  <p:sldSz cx="9144000" cy="5143500" type="screen16x9"/>
  <p:notesSz cx="6858000" cy="9144000"/>
  <p:embeddedFontLst>
    <p:embeddedFont>
      <p:font typeface="Advent Pro" panose="020B0604020202020204" charset="0"/>
      <p:regular r:id="rId42"/>
      <p:bold r:id="rId43"/>
    </p:embeddedFont>
    <p:embeddedFont>
      <p:font typeface="Aharoni" panose="02010803020104030203" pitchFamily="2" charset="-79"/>
      <p:bold r:id="rId44"/>
    </p:embeddedFont>
    <p:embeddedFont>
      <p:font typeface="Anton" pitchFamily="2" charset="0"/>
      <p:regular r:id="rId45"/>
    </p:embeddedFont>
    <p:embeddedFont>
      <p:font typeface="Arial Black" panose="020B0A04020102020204" pitchFamily="34" charset="0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Fira Sans Extra Condensed" panose="020B0503050000020004" pitchFamily="34" charset="0"/>
      <p:regular r:id="rId51"/>
      <p:bold r:id="rId52"/>
      <p:italic r:id="rId53"/>
      <p:boldItalic r:id="rId54"/>
    </p:embeddedFont>
    <p:embeddedFont>
      <p:font typeface="Josefin Sans" pitchFamily="2" charset="0"/>
      <p:regular r:id="rId55"/>
      <p:bold r:id="rId56"/>
      <p:italic r:id="rId57"/>
      <p:boldItalic r:id="rId58"/>
    </p:embeddedFont>
    <p:embeddedFont>
      <p:font typeface="Josefin Slab" pitchFamily="2" charset="0"/>
      <p:regular r:id="rId59"/>
      <p:bold r:id="rId60"/>
      <p:italic r:id="rId61"/>
      <p:boldItalic r:id="rId62"/>
    </p:embeddedFont>
    <p:embeddedFont>
      <p:font typeface="Quattrocento Sans" panose="020B0502050000020003" pitchFamily="34" charset="0"/>
      <p:regular r:id="rId63"/>
      <p:bold r:id="rId64"/>
      <p:italic r:id="rId65"/>
      <p:boldItalic r:id="rId66"/>
    </p:embeddedFont>
    <p:embeddedFont>
      <p:font typeface="Tahoma" panose="020B0604030504040204" pitchFamily="3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D96"/>
    <a:srgbClr val="070707"/>
    <a:srgbClr val="FFFFFF"/>
    <a:srgbClr val="FCBF4A"/>
    <a:srgbClr val="FEF2DB"/>
    <a:srgbClr val="083F5A"/>
    <a:srgbClr val="022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12" y="60"/>
      </p:cViewPr>
      <p:guideLst>
        <p:guide orient="horz" pos="4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6D4A8-C3CD-4B10-A97D-B7DD8B221417}" type="doc">
      <dgm:prSet loTypeId="urn:microsoft.com/office/officeart/2005/8/layout/list1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08420C-3F5E-4ED1-BD44-5B66DE4F9238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Bagaimanakah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pembagian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materi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itu</a:t>
          </a:r>
          <a:r>
            <a:rPr lang="en-US" b="1" dirty="0">
              <a:solidFill>
                <a:schemeClr val="tx1"/>
              </a:solidFill>
            </a:rPr>
            <a:t>?</a:t>
          </a:r>
        </a:p>
      </dgm:t>
    </dgm:pt>
    <dgm:pt modelId="{66F1E719-94FA-4D47-8E81-557101721665}" type="parTrans" cxnId="{8F4846D4-700B-4D35-B845-0A2B0D8CE9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1FD0130-D118-49F6-A017-CE7BA3C3904B}" type="sibTrans" cxnId="{8F4846D4-700B-4D35-B845-0A2B0D8CE9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37B121-4616-4BCD-AE06-86B36268787E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Apa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perbedaan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unsur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senyawa</a:t>
          </a:r>
          <a:r>
            <a:rPr lang="en-US" b="1" dirty="0">
              <a:solidFill>
                <a:schemeClr val="tx1"/>
              </a:solidFill>
            </a:rPr>
            <a:t>, dan </a:t>
          </a:r>
          <a:r>
            <a:rPr lang="en-US" b="1" dirty="0" err="1">
              <a:solidFill>
                <a:schemeClr val="tx1"/>
              </a:solidFill>
            </a:rPr>
            <a:t>campuran</a:t>
          </a:r>
          <a:r>
            <a:rPr lang="en-US" b="1" dirty="0">
              <a:solidFill>
                <a:schemeClr val="tx1"/>
              </a:solidFill>
            </a:rPr>
            <a:t>?</a:t>
          </a:r>
        </a:p>
      </dgm:t>
    </dgm:pt>
    <dgm:pt modelId="{97482E70-CFD3-48DE-B46C-76EFD9A72A07}" type="parTrans" cxnId="{17C9EE27-CC8E-4773-8D44-967FCBFD251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8A221D-3417-48D0-8C8B-26DD243D13E9}" type="sibTrans" cxnId="{17C9EE27-CC8E-4773-8D44-967FCBFD251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7214D3B-9EC2-45EC-BC84-AC9E783B111F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Bagaimana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pemanfaatan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pemisahan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campuran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untuk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mengatasi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permasalahan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kehidupan</a:t>
          </a:r>
          <a:r>
            <a:rPr lang="en-US" b="1" dirty="0">
              <a:solidFill>
                <a:schemeClr val="tx1"/>
              </a:solidFill>
            </a:rPr>
            <a:t>?</a:t>
          </a:r>
        </a:p>
      </dgm:t>
    </dgm:pt>
    <dgm:pt modelId="{FAB778B7-DD66-4561-BF65-31970BBE1F99}" type="parTrans" cxnId="{5954A58D-1D42-4928-9BA0-579A4489E2D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478CCA9-0A0E-4584-ABDB-2F52204A3A1A}" type="sibTrans" cxnId="{5954A58D-1D42-4928-9BA0-579A4489E2D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5960DB9-CC24-4582-B484-A9CB7C0BF82D}" type="pres">
      <dgm:prSet presAssocID="{D296D4A8-C3CD-4B10-A97D-B7DD8B221417}" presName="linear" presStyleCnt="0">
        <dgm:presLayoutVars>
          <dgm:dir/>
          <dgm:animLvl val="lvl"/>
          <dgm:resizeHandles val="exact"/>
        </dgm:presLayoutVars>
      </dgm:prSet>
      <dgm:spPr/>
    </dgm:pt>
    <dgm:pt modelId="{8CA79CF4-2690-4CA5-AE9C-C5ABD39DC2F6}" type="pres">
      <dgm:prSet presAssocID="{CD08420C-3F5E-4ED1-BD44-5B66DE4F9238}" presName="parentLin" presStyleCnt="0"/>
      <dgm:spPr/>
    </dgm:pt>
    <dgm:pt modelId="{0D7B21DE-C4A4-4CB9-A206-2DA82911E800}" type="pres">
      <dgm:prSet presAssocID="{CD08420C-3F5E-4ED1-BD44-5B66DE4F9238}" presName="parentLeftMargin" presStyleLbl="node1" presStyleIdx="0" presStyleCnt="3"/>
      <dgm:spPr/>
    </dgm:pt>
    <dgm:pt modelId="{07895490-7022-4CD1-8C72-7CB972565983}" type="pres">
      <dgm:prSet presAssocID="{CD08420C-3F5E-4ED1-BD44-5B66DE4F9238}" presName="parentText" presStyleLbl="node1" presStyleIdx="0" presStyleCnt="3" custScaleX="123303" custScaleY="162875" custLinFactNeighborX="15520">
        <dgm:presLayoutVars>
          <dgm:chMax val="0"/>
          <dgm:bulletEnabled val="1"/>
        </dgm:presLayoutVars>
      </dgm:prSet>
      <dgm:spPr/>
    </dgm:pt>
    <dgm:pt modelId="{AE3EBB08-E59E-4F7D-B6F5-6EE43B721C21}" type="pres">
      <dgm:prSet presAssocID="{CD08420C-3F5E-4ED1-BD44-5B66DE4F9238}" presName="negativeSpace" presStyleCnt="0"/>
      <dgm:spPr/>
    </dgm:pt>
    <dgm:pt modelId="{D97CD4DD-837C-4568-AC32-C74F8FA84E7E}" type="pres">
      <dgm:prSet presAssocID="{CD08420C-3F5E-4ED1-BD44-5B66DE4F9238}" presName="childText" presStyleLbl="conFgAcc1" presStyleIdx="0" presStyleCnt="3">
        <dgm:presLayoutVars>
          <dgm:bulletEnabled val="1"/>
        </dgm:presLayoutVars>
      </dgm:prSet>
      <dgm:spPr/>
    </dgm:pt>
    <dgm:pt modelId="{50A453B9-56AB-43AC-84E6-F4DDA2049F88}" type="pres">
      <dgm:prSet presAssocID="{91FD0130-D118-49F6-A017-CE7BA3C3904B}" presName="spaceBetweenRectangles" presStyleCnt="0"/>
      <dgm:spPr/>
    </dgm:pt>
    <dgm:pt modelId="{38D8F934-3DF6-4A7B-BB85-4AF8631EF775}" type="pres">
      <dgm:prSet presAssocID="{5637B121-4616-4BCD-AE06-86B36268787E}" presName="parentLin" presStyleCnt="0"/>
      <dgm:spPr/>
    </dgm:pt>
    <dgm:pt modelId="{51C1DB80-77DF-4C43-83CA-9551E7F03345}" type="pres">
      <dgm:prSet presAssocID="{5637B121-4616-4BCD-AE06-86B36268787E}" presName="parentLeftMargin" presStyleLbl="node1" presStyleIdx="0" presStyleCnt="3"/>
      <dgm:spPr/>
    </dgm:pt>
    <dgm:pt modelId="{3306675E-B2EB-4FC6-A128-481812E9BA3F}" type="pres">
      <dgm:prSet presAssocID="{5637B121-4616-4BCD-AE06-86B36268787E}" presName="parentText" presStyleLbl="node1" presStyleIdx="1" presStyleCnt="3" custScaleX="125743" custScaleY="143767" custLinFactNeighborX="15520">
        <dgm:presLayoutVars>
          <dgm:chMax val="0"/>
          <dgm:bulletEnabled val="1"/>
        </dgm:presLayoutVars>
      </dgm:prSet>
      <dgm:spPr/>
    </dgm:pt>
    <dgm:pt modelId="{733EF8A9-BD72-4107-BCD5-8F2D4BD6B634}" type="pres">
      <dgm:prSet presAssocID="{5637B121-4616-4BCD-AE06-86B36268787E}" presName="negativeSpace" presStyleCnt="0"/>
      <dgm:spPr/>
    </dgm:pt>
    <dgm:pt modelId="{F424DAD6-443A-4368-B009-CB38F6B8A4B4}" type="pres">
      <dgm:prSet presAssocID="{5637B121-4616-4BCD-AE06-86B36268787E}" presName="childText" presStyleLbl="conFgAcc1" presStyleIdx="1" presStyleCnt="3">
        <dgm:presLayoutVars>
          <dgm:bulletEnabled val="1"/>
        </dgm:presLayoutVars>
      </dgm:prSet>
      <dgm:spPr/>
    </dgm:pt>
    <dgm:pt modelId="{6F685CE0-9777-4578-85A6-B7CE72AFB95F}" type="pres">
      <dgm:prSet presAssocID="{998A221D-3417-48D0-8C8B-26DD243D13E9}" presName="spaceBetweenRectangles" presStyleCnt="0"/>
      <dgm:spPr/>
    </dgm:pt>
    <dgm:pt modelId="{EBF1D5CC-88F8-46EF-BFEA-C335EB77EEFE}" type="pres">
      <dgm:prSet presAssocID="{F7214D3B-9EC2-45EC-BC84-AC9E783B111F}" presName="parentLin" presStyleCnt="0"/>
      <dgm:spPr/>
    </dgm:pt>
    <dgm:pt modelId="{FC9A04C5-6D5B-4DAD-8C94-5CD5E87F2121}" type="pres">
      <dgm:prSet presAssocID="{F7214D3B-9EC2-45EC-BC84-AC9E783B111F}" presName="parentLeftMargin" presStyleLbl="node1" presStyleIdx="1" presStyleCnt="3"/>
      <dgm:spPr/>
    </dgm:pt>
    <dgm:pt modelId="{CBCD3C3C-4211-4A4B-8E33-78A553776C01}" type="pres">
      <dgm:prSet presAssocID="{F7214D3B-9EC2-45EC-BC84-AC9E783B111F}" presName="parentText" presStyleLbl="node1" presStyleIdx="2" presStyleCnt="3" custScaleX="129964" custScaleY="207305">
        <dgm:presLayoutVars>
          <dgm:chMax val="0"/>
          <dgm:bulletEnabled val="1"/>
        </dgm:presLayoutVars>
      </dgm:prSet>
      <dgm:spPr/>
    </dgm:pt>
    <dgm:pt modelId="{5843C7B4-925B-46B2-949D-2DE9E75EF1FF}" type="pres">
      <dgm:prSet presAssocID="{F7214D3B-9EC2-45EC-BC84-AC9E783B111F}" presName="negativeSpace" presStyleCnt="0"/>
      <dgm:spPr/>
    </dgm:pt>
    <dgm:pt modelId="{AE690A82-0AFC-4416-A1B8-620F2CC80631}" type="pres">
      <dgm:prSet presAssocID="{F7214D3B-9EC2-45EC-BC84-AC9E783B11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C9EE27-CC8E-4773-8D44-967FCBFD251F}" srcId="{D296D4A8-C3CD-4B10-A97D-B7DD8B221417}" destId="{5637B121-4616-4BCD-AE06-86B36268787E}" srcOrd="1" destOrd="0" parTransId="{97482E70-CFD3-48DE-B46C-76EFD9A72A07}" sibTransId="{998A221D-3417-48D0-8C8B-26DD243D13E9}"/>
    <dgm:cxn modelId="{4058D938-6086-4EE9-8EAE-DF66DA9B48A3}" type="presOf" srcId="{CD08420C-3F5E-4ED1-BD44-5B66DE4F9238}" destId="{07895490-7022-4CD1-8C72-7CB972565983}" srcOrd="1" destOrd="0" presId="urn:microsoft.com/office/officeart/2005/8/layout/list1"/>
    <dgm:cxn modelId="{6F753D47-029E-492F-A622-CFBCA906B0E0}" type="presOf" srcId="{5637B121-4616-4BCD-AE06-86B36268787E}" destId="{3306675E-B2EB-4FC6-A128-481812E9BA3F}" srcOrd="1" destOrd="0" presId="urn:microsoft.com/office/officeart/2005/8/layout/list1"/>
    <dgm:cxn modelId="{5954A58D-1D42-4928-9BA0-579A4489E2D8}" srcId="{D296D4A8-C3CD-4B10-A97D-B7DD8B221417}" destId="{F7214D3B-9EC2-45EC-BC84-AC9E783B111F}" srcOrd="2" destOrd="0" parTransId="{FAB778B7-DD66-4561-BF65-31970BBE1F99}" sibTransId="{9478CCA9-0A0E-4584-ABDB-2F52204A3A1A}"/>
    <dgm:cxn modelId="{A23F7E8E-2141-49A3-BFCC-62A31F1B14FD}" type="presOf" srcId="{5637B121-4616-4BCD-AE06-86B36268787E}" destId="{51C1DB80-77DF-4C43-83CA-9551E7F03345}" srcOrd="0" destOrd="0" presId="urn:microsoft.com/office/officeart/2005/8/layout/list1"/>
    <dgm:cxn modelId="{49D418A3-E4D6-4D0A-AA43-4F4DB615F921}" type="presOf" srcId="{D296D4A8-C3CD-4B10-A97D-B7DD8B221417}" destId="{45960DB9-CC24-4582-B484-A9CB7C0BF82D}" srcOrd="0" destOrd="0" presId="urn:microsoft.com/office/officeart/2005/8/layout/list1"/>
    <dgm:cxn modelId="{631E29B0-A5FF-46FE-9D79-AEDAFFEFB8AC}" type="presOf" srcId="{F7214D3B-9EC2-45EC-BC84-AC9E783B111F}" destId="{FC9A04C5-6D5B-4DAD-8C94-5CD5E87F2121}" srcOrd="0" destOrd="0" presId="urn:microsoft.com/office/officeart/2005/8/layout/list1"/>
    <dgm:cxn modelId="{12EF73D3-2358-46CD-A9F5-CCF581F2B606}" type="presOf" srcId="{CD08420C-3F5E-4ED1-BD44-5B66DE4F9238}" destId="{0D7B21DE-C4A4-4CB9-A206-2DA82911E800}" srcOrd="0" destOrd="0" presId="urn:microsoft.com/office/officeart/2005/8/layout/list1"/>
    <dgm:cxn modelId="{8F4846D4-700B-4D35-B845-0A2B0D8CE9B4}" srcId="{D296D4A8-C3CD-4B10-A97D-B7DD8B221417}" destId="{CD08420C-3F5E-4ED1-BD44-5B66DE4F9238}" srcOrd="0" destOrd="0" parTransId="{66F1E719-94FA-4D47-8E81-557101721665}" sibTransId="{91FD0130-D118-49F6-A017-CE7BA3C3904B}"/>
    <dgm:cxn modelId="{F4C9E4F9-93A0-49FC-BB16-9D9170A71BA6}" type="presOf" srcId="{F7214D3B-9EC2-45EC-BC84-AC9E783B111F}" destId="{CBCD3C3C-4211-4A4B-8E33-78A553776C01}" srcOrd="1" destOrd="0" presId="urn:microsoft.com/office/officeart/2005/8/layout/list1"/>
    <dgm:cxn modelId="{9E07FD06-EE0A-43F1-ACED-C7B73A070DD6}" type="presParOf" srcId="{45960DB9-CC24-4582-B484-A9CB7C0BF82D}" destId="{8CA79CF4-2690-4CA5-AE9C-C5ABD39DC2F6}" srcOrd="0" destOrd="0" presId="urn:microsoft.com/office/officeart/2005/8/layout/list1"/>
    <dgm:cxn modelId="{6B039C3F-7F65-427A-ACAF-B1B75A5D75C5}" type="presParOf" srcId="{8CA79CF4-2690-4CA5-AE9C-C5ABD39DC2F6}" destId="{0D7B21DE-C4A4-4CB9-A206-2DA82911E800}" srcOrd="0" destOrd="0" presId="urn:microsoft.com/office/officeart/2005/8/layout/list1"/>
    <dgm:cxn modelId="{52F5EAAA-2650-4BA6-A67A-EE4CD0316B11}" type="presParOf" srcId="{8CA79CF4-2690-4CA5-AE9C-C5ABD39DC2F6}" destId="{07895490-7022-4CD1-8C72-7CB972565983}" srcOrd="1" destOrd="0" presId="urn:microsoft.com/office/officeart/2005/8/layout/list1"/>
    <dgm:cxn modelId="{07831E30-BD58-4DC1-847E-AC477B8F432B}" type="presParOf" srcId="{45960DB9-CC24-4582-B484-A9CB7C0BF82D}" destId="{AE3EBB08-E59E-4F7D-B6F5-6EE43B721C21}" srcOrd="1" destOrd="0" presId="urn:microsoft.com/office/officeart/2005/8/layout/list1"/>
    <dgm:cxn modelId="{57185787-2DE7-4D9E-B5AA-499B48B1E157}" type="presParOf" srcId="{45960DB9-CC24-4582-B484-A9CB7C0BF82D}" destId="{D97CD4DD-837C-4568-AC32-C74F8FA84E7E}" srcOrd="2" destOrd="0" presId="urn:microsoft.com/office/officeart/2005/8/layout/list1"/>
    <dgm:cxn modelId="{284D0B7B-8285-4C14-AB0B-6F782A50CCDA}" type="presParOf" srcId="{45960DB9-CC24-4582-B484-A9CB7C0BF82D}" destId="{50A453B9-56AB-43AC-84E6-F4DDA2049F88}" srcOrd="3" destOrd="0" presId="urn:microsoft.com/office/officeart/2005/8/layout/list1"/>
    <dgm:cxn modelId="{CF5F0A6F-7ABD-4814-BBEF-E4110F3A2B4D}" type="presParOf" srcId="{45960DB9-CC24-4582-B484-A9CB7C0BF82D}" destId="{38D8F934-3DF6-4A7B-BB85-4AF8631EF775}" srcOrd="4" destOrd="0" presId="urn:microsoft.com/office/officeart/2005/8/layout/list1"/>
    <dgm:cxn modelId="{86D65EFC-E87B-4E9B-845D-92E88B1C8CB8}" type="presParOf" srcId="{38D8F934-3DF6-4A7B-BB85-4AF8631EF775}" destId="{51C1DB80-77DF-4C43-83CA-9551E7F03345}" srcOrd="0" destOrd="0" presId="urn:microsoft.com/office/officeart/2005/8/layout/list1"/>
    <dgm:cxn modelId="{BE70990D-962F-43CC-8257-8FDFF4977A75}" type="presParOf" srcId="{38D8F934-3DF6-4A7B-BB85-4AF8631EF775}" destId="{3306675E-B2EB-4FC6-A128-481812E9BA3F}" srcOrd="1" destOrd="0" presId="urn:microsoft.com/office/officeart/2005/8/layout/list1"/>
    <dgm:cxn modelId="{FC267743-33E7-4DAF-988D-510242EA7809}" type="presParOf" srcId="{45960DB9-CC24-4582-B484-A9CB7C0BF82D}" destId="{733EF8A9-BD72-4107-BCD5-8F2D4BD6B634}" srcOrd="5" destOrd="0" presId="urn:microsoft.com/office/officeart/2005/8/layout/list1"/>
    <dgm:cxn modelId="{68827210-693C-4809-92F0-F4C3F0BFD0DE}" type="presParOf" srcId="{45960DB9-CC24-4582-B484-A9CB7C0BF82D}" destId="{F424DAD6-443A-4368-B009-CB38F6B8A4B4}" srcOrd="6" destOrd="0" presId="urn:microsoft.com/office/officeart/2005/8/layout/list1"/>
    <dgm:cxn modelId="{8147E3A7-4B75-4592-9D8A-4E58EFA2EAAB}" type="presParOf" srcId="{45960DB9-CC24-4582-B484-A9CB7C0BF82D}" destId="{6F685CE0-9777-4578-85A6-B7CE72AFB95F}" srcOrd="7" destOrd="0" presId="urn:microsoft.com/office/officeart/2005/8/layout/list1"/>
    <dgm:cxn modelId="{43621318-21F5-4084-94C4-F31AC68ADC8D}" type="presParOf" srcId="{45960DB9-CC24-4582-B484-A9CB7C0BF82D}" destId="{EBF1D5CC-88F8-46EF-BFEA-C335EB77EEFE}" srcOrd="8" destOrd="0" presId="urn:microsoft.com/office/officeart/2005/8/layout/list1"/>
    <dgm:cxn modelId="{24F0F800-AF30-4462-B9BF-F292E0DA9458}" type="presParOf" srcId="{EBF1D5CC-88F8-46EF-BFEA-C335EB77EEFE}" destId="{FC9A04C5-6D5B-4DAD-8C94-5CD5E87F2121}" srcOrd="0" destOrd="0" presId="urn:microsoft.com/office/officeart/2005/8/layout/list1"/>
    <dgm:cxn modelId="{61D0ECB8-BCF0-464E-B653-9B6B8C9AE1CE}" type="presParOf" srcId="{EBF1D5CC-88F8-46EF-BFEA-C335EB77EEFE}" destId="{CBCD3C3C-4211-4A4B-8E33-78A553776C01}" srcOrd="1" destOrd="0" presId="urn:microsoft.com/office/officeart/2005/8/layout/list1"/>
    <dgm:cxn modelId="{F17F8AF4-7A2A-4406-A51B-45C91991D31F}" type="presParOf" srcId="{45960DB9-CC24-4582-B484-A9CB7C0BF82D}" destId="{5843C7B4-925B-46B2-949D-2DE9E75EF1FF}" srcOrd="9" destOrd="0" presId="urn:microsoft.com/office/officeart/2005/8/layout/list1"/>
    <dgm:cxn modelId="{BA8989F0-EF03-4C3C-8D24-32697FB9F3C1}" type="presParOf" srcId="{45960DB9-CC24-4582-B484-A9CB7C0BF82D}" destId="{AE690A82-0AFC-4416-A1B8-620F2CC806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51E5A-5350-4458-B379-F84EC1648F74}" type="doc">
      <dgm:prSet loTypeId="urn:microsoft.com/office/officeart/2005/8/layout/vList3" loCatId="list" qsTypeId="urn:microsoft.com/office/officeart/2005/8/quickstyle/3d7" qsCatId="3D" csTypeId="urn:microsoft.com/office/officeart/2005/8/colors/colorful2" csCatId="colorful" phldr="1"/>
      <dgm:spPr/>
    </dgm:pt>
    <dgm:pt modelId="{41714DFC-9B54-4376-B02A-06417E316EBF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Unsur</a:t>
          </a:r>
          <a:endParaRPr lang="en-US" dirty="0">
            <a:solidFill>
              <a:srgbClr val="FFFFFF"/>
            </a:solidFill>
          </a:endParaRPr>
        </a:p>
      </dgm:t>
    </dgm:pt>
    <dgm:pt modelId="{B9F843E7-4507-41E3-B920-757CFCA57C8B}" type="parTrans" cxnId="{F349B02F-F744-424F-B130-CE2BC00F85D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3A3E7396-E7A8-4551-8197-19479BEA42CC}" type="sibTrans" cxnId="{F349B02F-F744-424F-B130-CE2BC00F85D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1B2965A7-24FB-426E-B221-12CB8BB1CD39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Campuran</a:t>
          </a:r>
          <a:endParaRPr lang="en-US" dirty="0">
            <a:solidFill>
              <a:srgbClr val="FFFFFF"/>
            </a:solidFill>
          </a:endParaRPr>
        </a:p>
      </dgm:t>
    </dgm:pt>
    <dgm:pt modelId="{49D9B207-8B7D-467F-8DA8-1827F468EB6D}" type="parTrans" cxnId="{F1589650-900B-4C99-8FD1-9B6BAB8D852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1AC1840-E6D4-426A-91F8-E042E3F9880D}" type="sibTrans" cxnId="{F1589650-900B-4C99-8FD1-9B6BAB8D852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8DFF146-FC08-46AC-97CD-2BB52DF68320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Senyawa</a:t>
          </a:r>
          <a:endParaRPr lang="en-US" dirty="0">
            <a:solidFill>
              <a:srgbClr val="FFFFFF"/>
            </a:solidFill>
          </a:endParaRPr>
        </a:p>
      </dgm:t>
    </dgm:pt>
    <dgm:pt modelId="{BEF06B04-0762-48A6-AB75-8000C9267F40}" type="parTrans" cxnId="{8335F968-97DC-4C05-9AAF-22A29B0775D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59B9A131-BDF8-4001-AC0B-0E6C0A434414}" type="sibTrans" cxnId="{8335F968-97DC-4C05-9AAF-22A29B0775D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11892D9-779D-4A62-98A0-ED6A1B5BE13D}" type="pres">
      <dgm:prSet presAssocID="{AA551E5A-5350-4458-B379-F84EC1648F74}" presName="linearFlow" presStyleCnt="0">
        <dgm:presLayoutVars>
          <dgm:dir/>
          <dgm:resizeHandles val="exact"/>
        </dgm:presLayoutVars>
      </dgm:prSet>
      <dgm:spPr/>
    </dgm:pt>
    <dgm:pt modelId="{1D82545B-1B0F-4BA4-B13B-67D06D5BDD97}" type="pres">
      <dgm:prSet presAssocID="{41714DFC-9B54-4376-B02A-06417E316EBF}" presName="composite" presStyleCnt="0"/>
      <dgm:spPr/>
    </dgm:pt>
    <dgm:pt modelId="{4D567AB6-21AD-476F-8CAC-C48A05F82932}" type="pres">
      <dgm:prSet presAssocID="{41714DFC-9B54-4376-B02A-06417E316EBF}" presName="imgShp" presStyleLbl="fgImgPlace1" presStyleIdx="0" presStyleCnt="3"/>
      <dgm:spPr/>
    </dgm:pt>
    <dgm:pt modelId="{5A9EBD45-D9C7-4521-AA65-791C3D46FD76}" type="pres">
      <dgm:prSet presAssocID="{41714DFC-9B54-4376-B02A-06417E316EBF}" presName="txShp" presStyleLbl="node1" presStyleIdx="0" presStyleCnt="3">
        <dgm:presLayoutVars>
          <dgm:bulletEnabled val="1"/>
        </dgm:presLayoutVars>
      </dgm:prSet>
      <dgm:spPr/>
    </dgm:pt>
    <dgm:pt modelId="{5B5A3D86-9E38-4F49-9970-94A69AE7F916}" type="pres">
      <dgm:prSet presAssocID="{3A3E7396-E7A8-4551-8197-19479BEA42CC}" presName="spacing" presStyleCnt="0"/>
      <dgm:spPr/>
    </dgm:pt>
    <dgm:pt modelId="{B7C860CC-B89A-4B0C-88A5-7C5E9400EE20}" type="pres">
      <dgm:prSet presAssocID="{E8DFF146-FC08-46AC-97CD-2BB52DF68320}" presName="composite" presStyleCnt="0"/>
      <dgm:spPr/>
    </dgm:pt>
    <dgm:pt modelId="{BD3A81AB-06BB-4BE1-A712-2A3C787856F2}" type="pres">
      <dgm:prSet presAssocID="{E8DFF146-FC08-46AC-97CD-2BB52DF68320}" presName="imgShp" presStyleLbl="fgImgPlace1" presStyleIdx="1" presStyleCnt="3"/>
      <dgm:spPr/>
    </dgm:pt>
    <dgm:pt modelId="{C8470DAF-22A0-4FF6-AFF1-0067F968807E}" type="pres">
      <dgm:prSet presAssocID="{E8DFF146-FC08-46AC-97CD-2BB52DF68320}" presName="txShp" presStyleLbl="node1" presStyleIdx="1" presStyleCnt="3">
        <dgm:presLayoutVars>
          <dgm:bulletEnabled val="1"/>
        </dgm:presLayoutVars>
      </dgm:prSet>
      <dgm:spPr/>
    </dgm:pt>
    <dgm:pt modelId="{DB86BC0A-F99D-42A1-8E8A-01C5C05E9FE3}" type="pres">
      <dgm:prSet presAssocID="{59B9A131-BDF8-4001-AC0B-0E6C0A434414}" presName="spacing" presStyleCnt="0"/>
      <dgm:spPr/>
    </dgm:pt>
    <dgm:pt modelId="{23467BAD-33CC-41BE-A166-934DCDB72A7D}" type="pres">
      <dgm:prSet presAssocID="{1B2965A7-24FB-426E-B221-12CB8BB1CD39}" presName="composite" presStyleCnt="0"/>
      <dgm:spPr/>
    </dgm:pt>
    <dgm:pt modelId="{9A61F54D-1AD4-4E87-8249-288F49346291}" type="pres">
      <dgm:prSet presAssocID="{1B2965A7-24FB-426E-B221-12CB8BB1CD39}" presName="imgShp" presStyleLbl="fgImgPlace1" presStyleIdx="2" presStyleCnt="3"/>
      <dgm:spPr/>
    </dgm:pt>
    <dgm:pt modelId="{3012C353-CB53-42C3-89FD-F49483F99F0C}" type="pres">
      <dgm:prSet presAssocID="{1B2965A7-24FB-426E-B221-12CB8BB1CD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F349B02F-F744-424F-B130-CE2BC00F85D3}" srcId="{AA551E5A-5350-4458-B379-F84EC1648F74}" destId="{41714DFC-9B54-4376-B02A-06417E316EBF}" srcOrd="0" destOrd="0" parTransId="{B9F843E7-4507-41E3-B920-757CFCA57C8B}" sibTransId="{3A3E7396-E7A8-4551-8197-19479BEA42CC}"/>
    <dgm:cxn modelId="{CA164B3F-8338-4EA2-BC59-8DC61570605E}" type="presOf" srcId="{E8DFF146-FC08-46AC-97CD-2BB52DF68320}" destId="{C8470DAF-22A0-4FF6-AFF1-0067F968807E}" srcOrd="0" destOrd="0" presId="urn:microsoft.com/office/officeart/2005/8/layout/vList3"/>
    <dgm:cxn modelId="{8335F968-97DC-4C05-9AAF-22A29B0775D5}" srcId="{AA551E5A-5350-4458-B379-F84EC1648F74}" destId="{E8DFF146-FC08-46AC-97CD-2BB52DF68320}" srcOrd="1" destOrd="0" parTransId="{BEF06B04-0762-48A6-AB75-8000C9267F40}" sibTransId="{59B9A131-BDF8-4001-AC0B-0E6C0A434414}"/>
    <dgm:cxn modelId="{F1589650-900B-4C99-8FD1-9B6BAB8D8524}" srcId="{AA551E5A-5350-4458-B379-F84EC1648F74}" destId="{1B2965A7-24FB-426E-B221-12CB8BB1CD39}" srcOrd="2" destOrd="0" parTransId="{49D9B207-8B7D-467F-8DA8-1827F468EB6D}" sibTransId="{C1AC1840-E6D4-426A-91F8-E042E3F9880D}"/>
    <dgm:cxn modelId="{CDCC069C-CD59-4B4E-BB6F-5B58672C240E}" type="presOf" srcId="{41714DFC-9B54-4376-B02A-06417E316EBF}" destId="{5A9EBD45-D9C7-4521-AA65-791C3D46FD76}" srcOrd="0" destOrd="0" presId="urn:microsoft.com/office/officeart/2005/8/layout/vList3"/>
    <dgm:cxn modelId="{68A121C6-9E6F-4B10-AFF5-505327529EAF}" type="presOf" srcId="{AA551E5A-5350-4458-B379-F84EC1648F74}" destId="{E11892D9-779D-4A62-98A0-ED6A1B5BE13D}" srcOrd="0" destOrd="0" presId="urn:microsoft.com/office/officeart/2005/8/layout/vList3"/>
    <dgm:cxn modelId="{ADBE2CCA-88D8-44A8-B918-81C9F8A7433D}" type="presOf" srcId="{1B2965A7-24FB-426E-B221-12CB8BB1CD39}" destId="{3012C353-CB53-42C3-89FD-F49483F99F0C}" srcOrd="0" destOrd="0" presId="urn:microsoft.com/office/officeart/2005/8/layout/vList3"/>
    <dgm:cxn modelId="{EB2E5549-E55A-4FE7-B944-D8EAC5605575}" type="presParOf" srcId="{E11892D9-779D-4A62-98A0-ED6A1B5BE13D}" destId="{1D82545B-1B0F-4BA4-B13B-67D06D5BDD97}" srcOrd="0" destOrd="0" presId="urn:microsoft.com/office/officeart/2005/8/layout/vList3"/>
    <dgm:cxn modelId="{FE3277A7-53EC-4BFA-BE67-F6F0C11BA966}" type="presParOf" srcId="{1D82545B-1B0F-4BA4-B13B-67D06D5BDD97}" destId="{4D567AB6-21AD-476F-8CAC-C48A05F82932}" srcOrd="0" destOrd="0" presId="urn:microsoft.com/office/officeart/2005/8/layout/vList3"/>
    <dgm:cxn modelId="{AE0981AE-24C1-4207-B1BA-86FD3965FFE1}" type="presParOf" srcId="{1D82545B-1B0F-4BA4-B13B-67D06D5BDD97}" destId="{5A9EBD45-D9C7-4521-AA65-791C3D46FD76}" srcOrd="1" destOrd="0" presId="urn:microsoft.com/office/officeart/2005/8/layout/vList3"/>
    <dgm:cxn modelId="{E717A0B4-71B7-45B0-8823-CD6614EAF3B1}" type="presParOf" srcId="{E11892D9-779D-4A62-98A0-ED6A1B5BE13D}" destId="{5B5A3D86-9E38-4F49-9970-94A69AE7F916}" srcOrd="1" destOrd="0" presId="urn:microsoft.com/office/officeart/2005/8/layout/vList3"/>
    <dgm:cxn modelId="{59D556D5-3957-4130-A32B-342D0B8EF76E}" type="presParOf" srcId="{E11892D9-779D-4A62-98A0-ED6A1B5BE13D}" destId="{B7C860CC-B89A-4B0C-88A5-7C5E9400EE20}" srcOrd="2" destOrd="0" presId="urn:microsoft.com/office/officeart/2005/8/layout/vList3"/>
    <dgm:cxn modelId="{13F4B2A8-5EA1-4EBB-9933-FF80E5AAA3A3}" type="presParOf" srcId="{B7C860CC-B89A-4B0C-88A5-7C5E9400EE20}" destId="{BD3A81AB-06BB-4BE1-A712-2A3C787856F2}" srcOrd="0" destOrd="0" presId="urn:microsoft.com/office/officeart/2005/8/layout/vList3"/>
    <dgm:cxn modelId="{79AE677D-26F4-49D5-A5B1-9FD027ADC406}" type="presParOf" srcId="{B7C860CC-B89A-4B0C-88A5-7C5E9400EE20}" destId="{C8470DAF-22A0-4FF6-AFF1-0067F968807E}" srcOrd="1" destOrd="0" presId="urn:microsoft.com/office/officeart/2005/8/layout/vList3"/>
    <dgm:cxn modelId="{36AE7EA9-89E3-4D5B-8D7F-EE044AF55D34}" type="presParOf" srcId="{E11892D9-779D-4A62-98A0-ED6A1B5BE13D}" destId="{DB86BC0A-F99D-42A1-8E8A-01C5C05E9FE3}" srcOrd="3" destOrd="0" presId="urn:microsoft.com/office/officeart/2005/8/layout/vList3"/>
    <dgm:cxn modelId="{5307AD4A-AAA3-4827-B7E8-675B83B7CA15}" type="presParOf" srcId="{E11892D9-779D-4A62-98A0-ED6A1B5BE13D}" destId="{23467BAD-33CC-41BE-A166-934DCDB72A7D}" srcOrd="4" destOrd="0" presId="urn:microsoft.com/office/officeart/2005/8/layout/vList3"/>
    <dgm:cxn modelId="{11E3B745-7720-4C03-95C2-75BE26FF90A1}" type="presParOf" srcId="{23467BAD-33CC-41BE-A166-934DCDB72A7D}" destId="{9A61F54D-1AD4-4E87-8249-288F49346291}" srcOrd="0" destOrd="0" presId="urn:microsoft.com/office/officeart/2005/8/layout/vList3"/>
    <dgm:cxn modelId="{A5A4AF8A-4174-44C0-BE66-D5F4A0569B20}" type="presParOf" srcId="{23467BAD-33CC-41BE-A166-934DCDB72A7D}" destId="{3012C353-CB53-42C3-89FD-F49483F99F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51E5A-5350-4458-B379-F84EC1648F74}" type="doc">
      <dgm:prSet loTypeId="urn:microsoft.com/office/officeart/2005/8/layout/vList3" loCatId="list" qsTypeId="urn:microsoft.com/office/officeart/2005/8/quickstyle/3d7" qsCatId="3D" csTypeId="urn:microsoft.com/office/officeart/2005/8/colors/colorful2" csCatId="colorful" phldr="1"/>
      <dgm:spPr/>
    </dgm:pt>
    <dgm:pt modelId="{41714DFC-9B54-4376-B02A-06417E316EBF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Unsur</a:t>
          </a:r>
          <a:endParaRPr lang="en-US" dirty="0">
            <a:solidFill>
              <a:srgbClr val="FFFFFF"/>
            </a:solidFill>
          </a:endParaRPr>
        </a:p>
      </dgm:t>
    </dgm:pt>
    <dgm:pt modelId="{B9F843E7-4507-41E3-B920-757CFCA57C8B}" type="parTrans" cxnId="{F349B02F-F744-424F-B130-CE2BC00F85D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3A3E7396-E7A8-4551-8197-19479BEA42CC}" type="sibTrans" cxnId="{F349B02F-F744-424F-B130-CE2BC00F85D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1B2965A7-24FB-426E-B221-12CB8BB1CD39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Campuran</a:t>
          </a:r>
          <a:endParaRPr lang="en-US" dirty="0">
            <a:solidFill>
              <a:srgbClr val="FFFFFF"/>
            </a:solidFill>
          </a:endParaRPr>
        </a:p>
      </dgm:t>
    </dgm:pt>
    <dgm:pt modelId="{49D9B207-8B7D-467F-8DA8-1827F468EB6D}" type="parTrans" cxnId="{F1589650-900B-4C99-8FD1-9B6BAB8D852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1AC1840-E6D4-426A-91F8-E042E3F9880D}" type="sibTrans" cxnId="{F1589650-900B-4C99-8FD1-9B6BAB8D852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8DFF146-FC08-46AC-97CD-2BB52DF68320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Senyawa</a:t>
          </a:r>
          <a:endParaRPr lang="en-US" dirty="0">
            <a:solidFill>
              <a:srgbClr val="FFFFFF"/>
            </a:solidFill>
          </a:endParaRPr>
        </a:p>
      </dgm:t>
    </dgm:pt>
    <dgm:pt modelId="{BEF06B04-0762-48A6-AB75-8000C9267F40}" type="parTrans" cxnId="{8335F968-97DC-4C05-9AAF-22A29B0775D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59B9A131-BDF8-4001-AC0B-0E6C0A434414}" type="sibTrans" cxnId="{8335F968-97DC-4C05-9AAF-22A29B0775D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11892D9-779D-4A62-98A0-ED6A1B5BE13D}" type="pres">
      <dgm:prSet presAssocID="{AA551E5A-5350-4458-B379-F84EC1648F74}" presName="linearFlow" presStyleCnt="0">
        <dgm:presLayoutVars>
          <dgm:dir/>
          <dgm:resizeHandles val="exact"/>
        </dgm:presLayoutVars>
      </dgm:prSet>
      <dgm:spPr/>
    </dgm:pt>
    <dgm:pt modelId="{1D82545B-1B0F-4BA4-B13B-67D06D5BDD97}" type="pres">
      <dgm:prSet presAssocID="{41714DFC-9B54-4376-B02A-06417E316EBF}" presName="composite" presStyleCnt="0"/>
      <dgm:spPr/>
    </dgm:pt>
    <dgm:pt modelId="{4D567AB6-21AD-476F-8CAC-C48A05F82932}" type="pres">
      <dgm:prSet presAssocID="{41714DFC-9B54-4376-B02A-06417E316EBF}" presName="imgShp" presStyleLbl="fgImgPlace1" presStyleIdx="0" presStyleCnt="3"/>
      <dgm:spPr/>
    </dgm:pt>
    <dgm:pt modelId="{5A9EBD45-D9C7-4521-AA65-791C3D46FD76}" type="pres">
      <dgm:prSet presAssocID="{41714DFC-9B54-4376-B02A-06417E316EBF}" presName="txShp" presStyleLbl="node1" presStyleIdx="0" presStyleCnt="3">
        <dgm:presLayoutVars>
          <dgm:bulletEnabled val="1"/>
        </dgm:presLayoutVars>
      </dgm:prSet>
      <dgm:spPr/>
    </dgm:pt>
    <dgm:pt modelId="{5B5A3D86-9E38-4F49-9970-94A69AE7F916}" type="pres">
      <dgm:prSet presAssocID="{3A3E7396-E7A8-4551-8197-19479BEA42CC}" presName="spacing" presStyleCnt="0"/>
      <dgm:spPr/>
    </dgm:pt>
    <dgm:pt modelId="{B7C860CC-B89A-4B0C-88A5-7C5E9400EE20}" type="pres">
      <dgm:prSet presAssocID="{E8DFF146-FC08-46AC-97CD-2BB52DF68320}" presName="composite" presStyleCnt="0"/>
      <dgm:spPr/>
    </dgm:pt>
    <dgm:pt modelId="{BD3A81AB-06BB-4BE1-A712-2A3C787856F2}" type="pres">
      <dgm:prSet presAssocID="{E8DFF146-FC08-46AC-97CD-2BB52DF68320}" presName="imgShp" presStyleLbl="fgImgPlace1" presStyleIdx="1" presStyleCnt="3"/>
      <dgm:spPr/>
    </dgm:pt>
    <dgm:pt modelId="{C8470DAF-22A0-4FF6-AFF1-0067F968807E}" type="pres">
      <dgm:prSet presAssocID="{E8DFF146-FC08-46AC-97CD-2BB52DF68320}" presName="txShp" presStyleLbl="node1" presStyleIdx="1" presStyleCnt="3">
        <dgm:presLayoutVars>
          <dgm:bulletEnabled val="1"/>
        </dgm:presLayoutVars>
      </dgm:prSet>
      <dgm:spPr/>
    </dgm:pt>
    <dgm:pt modelId="{DB86BC0A-F99D-42A1-8E8A-01C5C05E9FE3}" type="pres">
      <dgm:prSet presAssocID="{59B9A131-BDF8-4001-AC0B-0E6C0A434414}" presName="spacing" presStyleCnt="0"/>
      <dgm:spPr/>
    </dgm:pt>
    <dgm:pt modelId="{23467BAD-33CC-41BE-A166-934DCDB72A7D}" type="pres">
      <dgm:prSet presAssocID="{1B2965A7-24FB-426E-B221-12CB8BB1CD39}" presName="composite" presStyleCnt="0"/>
      <dgm:spPr/>
    </dgm:pt>
    <dgm:pt modelId="{9A61F54D-1AD4-4E87-8249-288F49346291}" type="pres">
      <dgm:prSet presAssocID="{1B2965A7-24FB-426E-B221-12CB8BB1CD39}" presName="imgShp" presStyleLbl="fgImgPlace1" presStyleIdx="2" presStyleCnt="3"/>
      <dgm:spPr/>
    </dgm:pt>
    <dgm:pt modelId="{3012C353-CB53-42C3-89FD-F49483F99F0C}" type="pres">
      <dgm:prSet presAssocID="{1B2965A7-24FB-426E-B221-12CB8BB1CD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F349B02F-F744-424F-B130-CE2BC00F85D3}" srcId="{AA551E5A-5350-4458-B379-F84EC1648F74}" destId="{41714DFC-9B54-4376-B02A-06417E316EBF}" srcOrd="0" destOrd="0" parTransId="{B9F843E7-4507-41E3-B920-757CFCA57C8B}" sibTransId="{3A3E7396-E7A8-4551-8197-19479BEA42CC}"/>
    <dgm:cxn modelId="{CA164B3F-8338-4EA2-BC59-8DC61570605E}" type="presOf" srcId="{E8DFF146-FC08-46AC-97CD-2BB52DF68320}" destId="{C8470DAF-22A0-4FF6-AFF1-0067F968807E}" srcOrd="0" destOrd="0" presId="urn:microsoft.com/office/officeart/2005/8/layout/vList3"/>
    <dgm:cxn modelId="{8335F968-97DC-4C05-9AAF-22A29B0775D5}" srcId="{AA551E5A-5350-4458-B379-F84EC1648F74}" destId="{E8DFF146-FC08-46AC-97CD-2BB52DF68320}" srcOrd="1" destOrd="0" parTransId="{BEF06B04-0762-48A6-AB75-8000C9267F40}" sibTransId="{59B9A131-BDF8-4001-AC0B-0E6C0A434414}"/>
    <dgm:cxn modelId="{F1589650-900B-4C99-8FD1-9B6BAB8D8524}" srcId="{AA551E5A-5350-4458-B379-F84EC1648F74}" destId="{1B2965A7-24FB-426E-B221-12CB8BB1CD39}" srcOrd="2" destOrd="0" parTransId="{49D9B207-8B7D-467F-8DA8-1827F468EB6D}" sibTransId="{C1AC1840-E6D4-426A-91F8-E042E3F9880D}"/>
    <dgm:cxn modelId="{CDCC069C-CD59-4B4E-BB6F-5B58672C240E}" type="presOf" srcId="{41714DFC-9B54-4376-B02A-06417E316EBF}" destId="{5A9EBD45-D9C7-4521-AA65-791C3D46FD76}" srcOrd="0" destOrd="0" presId="urn:microsoft.com/office/officeart/2005/8/layout/vList3"/>
    <dgm:cxn modelId="{68A121C6-9E6F-4B10-AFF5-505327529EAF}" type="presOf" srcId="{AA551E5A-5350-4458-B379-F84EC1648F74}" destId="{E11892D9-779D-4A62-98A0-ED6A1B5BE13D}" srcOrd="0" destOrd="0" presId="urn:microsoft.com/office/officeart/2005/8/layout/vList3"/>
    <dgm:cxn modelId="{ADBE2CCA-88D8-44A8-B918-81C9F8A7433D}" type="presOf" srcId="{1B2965A7-24FB-426E-B221-12CB8BB1CD39}" destId="{3012C353-CB53-42C3-89FD-F49483F99F0C}" srcOrd="0" destOrd="0" presId="urn:microsoft.com/office/officeart/2005/8/layout/vList3"/>
    <dgm:cxn modelId="{EB2E5549-E55A-4FE7-B944-D8EAC5605575}" type="presParOf" srcId="{E11892D9-779D-4A62-98A0-ED6A1B5BE13D}" destId="{1D82545B-1B0F-4BA4-B13B-67D06D5BDD97}" srcOrd="0" destOrd="0" presId="urn:microsoft.com/office/officeart/2005/8/layout/vList3"/>
    <dgm:cxn modelId="{FE3277A7-53EC-4BFA-BE67-F6F0C11BA966}" type="presParOf" srcId="{1D82545B-1B0F-4BA4-B13B-67D06D5BDD97}" destId="{4D567AB6-21AD-476F-8CAC-C48A05F82932}" srcOrd="0" destOrd="0" presId="urn:microsoft.com/office/officeart/2005/8/layout/vList3"/>
    <dgm:cxn modelId="{AE0981AE-24C1-4207-B1BA-86FD3965FFE1}" type="presParOf" srcId="{1D82545B-1B0F-4BA4-B13B-67D06D5BDD97}" destId="{5A9EBD45-D9C7-4521-AA65-791C3D46FD76}" srcOrd="1" destOrd="0" presId="urn:microsoft.com/office/officeart/2005/8/layout/vList3"/>
    <dgm:cxn modelId="{E717A0B4-71B7-45B0-8823-CD6614EAF3B1}" type="presParOf" srcId="{E11892D9-779D-4A62-98A0-ED6A1B5BE13D}" destId="{5B5A3D86-9E38-4F49-9970-94A69AE7F916}" srcOrd="1" destOrd="0" presId="urn:microsoft.com/office/officeart/2005/8/layout/vList3"/>
    <dgm:cxn modelId="{59D556D5-3957-4130-A32B-342D0B8EF76E}" type="presParOf" srcId="{E11892D9-779D-4A62-98A0-ED6A1B5BE13D}" destId="{B7C860CC-B89A-4B0C-88A5-7C5E9400EE20}" srcOrd="2" destOrd="0" presId="urn:microsoft.com/office/officeart/2005/8/layout/vList3"/>
    <dgm:cxn modelId="{13F4B2A8-5EA1-4EBB-9933-FF80E5AAA3A3}" type="presParOf" srcId="{B7C860CC-B89A-4B0C-88A5-7C5E9400EE20}" destId="{BD3A81AB-06BB-4BE1-A712-2A3C787856F2}" srcOrd="0" destOrd="0" presId="urn:microsoft.com/office/officeart/2005/8/layout/vList3"/>
    <dgm:cxn modelId="{79AE677D-26F4-49D5-A5B1-9FD027ADC406}" type="presParOf" srcId="{B7C860CC-B89A-4B0C-88A5-7C5E9400EE20}" destId="{C8470DAF-22A0-4FF6-AFF1-0067F968807E}" srcOrd="1" destOrd="0" presId="urn:microsoft.com/office/officeart/2005/8/layout/vList3"/>
    <dgm:cxn modelId="{36AE7EA9-89E3-4D5B-8D7F-EE044AF55D34}" type="presParOf" srcId="{E11892D9-779D-4A62-98A0-ED6A1B5BE13D}" destId="{DB86BC0A-F99D-42A1-8E8A-01C5C05E9FE3}" srcOrd="3" destOrd="0" presId="urn:microsoft.com/office/officeart/2005/8/layout/vList3"/>
    <dgm:cxn modelId="{5307AD4A-AAA3-4827-B7E8-675B83B7CA15}" type="presParOf" srcId="{E11892D9-779D-4A62-98A0-ED6A1B5BE13D}" destId="{23467BAD-33CC-41BE-A166-934DCDB72A7D}" srcOrd="4" destOrd="0" presId="urn:microsoft.com/office/officeart/2005/8/layout/vList3"/>
    <dgm:cxn modelId="{11E3B745-7720-4C03-95C2-75BE26FF90A1}" type="presParOf" srcId="{23467BAD-33CC-41BE-A166-934DCDB72A7D}" destId="{9A61F54D-1AD4-4E87-8249-288F49346291}" srcOrd="0" destOrd="0" presId="urn:microsoft.com/office/officeart/2005/8/layout/vList3"/>
    <dgm:cxn modelId="{A5A4AF8A-4174-44C0-BE66-D5F4A0569B20}" type="presParOf" srcId="{23467BAD-33CC-41BE-A166-934DCDB72A7D}" destId="{3012C353-CB53-42C3-89FD-F49483F99F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551E5A-5350-4458-B379-F84EC1648F74}" type="doc">
      <dgm:prSet loTypeId="urn:microsoft.com/office/officeart/2005/8/layout/vList3" loCatId="list" qsTypeId="urn:microsoft.com/office/officeart/2005/8/quickstyle/3d7" qsCatId="3D" csTypeId="urn:microsoft.com/office/officeart/2005/8/colors/colorful2" csCatId="colorful" phldr="1"/>
      <dgm:spPr/>
    </dgm:pt>
    <dgm:pt modelId="{41714DFC-9B54-4376-B02A-06417E316EBF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Unsur</a:t>
          </a:r>
          <a:endParaRPr lang="en-US" dirty="0">
            <a:solidFill>
              <a:srgbClr val="FFFFFF"/>
            </a:solidFill>
          </a:endParaRPr>
        </a:p>
      </dgm:t>
    </dgm:pt>
    <dgm:pt modelId="{B9F843E7-4507-41E3-B920-757CFCA57C8B}" type="parTrans" cxnId="{F349B02F-F744-424F-B130-CE2BC00F85D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3A3E7396-E7A8-4551-8197-19479BEA42CC}" type="sibTrans" cxnId="{F349B02F-F744-424F-B130-CE2BC00F85D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1B2965A7-24FB-426E-B221-12CB8BB1CD39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Campuran</a:t>
          </a:r>
          <a:endParaRPr lang="en-US" dirty="0">
            <a:solidFill>
              <a:srgbClr val="FFFFFF"/>
            </a:solidFill>
          </a:endParaRPr>
        </a:p>
      </dgm:t>
    </dgm:pt>
    <dgm:pt modelId="{49D9B207-8B7D-467F-8DA8-1827F468EB6D}" type="parTrans" cxnId="{F1589650-900B-4C99-8FD1-9B6BAB8D852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1AC1840-E6D4-426A-91F8-E042E3F9880D}" type="sibTrans" cxnId="{F1589650-900B-4C99-8FD1-9B6BAB8D852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8DFF146-FC08-46AC-97CD-2BB52DF68320}">
      <dgm:prSet phldrT="[Text]"/>
      <dgm:spPr/>
      <dgm:t>
        <a:bodyPr/>
        <a:lstStyle/>
        <a:p>
          <a:r>
            <a:rPr lang="en-ID" b="0" i="0" dirty="0" err="1">
              <a:solidFill>
                <a:srgbClr val="FFFFFF"/>
              </a:solidFill>
            </a:rPr>
            <a:t>Senyawa</a:t>
          </a:r>
          <a:endParaRPr lang="en-US" dirty="0">
            <a:solidFill>
              <a:srgbClr val="FFFFFF"/>
            </a:solidFill>
          </a:endParaRPr>
        </a:p>
      </dgm:t>
    </dgm:pt>
    <dgm:pt modelId="{BEF06B04-0762-48A6-AB75-8000C9267F40}" type="parTrans" cxnId="{8335F968-97DC-4C05-9AAF-22A29B0775D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59B9A131-BDF8-4001-AC0B-0E6C0A434414}" type="sibTrans" cxnId="{8335F968-97DC-4C05-9AAF-22A29B0775D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11892D9-779D-4A62-98A0-ED6A1B5BE13D}" type="pres">
      <dgm:prSet presAssocID="{AA551E5A-5350-4458-B379-F84EC1648F74}" presName="linearFlow" presStyleCnt="0">
        <dgm:presLayoutVars>
          <dgm:dir/>
          <dgm:resizeHandles val="exact"/>
        </dgm:presLayoutVars>
      </dgm:prSet>
      <dgm:spPr/>
    </dgm:pt>
    <dgm:pt modelId="{1D82545B-1B0F-4BA4-B13B-67D06D5BDD97}" type="pres">
      <dgm:prSet presAssocID="{41714DFC-9B54-4376-B02A-06417E316EBF}" presName="composite" presStyleCnt="0"/>
      <dgm:spPr/>
    </dgm:pt>
    <dgm:pt modelId="{4D567AB6-21AD-476F-8CAC-C48A05F82932}" type="pres">
      <dgm:prSet presAssocID="{41714DFC-9B54-4376-B02A-06417E316EBF}" presName="imgShp" presStyleLbl="fgImgPlace1" presStyleIdx="0" presStyleCnt="3"/>
      <dgm:spPr/>
    </dgm:pt>
    <dgm:pt modelId="{5A9EBD45-D9C7-4521-AA65-791C3D46FD76}" type="pres">
      <dgm:prSet presAssocID="{41714DFC-9B54-4376-B02A-06417E316EBF}" presName="txShp" presStyleLbl="node1" presStyleIdx="0" presStyleCnt="3">
        <dgm:presLayoutVars>
          <dgm:bulletEnabled val="1"/>
        </dgm:presLayoutVars>
      </dgm:prSet>
      <dgm:spPr/>
    </dgm:pt>
    <dgm:pt modelId="{5B5A3D86-9E38-4F49-9970-94A69AE7F916}" type="pres">
      <dgm:prSet presAssocID="{3A3E7396-E7A8-4551-8197-19479BEA42CC}" presName="spacing" presStyleCnt="0"/>
      <dgm:spPr/>
    </dgm:pt>
    <dgm:pt modelId="{B7C860CC-B89A-4B0C-88A5-7C5E9400EE20}" type="pres">
      <dgm:prSet presAssocID="{E8DFF146-FC08-46AC-97CD-2BB52DF68320}" presName="composite" presStyleCnt="0"/>
      <dgm:spPr/>
    </dgm:pt>
    <dgm:pt modelId="{BD3A81AB-06BB-4BE1-A712-2A3C787856F2}" type="pres">
      <dgm:prSet presAssocID="{E8DFF146-FC08-46AC-97CD-2BB52DF68320}" presName="imgShp" presStyleLbl="fgImgPlace1" presStyleIdx="1" presStyleCnt="3"/>
      <dgm:spPr/>
    </dgm:pt>
    <dgm:pt modelId="{C8470DAF-22A0-4FF6-AFF1-0067F968807E}" type="pres">
      <dgm:prSet presAssocID="{E8DFF146-FC08-46AC-97CD-2BB52DF68320}" presName="txShp" presStyleLbl="node1" presStyleIdx="1" presStyleCnt="3">
        <dgm:presLayoutVars>
          <dgm:bulletEnabled val="1"/>
        </dgm:presLayoutVars>
      </dgm:prSet>
      <dgm:spPr/>
    </dgm:pt>
    <dgm:pt modelId="{DB86BC0A-F99D-42A1-8E8A-01C5C05E9FE3}" type="pres">
      <dgm:prSet presAssocID="{59B9A131-BDF8-4001-AC0B-0E6C0A434414}" presName="spacing" presStyleCnt="0"/>
      <dgm:spPr/>
    </dgm:pt>
    <dgm:pt modelId="{23467BAD-33CC-41BE-A166-934DCDB72A7D}" type="pres">
      <dgm:prSet presAssocID="{1B2965A7-24FB-426E-B221-12CB8BB1CD39}" presName="composite" presStyleCnt="0"/>
      <dgm:spPr/>
    </dgm:pt>
    <dgm:pt modelId="{9A61F54D-1AD4-4E87-8249-288F49346291}" type="pres">
      <dgm:prSet presAssocID="{1B2965A7-24FB-426E-B221-12CB8BB1CD39}" presName="imgShp" presStyleLbl="fgImgPlace1" presStyleIdx="2" presStyleCnt="3"/>
      <dgm:spPr/>
    </dgm:pt>
    <dgm:pt modelId="{3012C353-CB53-42C3-89FD-F49483F99F0C}" type="pres">
      <dgm:prSet presAssocID="{1B2965A7-24FB-426E-B221-12CB8BB1CD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F349B02F-F744-424F-B130-CE2BC00F85D3}" srcId="{AA551E5A-5350-4458-B379-F84EC1648F74}" destId="{41714DFC-9B54-4376-B02A-06417E316EBF}" srcOrd="0" destOrd="0" parTransId="{B9F843E7-4507-41E3-B920-757CFCA57C8B}" sibTransId="{3A3E7396-E7A8-4551-8197-19479BEA42CC}"/>
    <dgm:cxn modelId="{CA164B3F-8338-4EA2-BC59-8DC61570605E}" type="presOf" srcId="{E8DFF146-FC08-46AC-97CD-2BB52DF68320}" destId="{C8470DAF-22A0-4FF6-AFF1-0067F968807E}" srcOrd="0" destOrd="0" presId="urn:microsoft.com/office/officeart/2005/8/layout/vList3"/>
    <dgm:cxn modelId="{8335F968-97DC-4C05-9AAF-22A29B0775D5}" srcId="{AA551E5A-5350-4458-B379-F84EC1648F74}" destId="{E8DFF146-FC08-46AC-97CD-2BB52DF68320}" srcOrd="1" destOrd="0" parTransId="{BEF06B04-0762-48A6-AB75-8000C9267F40}" sibTransId="{59B9A131-BDF8-4001-AC0B-0E6C0A434414}"/>
    <dgm:cxn modelId="{F1589650-900B-4C99-8FD1-9B6BAB8D8524}" srcId="{AA551E5A-5350-4458-B379-F84EC1648F74}" destId="{1B2965A7-24FB-426E-B221-12CB8BB1CD39}" srcOrd="2" destOrd="0" parTransId="{49D9B207-8B7D-467F-8DA8-1827F468EB6D}" sibTransId="{C1AC1840-E6D4-426A-91F8-E042E3F9880D}"/>
    <dgm:cxn modelId="{CDCC069C-CD59-4B4E-BB6F-5B58672C240E}" type="presOf" srcId="{41714DFC-9B54-4376-B02A-06417E316EBF}" destId="{5A9EBD45-D9C7-4521-AA65-791C3D46FD76}" srcOrd="0" destOrd="0" presId="urn:microsoft.com/office/officeart/2005/8/layout/vList3"/>
    <dgm:cxn modelId="{68A121C6-9E6F-4B10-AFF5-505327529EAF}" type="presOf" srcId="{AA551E5A-5350-4458-B379-F84EC1648F74}" destId="{E11892D9-779D-4A62-98A0-ED6A1B5BE13D}" srcOrd="0" destOrd="0" presId="urn:microsoft.com/office/officeart/2005/8/layout/vList3"/>
    <dgm:cxn modelId="{ADBE2CCA-88D8-44A8-B918-81C9F8A7433D}" type="presOf" srcId="{1B2965A7-24FB-426E-B221-12CB8BB1CD39}" destId="{3012C353-CB53-42C3-89FD-F49483F99F0C}" srcOrd="0" destOrd="0" presId="urn:microsoft.com/office/officeart/2005/8/layout/vList3"/>
    <dgm:cxn modelId="{EB2E5549-E55A-4FE7-B944-D8EAC5605575}" type="presParOf" srcId="{E11892D9-779D-4A62-98A0-ED6A1B5BE13D}" destId="{1D82545B-1B0F-4BA4-B13B-67D06D5BDD97}" srcOrd="0" destOrd="0" presId="urn:microsoft.com/office/officeart/2005/8/layout/vList3"/>
    <dgm:cxn modelId="{FE3277A7-53EC-4BFA-BE67-F6F0C11BA966}" type="presParOf" srcId="{1D82545B-1B0F-4BA4-B13B-67D06D5BDD97}" destId="{4D567AB6-21AD-476F-8CAC-C48A05F82932}" srcOrd="0" destOrd="0" presId="urn:microsoft.com/office/officeart/2005/8/layout/vList3"/>
    <dgm:cxn modelId="{AE0981AE-24C1-4207-B1BA-86FD3965FFE1}" type="presParOf" srcId="{1D82545B-1B0F-4BA4-B13B-67D06D5BDD97}" destId="{5A9EBD45-D9C7-4521-AA65-791C3D46FD76}" srcOrd="1" destOrd="0" presId="urn:microsoft.com/office/officeart/2005/8/layout/vList3"/>
    <dgm:cxn modelId="{E717A0B4-71B7-45B0-8823-CD6614EAF3B1}" type="presParOf" srcId="{E11892D9-779D-4A62-98A0-ED6A1B5BE13D}" destId="{5B5A3D86-9E38-4F49-9970-94A69AE7F916}" srcOrd="1" destOrd="0" presId="urn:microsoft.com/office/officeart/2005/8/layout/vList3"/>
    <dgm:cxn modelId="{59D556D5-3957-4130-A32B-342D0B8EF76E}" type="presParOf" srcId="{E11892D9-779D-4A62-98A0-ED6A1B5BE13D}" destId="{B7C860CC-B89A-4B0C-88A5-7C5E9400EE20}" srcOrd="2" destOrd="0" presId="urn:microsoft.com/office/officeart/2005/8/layout/vList3"/>
    <dgm:cxn modelId="{13F4B2A8-5EA1-4EBB-9933-FF80E5AAA3A3}" type="presParOf" srcId="{B7C860CC-B89A-4B0C-88A5-7C5E9400EE20}" destId="{BD3A81AB-06BB-4BE1-A712-2A3C787856F2}" srcOrd="0" destOrd="0" presId="urn:microsoft.com/office/officeart/2005/8/layout/vList3"/>
    <dgm:cxn modelId="{79AE677D-26F4-49D5-A5B1-9FD027ADC406}" type="presParOf" srcId="{B7C860CC-B89A-4B0C-88A5-7C5E9400EE20}" destId="{C8470DAF-22A0-4FF6-AFF1-0067F968807E}" srcOrd="1" destOrd="0" presId="urn:microsoft.com/office/officeart/2005/8/layout/vList3"/>
    <dgm:cxn modelId="{36AE7EA9-89E3-4D5B-8D7F-EE044AF55D34}" type="presParOf" srcId="{E11892D9-779D-4A62-98A0-ED6A1B5BE13D}" destId="{DB86BC0A-F99D-42A1-8E8A-01C5C05E9FE3}" srcOrd="3" destOrd="0" presId="urn:microsoft.com/office/officeart/2005/8/layout/vList3"/>
    <dgm:cxn modelId="{5307AD4A-AAA3-4827-B7E8-675B83B7CA15}" type="presParOf" srcId="{E11892D9-779D-4A62-98A0-ED6A1B5BE13D}" destId="{23467BAD-33CC-41BE-A166-934DCDB72A7D}" srcOrd="4" destOrd="0" presId="urn:microsoft.com/office/officeart/2005/8/layout/vList3"/>
    <dgm:cxn modelId="{11E3B745-7720-4C03-95C2-75BE26FF90A1}" type="presParOf" srcId="{23467BAD-33CC-41BE-A166-934DCDB72A7D}" destId="{9A61F54D-1AD4-4E87-8249-288F49346291}" srcOrd="0" destOrd="0" presId="urn:microsoft.com/office/officeart/2005/8/layout/vList3"/>
    <dgm:cxn modelId="{A5A4AF8A-4174-44C0-BE66-D5F4A0569B20}" type="presParOf" srcId="{23467BAD-33CC-41BE-A166-934DCDB72A7D}" destId="{3012C353-CB53-42C3-89FD-F49483F99F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F9C43-F3AE-44E1-B217-594A36B3BD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B105EB4-1715-47EC-BCAB-A02112F6EC40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CAMPURAN</a:t>
          </a:r>
          <a:endParaRPr lang="en-ID" sz="1800" b="1" dirty="0">
            <a:solidFill>
              <a:schemeClr val="tx1"/>
            </a:solidFill>
          </a:endParaRPr>
        </a:p>
      </dgm:t>
    </dgm:pt>
    <dgm:pt modelId="{963B8B36-23D2-4B5F-9FF3-6D6DD60C3FBF}" type="parTrans" cxnId="{5460AEBD-6429-4B1D-A2B4-632A2F1D5644}">
      <dgm:prSet/>
      <dgm:spPr/>
      <dgm:t>
        <a:bodyPr/>
        <a:lstStyle/>
        <a:p>
          <a:endParaRPr lang="en-ID"/>
        </a:p>
      </dgm:t>
    </dgm:pt>
    <dgm:pt modelId="{45FE4354-98D9-4C15-BA18-DD94FEE7EF62}" type="sibTrans" cxnId="{5460AEBD-6429-4B1D-A2B4-632A2F1D5644}">
      <dgm:prSet/>
      <dgm:spPr/>
      <dgm:t>
        <a:bodyPr/>
        <a:lstStyle/>
        <a:p>
          <a:endParaRPr lang="en-ID"/>
        </a:p>
      </dgm:t>
    </dgm:pt>
    <dgm:pt modelId="{07295DF7-8E20-4DE6-9696-6A5FFEF80CE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HOMOGEN </a:t>
          </a:r>
        </a:p>
        <a:p>
          <a:r>
            <a:rPr lang="en-US" sz="1400" b="1" dirty="0">
              <a:solidFill>
                <a:schemeClr val="tx1"/>
              </a:solidFill>
            </a:rPr>
            <a:t>(</a:t>
          </a:r>
          <a:r>
            <a:rPr lang="en-US" sz="1400" b="1" dirty="0" err="1">
              <a:solidFill>
                <a:schemeClr val="tx1"/>
              </a:solidFill>
            </a:rPr>
            <a:t>Serba</a:t>
          </a:r>
          <a:r>
            <a:rPr lang="en-US" sz="1400" b="1" dirty="0">
              <a:solidFill>
                <a:schemeClr val="tx1"/>
              </a:solidFill>
            </a:rPr>
            <a:t> Sama)</a:t>
          </a:r>
          <a:endParaRPr lang="en-ID" sz="1400" b="1" dirty="0">
            <a:solidFill>
              <a:schemeClr val="tx1"/>
            </a:solidFill>
          </a:endParaRPr>
        </a:p>
      </dgm:t>
    </dgm:pt>
    <dgm:pt modelId="{ACEF9FBA-FB5D-47C1-83AF-38ECE286C9F0}" type="parTrans" cxnId="{1F4A6B6A-B8E2-4BF7-B653-921675AA88B8}">
      <dgm:prSet/>
      <dgm:spPr/>
      <dgm:t>
        <a:bodyPr/>
        <a:lstStyle/>
        <a:p>
          <a:endParaRPr lang="en-ID"/>
        </a:p>
      </dgm:t>
    </dgm:pt>
    <dgm:pt modelId="{8CC8CA50-32BA-4256-B37B-A3C9166D83F7}" type="sibTrans" cxnId="{1F4A6B6A-B8E2-4BF7-B653-921675AA88B8}">
      <dgm:prSet/>
      <dgm:spPr/>
      <dgm:t>
        <a:bodyPr/>
        <a:lstStyle/>
        <a:p>
          <a:endParaRPr lang="en-ID"/>
        </a:p>
      </dgm:t>
    </dgm:pt>
    <dgm:pt modelId="{80855866-66C9-418F-B2A7-EB2E2F5B7D0A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LARUTAN</a:t>
          </a:r>
          <a:endParaRPr lang="en-ID" sz="1400" b="1" dirty="0">
            <a:solidFill>
              <a:schemeClr val="tx1"/>
            </a:solidFill>
          </a:endParaRPr>
        </a:p>
      </dgm:t>
    </dgm:pt>
    <dgm:pt modelId="{F88BB4FE-03F9-4B3D-B1F8-835D1DC67C9F}" type="parTrans" cxnId="{BD6652C1-AB37-4A3A-ACF8-8E352546E553}">
      <dgm:prSet/>
      <dgm:spPr/>
      <dgm:t>
        <a:bodyPr/>
        <a:lstStyle/>
        <a:p>
          <a:endParaRPr lang="en-ID"/>
        </a:p>
      </dgm:t>
    </dgm:pt>
    <dgm:pt modelId="{A1678783-2129-4F27-8227-7484502664C2}" type="sibTrans" cxnId="{BD6652C1-AB37-4A3A-ACF8-8E352546E553}">
      <dgm:prSet/>
      <dgm:spPr/>
      <dgm:t>
        <a:bodyPr/>
        <a:lstStyle/>
        <a:p>
          <a:endParaRPr lang="en-ID"/>
        </a:p>
      </dgm:t>
    </dgm:pt>
    <dgm:pt modelId="{8200ABE8-A6CC-4202-9B9F-F1851D04961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HETEROGEN</a:t>
          </a:r>
        </a:p>
        <a:p>
          <a:r>
            <a:rPr lang="en-US" sz="1400" b="1" dirty="0">
              <a:solidFill>
                <a:schemeClr val="tx1"/>
              </a:solidFill>
            </a:rPr>
            <a:t>(</a:t>
          </a:r>
          <a:r>
            <a:rPr lang="en-US" sz="1400" b="1" dirty="0" err="1">
              <a:solidFill>
                <a:schemeClr val="tx1"/>
              </a:solidFill>
            </a:rPr>
            <a:t>Koposisi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tidak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sama</a:t>
          </a:r>
          <a:r>
            <a:rPr lang="en-US" sz="1400" b="1" dirty="0">
              <a:solidFill>
                <a:schemeClr val="tx1"/>
              </a:solidFill>
            </a:rPr>
            <a:t>)</a:t>
          </a:r>
          <a:endParaRPr lang="en-ID" sz="1400" b="1" dirty="0">
            <a:solidFill>
              <a:schemeClr val="tx1"/>
            </a:solidFill>
          </a:endParaRPr>
        </a:p>
      </dgm:t>
    </dgm:pt>
    <dgm:pt modelId="{2B7B9364-0720-4DD1-8384-57FE0ADD4A20}" type="parTrans" cxnId="{73EC9AE9-A657-44A1-8FFA-55B3B618C156}">
      <dgm:prSet/>
      <dgm:spPr/>
      <dgm:t>
        <a:bodyPr/>
        <a:lstStyle/>
        <a:p>
          <a:endParaRPr lang="en-ID"/>
        </a:p>
      </dgm:t>
    </dgm:pt>
    <dgm:pt modelId="{36A41DF0-EB7C-4AEB-9AE3-2BE6E83DA465}" type="sibTrans" cxnId="{73EC9AE9-A657-44A1-8FFA-55B3B618C156}">
      <dgm:prSet/>
      <dgm:spPr/>
      <dgm:t>
        <a:bodyPr/>
        <a:lstStyle/>
        <a:p>
          <a:endParaRPr lang="en-ID"/>
        </a:p>
      </dgm:t>
    </dgm:pt>
    <dgm:pt modelId="{6B0099F9-76F6-4AC0-8712-8F86F9F1DF8E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SUSPENSI</a:t>
          </a:r>
          <a:endParaRPr lang="en-ID" sz="1400" b="1" dirty="0">
            <a:solidFill>
              <a:schemeClr val="tx1"/>
            </a:solidFill>
          </a:endParaRPr>
        </a:p>
      </dgm:t>
    </dgm:pt>
    <dgm:pt modelId="{804D8427-8231-4C16-8338-D789536A89E0}" type="parTrans" cxnId="{31AA9344-1748-4BE8-9D88-A1D0BC203072}">
      <dgm:prSet/>
      <dgm:spPr/>
      <dgm:t>
        <a:bodyPr/>
        <a:lstStyle/>
        <a:p>
          <a:endParaRPr lang="en-ID"/>
        </a:p>
      </dgm:t>
    </dgm:pt>
    <dgm:pt modelId="{B37C857C-41D1-45B0-81A9-711A7BD45758}" type="sibTrans" cxnId="{31AA9344-1748-4BE8-9D88-A1D0BC203072}">
      <dgm:prSet/>
      <dgm:spPr/>
      <dgm:t>
        <a:bodyPr/>
        <a:lstStyle/>
        <a:p>
          <a:endParaRPr lang="en-ID"/>
        </a:p>
      </dgm:t>
    </dgm:pt>
    <dgm:pt modelId="{E5289290-2A2F-4494-B046-65C3E1846A04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KOLOID</a:t>
          </a:r>
          <a:endParaRPr lang="en-ID" sz="1400" b="1" dirty="0">
            <a:solidFill>
              <a:schemeClr val="tx1"/>
            </a:solidFill>
          </a:endParaRPr>
        </a:p>
      </dgm:t>
    </dgm:pt>
    <dgm:pt modelId="{68ABA436-DE75-4705-8624-437B50123B17}" type="parTrans" cxnId="{6198F1C5-B726-419C-8B10-9D83843C066E}">
      <dgm:prSet/>
      <dgm:spPr/>
      <dgm:t>
        <a:bodyPr/>
        <a:lstStyle/>
        <a:p>
          <a:endParaRPr lang="en-ID"/>
        </a:p>
      </dgm:t>
    </dgm:pt>
    <dgm:pt modelId="{B67783FC-E35F-48E1-AFEE-A3F33767E0A1}" type="sibTrans" cxnId="{6198F1C5-B726-419C-8B10-9D83843C066E}">
      <dgm:prSet/>
      <dgm:spPr/>
      <dgm:t>
        <a:bodyPr/>
        <a:lstStyle/>
        <a:p>
          <a:endParaRPr lang="en-ID"/>
        </a:p>
      </dgm:t>
    </dgm:pt>
    <dgm:pt modelId="{FB7881EB-55E7-4291-A1DE-FA3D7B864072}" type="pres">
      <dgm:prSet presAssocID="{F51F9C43-F3AE-44E1-B217-594A36B3BD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56B9B4-2BE2-4A06-B644-19C42A6249D1}" type="pres">
      <dgm:prSet presAssocID="{CB105EB4-1715-47EC-BCAB-A02112F6EC40}" presName="root1" presStyleCnt="0"/>
      <dgm:spPr/>
    </dgm:pt>
    <dgm:pt modelId="{5304EE64-65D2-4374-A970-86094D27A1F6}" type="pres">
      <dgm:prSet presAssocID="{CB105EB4-1715-47EC-BCAB-A02112F6EC40}" presName="LevelOneTextNode" presStyleLbl="node0" presStyleIdx="0" presStyleCnt="1">
        <dgm:presLayoutVars>
          <dgm:chPref val="3"/>
        </dgm:presLayoutVars>
      </dgm:prSet>
      <dgm:spPr/>
    </dgm:pt>
    <dgm:pt modelId="{8505C4CA-C715-4E11-B70A-5DE56DEF1FE6}" type="pres">
      <dgm:prSet presAssocID="{CB105EB4-1715-47EC-BCAB-A02112F6EC40}" presName="level2hierChild" presStyleCnt="0"/>
      <dgm:spPr/>
    </dgm:pt>
    <dgm:pt modelId="{5B509315-5FB3-45C7-AD00-5C763CD3D74C}" type="pres">
      <dgm:prSet presAssocID="{ACEF9FBA-FB5D-47C1-83AF-38ECE286C9F0}" presName="conn2-1" presStyleLbl="parChTrans1D2" presStyleIdx="0" presStyleCnt="2"/>
      <dgm:spPr/>
    </dgm:pt>
    <dgm:pt modelId="{1E2EA292-ED0F-45B0-8030-338141485FEA}" type="pres">
      <dgm:prSet presAssocID="{ACEF9FBA-FB5D-47C1-83AF-38ECE286C9F0}" presName="connTx" presStyleLbl="parChTrans1D2" presStyleIdx="0" presStyleCnt="2"/>
      <dgm:spPr/>
    </dgm:pt>
    <dgm:pt modelId="{5B82A04E-3F0F-432B-AFB5-23C750657D72}" type="pres">
      <dgm:prSet presAssocID="{07295DF7-8E20-4DE6-9696-6A5FFEF80CE3}" presName="root2" presStyleCnt="0"/>
      <dgm:spPr/>
    </dgm:pt>
    <dgm:pt modelId="{AD6848E9-D3CB-45C4-91A1-64463B557850}" type="pres">
      <dgm:prSet presAssocID="{07295DF7-8E20-4DE6-9696-6A5FFEF80CE3}" presName="LevelTwoTextNode" presStyleLbl="node2" presStyleIdx="0" presStyleCnt="2">
        <dgm:presLayoutVars>
          <dgm:chPref val="3"/>
        </dgm:presLayoutVars>
      </dgm:prSet>
      <dgm:spPr/>
    </dgm:pt>
    <dgm:pt modelId="{83AD453A-1D97-425A-8511-B0D8589CF8E8}" type="pres">
      <dgm:prSet presAssocID="{07295DF7-8E20-4DE6-9696-6A5FFEF80CE3}" presName="level3hierChild" presStyleCnt="0"/>
      <dgm:spPr/>
    </dgm:pt>
    <dgm:pt modelId="{258520CE-8976-4DAB-BC1D-9CC4935D9C97}" type="pres">
      <dgm:prSet presAssocID="{F88BB4FE-03F9-4B3D-B1F8-835D1DC67C9F}" presName="conn2-1" presStyleLbl="parChTrans1D3" presStyleIdx="0" presStyleCnt="3"/>
      <dgm:spPr/>
    </dgm:pt>
    <dgm:pt modelId="{A7E70DD4-F924-4285-A0E1-607AB402760D}" type="pres">
      <dgm:prSet presAssocID="{F88BB4FE-03F9-4B3D-B1F8-835D1DC67C9F}" presName="connTx" presStyleLbl="parChTrans1D3" presStyleIdx="0" presStyleCnt="3"/>
      <dgm:spPr/>
    </dgm:pt>
    <dgm:pt modelId="{792DD887-6387-4420-9995-1B3966435F70}" type="pres">
      <dgm:prSet presAssocID="{80855866-66C9-418F-B2A7-EB2E2F5B7D0A}" presName="root2" presStyleCnt="0"/>
      <dgm:spPr/>
    </dgm:pt>
    <dgm:pt modelId="{371AF8C2-B7F3-47C4-BDC0-DFAFB5FE026D}" type="pres">
      <dgm:prSet presAssocID="{80855866-66C9-418F-B2A7-EB2E2F5B7D0A}" presName="LevelTwoTextNode" presStyleLbl="node3" presStyleIdx="0" presStyleCnt="3" custScaleX="85536" custScaleY="52512">
        <dgm:presLayoutVars>
          <dgm:chPref val="3"/>
        </dgm:presLayoutVars>
      </dgm:prSet>
      <dgm:spPr/>
    </dgm:pt>
    <dgm:pt modelId="{0AE1CA52-2DBE-40C2-A7C5-2DE177F2778E}" type="pres">
      <dgm:prSet presAssocID="{80855866-66C9-418F-B2A7-EB2E2F5B7D0A}" presName="level3hierChild" presStyleCnt="0"/>
      <dgm:spPr/>
    </dgm:pt>
    <dgm:pt modelId="{AFF41112-B711-4923-8F5E-AAE772A64C42}" type="pres">
      <dgm:prSet presAssocID="{2B7B9364-0720-4DD1-8384-57FE0ADD4A20}" presName="conn2-1" presStyleLbl="parChTrans1D2" presStyleIdx="1" presStyleCnt="2"/>
      <dgm:spPr/>
    </dgm:pt>
    <dgm:pt modelId="{3522B588-7FC8-4780-85EA-8332EFE53E25}" type="pres">
      <dgm:prSet presAssocID="{2B7B9364-0720-4DD1-8384-57FE0ADD4A20}" presName="connTx" presStyleLbl="parChTrans1D2" presStyleIdx="1" presStyleCnt="2"/>
      <dgm:spPr/>
    </dgm:pt>
    <dgm:pt modelId="{5C35B972-36D2-4A46-8A2A-09602D8150BF}" type="pres">
      <dgm:prSet presAssocID="{8200ABE8-A6CC-4202-9B9F-F1851D049610}" presName="root2" presStyleCnt="0"/>
      <dgm:spPr/>
    </dgm:pt>
    <dgm:pt modelId="{A2FFE528-C572-4D4F-B210-011D006A9546}" type="pres">
      <dgm:prSet presAssocID="{8200ABE8-A6CC-4202-9B9F-F1851D049610}" presName="LevelTwoTextNode" presStyleLbl="node2" presStyleIdx="1" presStyleCnt="2">
        <dgm:presLayoutVars>
          <dgm:chPref val="3"/>
        </dgm:presLayoutVars>
      </dgm:prSet>
      <dgm:spPr/>
    </dgm:pt>
    <dgm:pt modelId="{3B011BF9-E0BD-4D4B-B958-49475F93B9CD}" type="pres">
      <dgm:prSet presAssocID="{8200ABE8-A6CC-4202-9B9F-F1851D049610}" presName="level3hierChild" presStyleCnt="0"/>
      <dgm:spPr/>
    </dgm:pt>
    <dgm:pt modelId="{1456AADA-032E-4ED2-8429-FD429BA9BDA6}" type="pres">
      <dgm:prSet presAssocID="{804D8427-8231-4C16-8338-D789536A89E0}" presName="conn2-1" presStyleLbl="parChTrans1D3" presStyleIdx="1" presStyleCnt="3"/>
      <dgm:spPr/>
    </dgm:pt>
    <dgm:pt modelId="{F01D0C64-C2B6-42AF-810F-4DA2AD2E4221}" type="pres">
      <dgm:prSet presAssocID="{804D8427-8231-4C16-8338-D789536A89E0}" presName="connTx" presStyleLbl="parChTrans1D3" presStyleIdx="1" presStyleCnt="3"/>
      <dgm:spPr/>
    </dgm:pt>
    <dgm:pt modelId="{4C0F0393-DA46-4F7C-9B0D-BE25FEC3E9B3}" type="pres">
      <dgm:prSet presAssocID="{6B0099F9-76F6-4AC0-8712-8F86F9F1DF8E}" presName="root2" presStyleCnt="0"/>
      <dgm:spPr/>
    </dgm:pt>
    <dgm:pt modelId="{C3EEFCBA-19E1-47A8-A712-6B7779AD1B83}" type="pres">
      <dgm:prSet presAssocID="{6B0099F9-76F6-4AC0-8712-8F86F9F1DF8E}" presName="LevelTwoTextNode" presStyleLbl="node3" presStyleIdx="1" presStyleCnt="3" custScaleX="86012" custScaleY="53727">
        <dgm:presLayoutVars>
          <dgm:chPref val="3"/>
        </dgm:presLayoutVars>
      </dgm:prSet>
      <dgm:spPr/>
    </dgm:pt>
    <dgm:pt modelId="{1930EF4A-5638-4261-A401-3233D108F393}" type="pres">
      <dgm:prSet presAssocID="{6B0099F9-76F6-4AC0-8712-8F86F9F1DF8E}" presName="level3hierChild" presStyleCnt="0"/>
      <dgm:spPr/>
    </dgm:pt>
    <dgm:pt modelId="{484A4CD6-59F3-4410-966C-083410D0CC73}" type="pres">
      <dgm:prSet presAssocID="{68ABA436-DE75-4705-8624-437B50123B17}" presName="conn2-1" presStyleLbl="parChTrans1D3" presStyleIdx="2" presStyleCnt="3"/>
      <dgm:spPr/>
    </dgm:pt>
    <dgm:pt modelId="{1FFFA3B0-8060-48EE-A173-E8EB865606D0}" type="pres">
      <dgm:prSet presAssocID="{68ABA436-DE75-4705-8624-437B50123B17}" presName="connTx" presStyleLbl="parChTrans1D3" presStyleIdx="2" presStyleCnt="3"/>
      <dgm:spPr/>
    </dgm:pt>
    <dgm:pt modelId="{65221544-0276-4101-9AE4-31E283F2CF35}" type="pres">
      <dgm:prSet presAssocID="{E5289290-2A2F-4494-B046-65C3E1846A04}" presName="root2" presStyleCnt="0"/>
      <dgm:spPr/>
    </dgm:pt>
    <dgm:pt modelId="{531134E0-BBDD-4F3D-8D79-F2BCBEE6E161}" type="pres">
      <dgm:prSet presAssocID="{E5289290-2A2F-4494-B046-65C3E1846A04}" presName="LevelTwoTextNode" presStyleLbl="node3" presStyleIdx="2" presStyleCnt="3" custScaleX="84350" custScaleY="54718">
        <dgm:presLayoutVars>
          <dgm:chPref val="3"/>
        </dgm:presLayoutVars>
      </dgm:prSet>
      <dgm:spPr/>
    </dgm:pt>
    <dgm:pt modelId="{F5B8A910-7842-4647-B08B-2DEB4D8D0923}" type="pres">
      <dgm:prSet presAssocID="{E5289290-2A2F-4494-B046-65C3E1846A04}" presName="level3hierChild" presStyleCnt="0"/>
      <dgm:spPr/>
    </dgm:pt>
  </dgm:ptLst>
  <dgm:cxnLst>
    <dgm:cxn modelId="{9FFAAE02-B7A9-4058-9FDD-CCF70EBBB19C}" type="presOf" srcId="{CB105EB4-1715-47EC-BCAB-A02112F6EC40}" destId="{5304EE64-65D2-4374-A970-86094D27A1F6}" srcOrd="0" destOrd="0" presId="urn:microsoft.com/office/officeart/2005/8/layout/hierarchy2"/>
    <dgm:cxn modelId="{4925FB04-C26D-41E4-A5CB-F29E04FF11E2}" type="presOf" srcId="{E5289290-2A2F-4494-B046-65C3E1846A04}" destId="{531134E0-BBDD-4F3D-8D79-F2BCBEE6E161}" srcOrd="0" destOrd="0" presId="urn:microsoft.com/office/officeart/2005/8/layout/hierarchy2"/>
    <dgm:cxn modelId="{3A761107-1E20-4B98-B45C-EABA02FCD57A}" type="presOf" srcId="{F88BB4FE-03F9-4B3D-B1F8-835D1DC67C9F}" destId="{258520CE-8976-4DAB-BC1D-9CC4935D9C97}" srcOrd="0" destOrd="0" presId="urn:microsoft.com/office/officeart/2005/8/layout/hierarchy2"/>
    <dgm:cxn modelId="{BF135C0C-410D-4144-BBCA-62C8C086CD3D}" type="presOf" srcId="{6B0099F9-76F6-4AC0-8712-8F86F9F1DF8E}" destId="{C3EEFCBA-19E1-47A8-A712-6B7779AD1B83}" srcOrd="0" destOrd="0" presId="urn:microsoft.com/office/officeart/2005/8/layout/hierarchy2"/>
    <dgm:cxn modelId="{A726C40F-60F7-48FB-968F-CB3CCA2DC878}" type="presOf" srcId="{804D8427-8231-4C16-8338-D789536A89E0}" destId="{F01D0C64-C2B6-42AF-810F-4DA2AD2E4221}" srcOrd="1" destOrd="0" presId="urn:microsoft.com/office/officeart/2005/8/layout/hierarchy2"/>
    <dgm:cxn modelId="{8453E01C-DD50-4E5D-A131-CE5E64758F88}" type="presOf" srcId="{2B7B9364-0720-4DD1-8384-57FE0ADD4A20}" destId="{AFF41112-B711-4923-8F5E-AAE772A64C42}" srcOrd="0" destOrd="0" presId="urn:microsoft.com/office/officeart/2005/8/layout/hierarchy2"/>
    <dgm:cxn modelId="{9F842423-C7AA-408D-8127-486BA3C3B113}" type="presOf" srcId="{68ABA436-DE75-4705-8624-437B50123B17}" destId="{1FFFA3B0-8060-48EE-A173-E8EB865606D0}" srcOrd="1" destOrd="0" presId="urn:microsoft.com/office/officeart/2005/8/layout/hierarchy2"/>
    <dgm:cxn modelId="{A3AA4261-761F-4598-89AC-56F27DB62068}" type="presOf" srcId="{07295DF7-8E20-4DE6-9696-6A5FFEF80CE3}" destId="{AD6848E9-D3CB-45C4-91A1-64463B557850}" srcOrd="0" destOrd="0" presId="urn:microsoft.com/office/officeart/2005/8/layout/hierarchy2"/>
    <dgm:cxn modelId="{31AA9344-1748-4BE8-9D88-A1D0BC203072}" srcId="{8200ABE8-A6CC-4202-9B9F-F1851D049610}" destId="{6B0099F9-76F6-4AC0-8712-8F86F9F1DF8E}" srcOrd="0" destOrd="0" parTransId="{804D8427-8231-4C16-8338-D789536A89E0}" sibTransId="{B37C857C-41D1-45B0-81A9-711A7BD45758}"/>
    <dgm:cxn modelId="{1F4A6B6A-B8E2-4BF7-B653-921675AA88B8}" srcId="{CB105EB4-1715-47EC-BCAB-A02112F6EC40}" destId="{07295DF7-8E20-4DE6-9696-6A5FFEF80CE3}" srcOrd="0" destOrd="0" parTransId="{ACEF9FBA-FB5D-47C1-83AF-38ECE286C9F0}" sibTransId="{8CC8CA50-32BA-4256-B37B-A3C9166D83F7}"/>
    <dgm:cxn modelId="{20C42C52-52FD-415D-B0D8-4415B0C83A98}" type="presOf" srcId="{8200ABE8-A6CC-4202-9B9F-F1851D049610}" destId="{A2FFE528-C572-4D4F-B210-011D006A9546}" srcOrd="0" destOrd="0" presId="urn:microsoft.com/office/officeart/2005/8/layout/hierarchy2"/>
    <dgm:cxn modelId="{8631C493-0632-41A9-B905-F4C897CEF04B}" type="presOf" srcId="{2B7B9364-0720-4DD1-8384-57FE0ADD4A20}" destId="{3522B588-7FC8-4780-85EA-8332EFE53E25}" srcOrd="1" destOrd="0" presId="urn:microsoft.com/office/officeart/2005/8/layout/hierarchy2"/>
    <dgm:cxn modelId="{1689A3A6-24B0-43CF-B508-242E60CF4DCD}" type="presOf" srcId="{F51F9C43-F3AE-44E1-B217-594A36B3BDF4}" destId="{FB7881EB-55E7-4291-A1DE-FA3D7B864072}" srcOrd="0" destOrd="0" presId="urn:microsoft.com/office/officeart/2005/8/layout/hierarchy2"/>
    <dgm:cxn modelId="{948CF5AA-5DA9-4247-9EA3-1927B800B1E7}" type="presOf" srcId="{68ABA436-DE75-4705-8624-437B50123B17}" destId="{484A4CD6-59F3-4410-966C-083410D0CC73}" srcOrd="0" destOrd="0" presId="urn:microsoft.com/office/officeart/2005/8/layout/hierarchy2"/>
    <dgm:cxn modelId="{359112B0-B984-4AEE-989F-264FBF6714A2}" type="presOf" srcId="{ACEF9FBA-FB5D-47C1-83AF-38ECE286C9F0}" destId="{1E2EA292-ED0F-45B0-8030-338141485FEA}" srcOrd="1" destOrd="0" presId="urn:microsoft.com/office/officeart/2005/8/layout/hierarchy2"/>
    <dgm:cxn modelId="{5460AEBD-6429-4B1D-A2B4-632A2F1D5644}" srcId="{F51F9C43-F3AE-44E1-B217-594A36B3BDF4}" destId="{CB105EB4-1715-47EC-BCAB-A02112F6EC40}" srcOrd="0" destOrd="0" parTransId="{963B8B36-23D2-4B5F-9FF3-6D6DD60C3FBF}" sibTransId="{45FE4354-98D9-4C15-BA18-DD94FEE7EF62}"/>
    <dgm:cxn modelId="{BD6652C1-AB37-4A3A-ACF8-8E352546E553}" srcId="{07295DF7-8E20-4DE6-9696-6A5FFEF80CE3}" destId="{80855866-66C9-418F-B2A7-EB2E2F5B7D0A}" srcOrd="0" destOrd="0" parTransId="{F88BB4FE-03F9-4B3D-B1F8-835D1DC67C9F}" sibTransId="{A1678783-2129-4F27-8227-7484502664C2}"/>
    <dgm:cxn modelId="{6198F1C5-B726-419C-8B10-9D83843C066E}" srcId="{8200ABE8-A6CC-4202-9B9F-F1851D049610}" destId="{E5289290-2A2F-4494-B046-65C3E1846A04}" srcOrd="1" destOrd="0" parTransId="{68ABA436-DE75-4705-8624-437B50123B17}" sibTransId="{B67783FC-E35F-48E1-AFEE-A3F33767E0A1}"/>
    <dgm:cxn modelId="{8F0136C7-B0BE-48E9-8578-53833A58BBA8}" type="presOf" srcId="{80855866-66C9-418F-B2A7-EB2E2F5B7D0A}" destId="{371AF8C2-B7F3-47C4-BDC0-DFAFB5FE026D}" srcOrd="0" destOrd="0" presId="urn:microsoft.com/office/officeart/2005/8/layout/hierarchy2"/>
    <dgm:cxn modelId="{F9E73DD2-7511-443D-94D2-7D6B0C8CA675}" type="presOf" srcId="{804D8427-8231-4C16-8338-D789536A89E0}" destId="{1456AADA-032E-4ED2-8429-FD429BA9BDA6}" srcOrd="0" destOrd="0" presId="urn:microsoft.com/office/officeart/2005/8/layout/hierarchy2"/>
    <dgm:cxn modelId="{73EC9AE9-A657-44A1-8FFA-55B3B618C156}" srcId="{CB105EB4-1715-47EC-BCAB-A02112F6EC40}" destId="{8200ABE8-A6CC-4202-9B9F-F1851D049610}" srcOrd="1" destOrd="0" parTransId="{2B7B9364-0720-4DD1-8384-57FE0ADD4A20}" sibTransId="{36A41DF0-EB7C-4AEB-9AE3-2BE6E83DA465}"/>
    <dgm:cxn modelId="{7AACAEE9-97F3-4D5C-BEBC-D27883DBC4E5}" type="presOf" srcId="{F88BB4FE-03F9-4B3D-B1F8-835D1DC67C9F}" destId="{A7E70DD4-F924-4285-A0E1-607AB402760D}" srcOrd="1" destOrd="0" presId="urn:microsoft.com/office/officeart/2005/8/layout/hierarchy2"/>
    <dgm:cxn modelId="{727AC8F9-A6ED-4D16-B4BF-50E58DCFC3A6}" type="presOf" srcId="{ACEF9FBA-FB5D-47C1-83AF-38ECE286C9F0}" destId="{5B509315-5FB3-45C7-AD00-5C763CD3D74C}" srcOrd="0" destOrd="0" presId="urn:microsoft.com/office/officeart/2005/8/layout/hierarchy2"/>
    <dgm:cxn modelId="{C7DB9B95-F507-4F96-9280-3B051F07B334}" type="presParOf" srcId="{FB7881EB-55E7-4291-A1DE-FA3D7B864072}" destId="{9056B9B4-2BE2-4A06-B644-19C42A6249D1}" srcOrd="0" destOrd="0" presId="urn:microsoft.com/office/officeart/2005/8/layout/hierarchy2"/>
    <dgm:cxn modelId="{D72B08D4-8ADE-4334-98FC-F5FBBA7F74B3}" type="presParOf" srcId="{9056B9B4-2BE2-4A06-B644-19C42A6249D1}" destId="{5304EE64-65D2-4374-A970-86094D27A1F6}" srcOrd="0" destOrd="0" presId="urn:microsoft.com/office/officeart/2005/8/layout/hierarchy2"/>
    <dgm:cxn modelId="{E168C23F-4110-4D71-AFF0-79DA1207E47D}" type="presParOf" srcId="{9056B9B4-2BE2-4A06-B644-19C42A6249D1}" destId="{8505C4CA-C715-4E11-B70A-5DE56DEF1FE6}" srcOrd="1" destOrd="0" presId="urn:microsoft.com/office/officeart/2005/8/layout/hierarchy2"/>
    <dgm:cxn modelId="{6B44A1C6-CE56-4272-ADFC-A460B52F3F43}" type="presParOf" srcId="{8505C4CA-C715-4E11-B70A-5DE56DEF1FE6}" destId="{5B509315-5FB3-45C7-AD00-5C763CD3D74C}" srcOrd="0" destOrd="0" presId="urn:microsoft.com/office/officeart/2005/8/layout/hierarchy2"/>
    <dgm:cxn modelId="{74B0F650-70E6-481C-B117-1394BF836575}" type="presParOf" srcId="{5B509315-5FB3-45C7-AD00-5C763CD3D74C}" destId="{1E2EA292-ED0F-45B0-8030-338141485FEA}" srcOrd="0" destOrd="0" presId="urn:microsoft.com/office/officeart/2005/8/layout/hierarchy2"/>
    <dgm:cxn modelId="{FE02E0D8-71BB-4CE5-AC4D-B4D64F121CE3}" type="presParOf" srcId="{8505C4CA-C715-4E11-B70A-5DE56DEF1FE6}" destId="{5B82A04E-3F0F-432B-AFB5-23C750657D72}" srcOrd="1" destOrd="0" presId="urn:microsoft.com/office/officeart/2005/8/layout/hierarchy2"/>
    <dgm:cxn modelId="{F34E7318-ED1D-4482-BA65-44158E397788}" type="presParOf" srcId="{5B82A04E-3F0F-432B-AFB5-23C750657D72}" destId="{AD6848E9-D3CB-45C4-91A1-64463B557850}" srcOrd="0" destOrd="0" presId="urn:microsoft.com/office/officeart/2005/8/layout/hierarchy2"/>
    <dgm:cxn modelId="{6DFC179C-45FE-4C3B-9603-50DB15FBF761}" type="presParOf" srcId="{5B82A04E-3F0F-432B-AFB5-23C750657D72}" destId="{83AD453A-1D97-425A-8511-B0D8589CF8E8}" srcOrd="1" destOrd="0" presId="urn:microsoft.com/office/officeart/2005/8/layout/hierarchy2"/>
    <dgm:cxn modelId="{FC200234-A5C3-40AF-B813-F92886E9C1DB}" type="presParOf" srcId="{83AD453A-1D97-425A-8511-B0D8589CF8E8}" destId="{258520CE-8976-4DAB-BC1D-9CC4935D9C97}" srcOrd="0" destOrd="0" presId="urn:microsoft.com/office/officeart/2005/8/layout/hierarchy2"/>
    <dgm:cxn modelId="{657FB908-0349-45BD-8670-15FB99828B01}" type="presParOf" srcId="{258520CE-8976-4DAB-BC1D-9CC4935D9C97}" destId="{A7E70DD4-F924-4285-A0E1-607AB402760D}" srcOrd="0" destOrd="0" presId="urn:microsoft.com/office/officeart/2005/8/layout/hierarchy2"/>
    <dgm:cxn modelId="{0D27596E-E292-409E-BB10-6F23B9D65BD5}" type="presParOf" srcId="{83AD453A-1D97-425A-8511-B0D8589CF8E8}" destId="{792DD887-6387-4420-9995-1B3966435F70}" srcOrd="1" destOrd="0" presId="urn:microsoft.com/office/officeart/2005/8/layout/hierarchy2"/>
    <dgm:cxn modelId="{9993E3A9-538B-4C76-9A43-94C9A9458C2B}" type="presParOf" srcId="{792DD887-6387-4420-9995-1B3966435F70}" destId="{371AF8C2-B7F3-47C4-BDC0-DFAFB5FE026D}" srcOrd="0" destOrd="0" presId="urn:microsoft.com/office/officeart/2005/8/layout/hierarchy2"/>
    <dgm:cxn modelId="{9BDB40EA-933B-4FFB-8B3E-F9DECBD6A897}" type="presParOf" srcId="{792DD887-6387-4420-9995-1B3966435F70}" destId="{0AE1CA52-2DBE-40C2-A7C5-2DE177F2778E}" srcOrd="1" destOrd="0" presId="urn:microsoft.com/office/officeart/2005/8/layout/hierarchy2"/>
    <dgm:cxn modelId="{1EC4BE02-453D-4AE9-8A2E-DF2452FC004A}" type="presParOf" srcId="{8505C4CA-C715-4E11-B70A-5DE56DEF1FE6}" destId="{AFF41112-B711-4923-8F5E-AAE772A64C42}" srcOrd="2" destOrd="0" presId="urn:microsoft.com/office/officeart/2005/8/layout/hierarchy2"/>
    <dgm:cxn modelId="{B0E5CCF0-BB51-461D-B935-FE3CD8EE390C}" type="presParOf" srcId="{AFF41112-B711-4923-8F5E-AAE772A64C42}" destId="{3522B588-7FC8-4780-85EA-8332EFE53E25}" srcOrd="0" destOrd="0" presId="urn:microsoft.com/office/officeart/2005/8/layout/hierarchy2"/>
    <dgm:cxn modelId="{6051A9A2-D947-4874-89C4-EA457ABE7B21}" type="presParOf" srcId="{8505C4CA-C715-4E11-B70A-5DE56DEF1FE6}" destId="{5C35B972-36D2-4A46-8A2A-09602D8150BF}" srcOrd="3" destOrd="0" presId="urn:microsoft.com/office/officeart/2005/8/layout/hierarchy2"/>
    <dgm:cxn modelId="{57351130-018F-40BB-94CE-2BD341BF4477}" type="presParOf" srcId="{5C35B972-36D2-4A46-8A2A-09602D8150BF}" destId="{A2FFE528-C572-4D4F-B210-011D006A9546}" srcOrd="0" destOrd="0" presId="urn:microsoft.com/office/officeart/2005/8/layout/hierarchy2"/>
    <dgm:cxn modelId="{40DEBE26-A967-4FE7-A96E-11BC734AF026}" type="presParOf" srcId="{5C35B972-36D2-4A46-8A2A-09602D8150BF}" destId="{3B011BF9-E0BD-4D4B-B958-49475F93B9CD}" srcOrd="1" destOrd="0" presId="urn:microsoft.com/office/officeart/2005/8/layout/hierarchy2"/>
    <dgm:cxn modelId="{C9B089A6-F124-4C65-A406-C81FC1DB2252}" type="presParOf" srcId="{3B011BF9-E0BD-4D4B-B958-49475F93B9CD}" destId="{1456AADA-032E-4ED2-8429-FD429BA9BDA6}" srcOrd="0" destOrd="0" presId="urn:microsoft.com/office/officeart/2005/8/layout/hierarchy2"/>
    <dgm:cxn modelId="{ECF3E521-841C-4090-919C-0C6D53C65315}" type="presParOf" srcId="{1456AADA-032E-4ED2-8429-FD429BA9BDA6}" destId="{F01D0C64-C2B6-42AF-810F-4DA2AD2E4221}" srcOrd="0" destOrd="0" presId="urn:microsoft.com/office/officeart/2005/8/layout/hierarchy2"/>
    <dgm:cxn modelId="{5C8605A5-A505-4000-B3D9-1FA9F86FF573}" type="presParOf" srcId="{3B011BF9-E0BD-4D4B-B958-49475F93B9CD}" destId="{4C0F0393-DA46-4F7C-9B0D-BE25FEC3E9B3}" srcOrd="1" destOrd="0" presId="urn:microsoft.com/office/officeart/2005/8/layout/hierarchy2"/>
    <dgm:cxn modelId="{6237CE5E-DAF3-47C9-99F3-AB7C06B50A03}" type="presParOf" srcId="{4C0F0393-DA46-4F7C-9B0D-BE25FEC3E9B3}" destId="{C3EEFCBA-19E1-47A8-A712-6B7779AD1B83}" srcOrd="0" destOrd="0" presId="urn:microsoft.com/office/officeart/2005/8/layout/hierarchy2"/>
    <dgm:cxn modelId="{B202031E-0040-4D12-A989-06650697ECB5}" type="presParOf" srcId="{4C0F0393-DA46-4F7C-9B0D-BE25FEC3E9B3}" destId="{1930EF4A-5638-4261-A401-3233D108F393}" srcOrd="1" destOrd="0" presId="urn:microsoft.com/office/officeart/2005/8/layout/hierarchy2"/>
    <dgm:cxn modelId="{CBA47AED-305C-42D7-891B-AF33C62848D2}" type="presParOf" srcId="{3B011BF9-E0BD-4D4B-B958-49475F93B9CD}" destId="{484A4CD6-59F3-4410-966C-083410D0CC73}" srcOrd="2" destOrd="0" presId="urn:microsoft.com/office/officeart/2005/8/layout/hierarchy2"/>
    <dgm:cxn modelId="{AF828C7F-D389-45F1-9952-DE9FA55AC874}" type="presParOf" srcId="{484A4CD6-59F3-4410-966C-083410D0CC73}" destId="{1FFFA3B0-8060-48EE-A173-E8EB865606D0}" srcOrd="0" destOrd="0" presId="urn:microsoft.com/office/officeart/2005/8/layout/hierarchy2"/>
    <dgm:cxn modelId="{872AE173-2EF7-47C5-9B28-2DB0FF32282D}" type="presParOf" srcId="{3B011BF9-E0BD-4D4B-B958-49475F93B9CD}" destId="{65221544-0276-4101-9AE4-31E283F2CF35}" srcOrd="3" destOrd="0" presId="urn:microsoft.com/office/officeart/2005/8/layout/hierarchy2"/>
    <dgm:cxn modelId="{6CE0CD35-D815-4CC9-BB7D-3B77CE1B5687}" type="presParOf" srcId="{65221544-0276-4101-9AE4-31E283F2CF35}" destId="{531134E0-BBDD-4F3D-8D79-F2BCBEE6E161}" srcOrd="0" destOrd="0" presId="urn:microsoft.com/office/officeart/2005/8/layout/hierarchy2"/>
    <dgm:cxn modelId="{E01EBC50-F7F5-4F79-8156-84414BB4DED6}" type="presParOf" srcId="{65221544-0276-4101-9AE4-31E283F2CF35}" destId="{F5B8A910-7842-4647-B08B-2DEB4D8D09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CD4DD-837C-4568-AC32-C74F8FA84E7E}">
      <dsp:nvSpPr>
        <dsp:cNvPr id="0" name=""/>
        <dsp:cNvSpPr/>
      </dsp:nvSpPr>
      <dsp:spPr>
        <a:xfrm>
          <a:off x="0" y="777411"/>
          <a:ext cx="47135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895490-7022-4CD1-8C72-7CB972565983}">
      <dsp:nvSpPr>
        <dsp:cNvPr id="0" name=""/>
        <dsp:cNvSpPr/>
      </dsp:nvSpPr>
      <dsp:spPr>
        <a:xfrm>
          <a:off x="272252" y="310921"/>
          <a:ext cx="4068332" cy="6731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12" tIns="0" rIns="12471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Bagaimanakah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pembagian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materi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itu</a:t>
          </a:r>
          <a:r>
            <a:rPr lang="en-US" sz="1400" b="1" kern="1200" dirty="0">
              <a:solidFill>
                <a:schemeClr val="tx1"/>
              </a:solidFill>
            </a:rPr>
            <a:t>?</a:t>
          </a:r>
        </a:p>
      </dsp:txBody>
      <dsp:txXfrm>
        <a:off x="305111" y="343780"/>
        <a:ext cx="4002614" cy="607411"/>
      </dsp:txXfrm>
    </dsp:sp>
    <dsp:sp modelId="{F424DAD6-443A-4368-B009-CB38F6B8A4B4}">
      <dsp:nvSpPr>
        <dsp:cNvPr id="0" name=""/>
        <dsp:cNvSpPr/>
      </dsp:nvSpPr>
      <dsp:spPr>
        <a:xfrm>
          <a:off x="0" y="1593331"/>
          <a:ext cx="47135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39316"/>
              <a:satOff val="6722"/>
              <a:lumOff val="55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06675E-B2EB-4FC6-A128-481812E9BA3F}">
      <dsp:nvSpPr>
        <dsp:cNvPr id="0" name=""/>
        <dsp:cNvSpPr/>
      </dsp:nvSpPr>
      <dsp:spPr>
        <a:xfrm>
          <a:off x="272252" y="1205811"/>
          <a:ext cx="4148839" cy="594160"/>
        </a:xfrm>
        <a:prstGeom prst="roundRect">
          <a:avLst/>
        </a:prstGeom>
        <a:gradFill rotWithShape="0">
          <a:gsLst>
            <a:gs pos="0">
              <a:schemeClr val="accent2">
                <a:hueOff val="-1239316"/>
                <a:satOff val="6722"/>
                <a:lumOff val="5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239316"/>
                <a:satOff val="6722"/>
                <a:lumOff val="5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12" tIns="0" rIns="12471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Apa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perbedaan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unsur</a:t>
          </a:r>
          <a:r>
            <a:rPr lang="en-US" sz="1400" b="1" kern="1200" dirty="0">
              <a:solidFill>
                <a:schemeClr val="tx1"/>
              </a:solidFill>
            </a:rPr>
            <a:t>, </a:t>
          </a:r>
          <a:r>
            <a:rPr lang="en-US" sz="1400" b="1" kern="1200" dirty="0" err="1">
              <a:solidFill>
                <a:schemeClr val="tx1"/>
              </a:solidFill>
            </a:rPr>
            <a:t>senyawa</a:t>
          </a:r>
          <a:r>
            <a:rPr lang="en-US" sz="1400" b="1" kern="1200" dirty="0">
              <a:solidFill>
                <a:schemeClr val="tx1"/>
              </a:solidFill>
            </a:rPr>
            <a:t>, dan </a:t>
          </a:r>
          <a:r>
            <a:rPr lang="en-US" sz="1400" b="1" kern="1200" dirty="0" err="1">
              <a:solidFill>
                <a:schemeClr val="tx1"/>
              </a:solidFill>
            </a:rPr>
            <a:t>campuran</a:t>
          </a:r>
          <a:r>
            <a:rPr lang="en-US" sz="1400" b="1" kern="1200" dirty="0">
              <a:solidFill>
                <a:schemeClr val="tx1"/>
              </a:solidFill>
            </a:rPr>
            <a:t>?</a:t>
          </a:r>
        </a:p>
      </dsp:txBody>
      <dsp:txXfrm>
        <a:off x="301257" y="1234816"/>
        <a:ext cx="4090829" cy="536150"/>
      </dsp:txXfrm>
    </dsp:sp>
    <dsp:sp modelId="{AE690A82-0AFC-4416-A1B8-620F2CC80631}">
      <dsp:nvSpPr>
        <dsp:cNvPr id="0" name=""/>
        <dsp:cNvSpPr/>
      </dsp:nvSpPr>
      <dsp:spPr>
        <a:xfrm>
          <a:off x="0" y="2671842"/>
          <a:ext cx="47135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78632"/>
              <a:satOff val="13445"/>
              <a:lumOff val="1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CD3C3C-4211-4A4B-8E33-78A553776C01}">
      <dsp:nvSpPr>
        <dsp:cNvPr id="0" name=""/>
        <dsp:cNvSpPr/>
      </dsp:nvSpPr>
      <dsp:spPr>
        <a:xfrm>
          <a:off x="235445" y="2021731"/>
          <a:ext cx="4283922" cy="856750"/>
        </a:xfrm>
        <a:prstGeom prst="roundRect">
          <a:avLst/>
        </a:prstGeom>
        <a:gradFill rotWithShape="0">
          <a:gsLst>
            <a:gs pos="0">
              <a:schemeClr val="accent2">
                <a:hueOff val="-2478632"/>
                <a:satOff val="13445"/>
                <a:lumOff val="11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478632"/>
                <a:satOff val="13445"/>
                <a:lumOff val="11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12" tIns="0" rIns="12471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Bagaimana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pemanfaatan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pemisahan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campuran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untuk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mengatasi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permasalahan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kehidupan</a:t>
          </a:r>
          <a:r>
            <a:rPr lang="en-US" sz="1400" b="1" kern="1200" dirty="0">
              <a:solidFill>
                <a:schemeClr val="tx1"/>
              </a:solidFill>
            </a:rPr>
            <a:t>?</a:t>
          </a:r>
        </a:p>
      </dsp:txBody>
      <dsp:txXfrm>
        <a:off x="277268" y="2063554"/>
        <a:ext cx="4200276" cy="77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BD45-D9C7-4521-AA65-791C3D46FD76}">
      <dsp:nvSpPr>
        <dsp:cNvPr id="0" name=""/>
        <dsp:cNvSpPr/>
      </dsp:nvSpPr>
      <dsp:spPr>
        <a:xfrm rot="10800000">
          <a:off x="843326" y="1251"/>
          <a:ext cx="2656712" cy="69661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Unsur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1251"/>
        <a:ext cx="2482558" cy="696618"/>
      </dsp:txXfrm>
    </dsp:sp>
    <dsp:sp modelId="{4D567AB6-21AD-476F-8CAC-C48A05F82932}">
      <dsp:nvSpPr>
        <dsp:cNvPr id="0" name=""/>
        <dsp:cNvSpPr/>
      </dsp:nvSpPr>
      <dsp:spPr>
        <a:xfrm>
          <a:off x="495017" y="1251"/>
          <a:ext cx="696618" cy="69661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470DAF-22A0-4FF6-AFF1-0067F968807E}">
      <dsp:nvSpPr>
        <dsp:cNvPr id="0" name=""/>
        <dsp:cNvSpPr/>
      </dsp:nvSpPr>
      <dsp:spPr>
        <a:xfrm rot="10800000">
          <a:off x="843326" y="905815"/>
          <a:ext cx="2656712" cy="696618"/>
        </a:xfrm>
        <a:prstGeom prst="homePlate">
          <a:avLst/>
        </a:prstGeom>
        <a:solidFill>
          <a:schemeClr val="accent2">
            <a:hueOff val="-1239316"/>
            <a:satOff val="6722"/>
            <a:lumOff val="55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Senyawa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905815"/>
        <a:ext cx="2482558" cy="696618"/>
      </dsp:txXfrm>
    </dsp:sp>
    <dsp:sp modelId="{BD3A81AB-06BB-4BE1-A712-2A3C787856F2}">
      <dsp:nvSpPr>
        <dsp:cNvPr id="0" name=""/>
        <dsp:cNvSpPr/>
      </dsp:nvSpPr>
      <dsp:spPr>
        <a:xfrm>
          <a:off x="495017" y="905815"/>
          <a:ext cx="696618" cy="696618"/>
        </a:xfrm>
        <a:prstGeom prst="ellipse">
          <a:avLst/>
        </a:prstGeom>
        <a:solidFill>
          <a:schemeClr val="accent2">
            <a:tint val="50000"/>
            <a:hueOff val="-1407935"/>
            <a:satOff val="7704"/>
            <a:lumOff val="15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2C353-CB53-42C3-89FD-F49483F99F0C}">
      <dsp:nvSpPr>
        <dsp:cNvPr id="0" name=""/>
        <dsp:cNvSpPr/>
      </dsp:nvSpPr>
      <dsp:spPr>
        <a:xfrm rot="10800000">
          <a:off x="843326" y="1810380"/>
          <a:ext cx="2656712" cy="696618"/>
        </a:xfrm>
        <a:prstGeom prst="homePlate">
          <a:avLst/>
        </a:prstGeom>
        <a:solidFill>
          <a:schemeClr val="accent2">
            <a:hueOff val="-2478632"/>
            <a:satOff val="13445"/>
            <a:lumOff val="1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Campuran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1810380"/>
        <a:ext cx="2482558" cy="696618"/>
      </dsp:txXfrm>
    </dsp:sp>
    <dsp:sp modelId="{9A61F54D-1AD4-4E87-8249-288F49346291}">
      <dsp:nvSpPr>
        <dsp:cNvPr id="0" name=""/>
        <dsp:cNvSpPr/>
      </dsp:nvSpPr>
      <dsp:spPr>
        <a:xfrm>
          <a:off x="495017" y="1810380"/>
          <a:ext cx="696618" cy="696618"/>
        </a:xfrm>
        <a:prstGeom prst="ellipse">
          <a:avLst/>
        </a:prstGeom>
        <a:solidFill>
          <a:schemeClr val="accent2">
            <a:tint val="50000"/>
            <a:hueOff val="-2815870"/>
            <a:satOff val="15408"/>
            <a:lumOff val="30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BD45-D9C7-4521-AA65-791C3D46FD76}">
      <dsp:nvSpPr>
        <dsp:cNvPr id="0" name=""/>
        <dsp:cNvSpPr/>
      </dsp:nvSpPr>
      <dsp:spPr>
        <a:xfrm rot="10800000">
          <a:off x="843326" y="1251"/>
          <a:ext cx="2656712" cy="69661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Unsur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1251"/>
        <a:ext cx="2482558" cy="696618"/>
      </dsp:txXfrm>
    </dsp:sp>
    <dsp:sp modelId="{4D567AB6-21AD-476F-8CAC-C48A05F82932}">
      <dsp:nvSpPr>
        <dsp:cNvPr id="0" name=""/>
        <dsp:cNvSpPr/>
      </dsp:nvSpPr>
      <dsp:spPr>
        <a:xfrm>
          <a:off x="495017" y="1251"/>
          <a:ext cx="696618" cy="69661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470DAF-22A0-4FF6-AFF1-0067F968807E}">
      <dsp:nvSpPr>
        <dsp:cNvPr id="0" name=""/>
        <dsp:cNvSpPr/>
      </dsp:nvSpPr>
      <dsp:spPr>
        <a:xfrm rot="10800000">
          <a:off x="843326" y="905815"/>
          <a:ext cx="2656712" cy="696618"/>
        </a:xfrm>
        <a:prstGeom prst="homePlate">
          <a:avLst/>
        </a:prstGeom>
        <a:solidFill>
          <a:schemeClr val="accent2">
            <a:hueOff val="-1239316"/>
            <a:satOff val="6722"/>
            <a:lumOff val="55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Senyawa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905815"/>
        <a:ext cx="2482558" cy="696618"/>
      </dsp:txXfrm>
    </dsp:sp>
    <dsp:sp modelId="{BD3A81AB-06BB-4BE1-A712-2A3C787856F2}">
      <dsp:nvSpPr>
        <dsp:cNvPr id="0" name=""/>
        <dsp:cNvSpPr/>
      </dsp:nvSpPr>
      <dsp:spPr>
        <a:xfrm>
          <a:off x="495017" y="905815"/>
          <a:ext cx="696618" cy="696618"/>
        </a:xfrm>
        <a:prstGeom prst="ellipse">
          <a:avLst/>
        </a:prstGeom>
        <a:solidFill>
          <a:schemeClr val="accent2">
            <a:tint val="50000"/>
            <a:hueOff val="-1407935"/>
            <a:satOff val="7704"/>
            <a:lumOff val="15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2C353-CB53-42C3-89FD-F49483F99F0C}">
      <dsp:nvSpPr>
        <dsp:cNvPr id="0" name=""/>
        <dsp:cNvSpPr/>
      </dsp:nvSpPr>
      <dsp:spPr>
        <a:xfrm rot="10800000">
          <a:off x="843326" y="1810380"/>
          <a:ext cx="2656712" cy="696618"/>
        </a:xfrm>
        <a:prstGeom prst="homePlate">
          <a:avLst/>
        </a:prstGeom>
        <a:solidFill>
          <a:schemeClr val="accent2">
            <a:hueOff val="-2478632"/>
            <a:satOff val="13445"/>
            <a:lumOff val="1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Campuran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1810380"/>
        <a:ext cx="2482558" cy="696618"/>
      </dsp:txXfrm>
    </dsp:sp>
    <dsp:sp modelId="{9A61F54D-1AD4-4E87-8249-288F49346291}">
      <dsp:nvSpPr>
        <dsp:cNvPr id="0" name=""/>
        <dsp:cNvSpPr/>
      </dsp:nvSpPr>
      <dsp:spPr>
        <a:xfrm>
          <a:off x="495017" y="1810380"/>
          <a:ext cx="696618" cy="696618"/>
        </a:xfrm>
        <a:prstGeom prst="ellipse">
          <a:avLst/>
        </a:prstGeom>
        <a:solidFill>
          <a:schemeClr val="accent2">
            <a:tint val="50000"/>
            <a:hueOff val="-2815870"/>
            <a:satOff val="15408"/>
            <a:lumOff val="30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BD45-D9C7-4521-AA65-791C3D46FD76}">
      <dsp:nvSpPr>
        <dsp:cNvPr id="0" name=""/>
        <dsp:cNvSpPr/>
      </dsp:nvSpPr>
      <dsp:spPr>
        <a:xfrm rot="10800000">
          <a:off x="843326" y="1251"/>
          <a:ext cx="2656712" cy="69661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Unsur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1251"/>
        <a:ext cx="2482558" cy="696618"/>
      </dsp:txXfrm>
    </dsp:sp>
    <dsp:sp modelId="{4D567AB6-21AD-476F-8CAC-C48A05F82932}">
      <dsp:nvSpPr>
        <dsp:cNvPr id="0" name=""/>
        <dsp:cNvSpPr/>
      </dsp:nvSpPr>
      <dsp:spPr>
        <a:xfrm>
          <a:off x="495017" y="1251"/>
          <a:ext cx="696618" cy="69661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470DAF-22A0-4FF6-AFF1-0067F968807E}">
      <dsp:nvSpPr>
        <dsp:cNvPr id="0" name=""/>
        <dsp:cNvSpPr/>
      </dsp:nvSpPr>
      <dsp:spPr>
        <a:xfrm rot="10800000">
          <a:off x="843326" y="905815"/>
          <a:ext cx="2656712" cy="696618"/>
        </a:xfrm>
        <a:prstGeom prst="homePlate">
          <a:avLst/>
        </a:prstGeom>
        <a:solidFill>
          <a:schemeClr val="accent2">
            <a:hueOff val="-1239316"/>
            <a:satOff val="6722"/>
            <a:lumOff val="55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Senyawa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905815"/>
        <a:ext cx="2482558" cy="696618"/>
      </dsp:txXfrm>
    </dsp:sp>
    <dsp:sp modelId="{BD3A81AB-06BB-4BE1-A712-2A3C787856F2}">
      <dsp:nvSpPr>
        <dsp:cNvPr id="0" name=""/>
        <dsp:cNvSpPr/>
      </dsp:nvSpPr>
      <dsp:spPr>
        <a:xfrm>
          <a:off x="495017" y="905815"/>
          <a:ext cx="696618" cy="696618"/>
        </a:xfrm>
        <a:prstGeom prst="ellipse">
          <a:avLst/>
        </a:prstGeom>
        <a:solidFill>
          <a:schemeClr val="accent2">
            <a:tint val="50000"/>
            <a:hueOff val="-1407935"/>
            <a:satOff val="7704"/>
            <a:lumOff val="15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2C353-CB53-42C3-89FD-F49483F99F0C}">
      <dsp:nvSpPr>
        <dsp:cNvPr id="0" name=""/>
        <dsp:cNvSpPr/>
      </dsp:nvSpPr>
      <dsp:spPr>
        <a:xfrm rot="10800000">
          <a:off x="843326" y="1810380"/>
          <a:ext cx="2656712" cy="696618"/>
        </a:xfrm>
        <a:prstGeom prst="homePlate">
          <a:avLst/>
        </a:prstGeom>
        <a:solidFill>
          <a:schemeClr val="accent2">
            <a:hueOff val="-2478632"/>
            <a:satOff val="13445"/>
            <a:lumOff val="1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 dirty="0" err="1">
              <a:solidFill>
                <a:srgbClr val="FFFFFF"/>
              </a:solidFill>
            </a:rPr>
            <a:t>Campuran</a:t>
          </a:r>
          <a:endParaRPr lang="en-US" sz="2600" kern="1200" dirty="0">
            <a:solidFill>
              <a:srgbClr val="FFFFFF"/>
            </a:solidFill>
          </a:endParaRPr>
        </a:p>
      </dsp:txBody>
      <dsp:txXfrm rot="10800000">
        <a:off x="1017480" y="1810380"/>
        <a:ext cx="2482558" cy="696618"/>
      </dsp:txXfrm>
    </dsp:sp>
    <dsp:sp modelId="{9A61F54D-1AD4-4E87-8249-288F49346291}">
      <dsp:nvSpPr>
        <dsp:cNvPr id="0" name=""/>
        <dsp:cNvSpPr/>
      </dsp:nvSpPr>
      <dsp:spPr>
        <a:xfrm>
          <a:off x="495017" y="1810380"/>
          <a:ext cx="696618" cy="696618"/>
        </a:xfrm>
        <a:prstGeom prst="ellipse">
          <a:avLst/>
        </a:prstGeom>
        <a:solidFill>
          <a:schemeClr val="accent2">
            <a:tint val="50000"/>
            <a:hueOff val="-2815870"/>
            <a:satOff val="15408"/>
            <a:lumOff val="30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4EE64-65D2-4374-A970-86094D27A1F6}">
      <dsp:nvSpPr>
        <dsp:cNvPr id="0" name=""/>
        <dsp:cNvSpPr/>
      </dsp:nvSpPr>
      <dsp:spPr>
        <a:xfrm>
          <a:off x="543" y="1331791"/>
          <a:ext cx="1501488" cy="75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CAMPURAN</a:t>
          </a:r>
          <a:endParaRPr lang="en-ID" sz="1800" b="1" kern="1200" dirty="0">
            <a:solidFill>
              <a:schemeClr val="tx1"/>
            </a:solidFill>
          </a:endParaRPr>
        </a:p>
      </dsp:txBody>
      <dsp:txXfrm>
        <a:off x="22532" y="1353780"/>
        <a:ext cx="1457510" cy="706766"/>
      </dsp:txXfrm>
    </dsp:sp>
    <dsp:sp modelId="{5B509315-5FB3-45C7-AD00-5C763CD3D74C}">
      <dsp:nvSpPr>
        <dsp:cNvPr id="0" name=""/>
        <dsp:cNvSpPr/>
      </dsp:nvSpPr>
      <dsp:spPr>
        <a:xfrm rot="19457599">
          <a:off x="1432511" y="1472032"/>
          <a:ext cx="7396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739635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83838" y="1472833"/>
        <a:ext cx="36981" cy="36981"/>
      </dsp:txXfrm>
    </dsp:sp>
    <dsp:sp modelId="{AD6848E9-D3CB-45C4-91A1-64463B557850}">
      <dsp:nvSpPr>
        <dsp:cNvPr id="0" name=""/>
        <dsp:cNvSpPr/>
      </dsp:nvSpPr>
      <dsp:spPr>
        <a:xfrm>
          <a:off x="2102626" y="900113"/>
          <a:ext cx="1501488" cy="75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HOMOGEN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(</a:t>
          </a:r>
          <a:r>
            <a:rPr lang="en-US" sz="1400" b="1" kern="1200" dirty="0" err="1">
              <a:solidFill>
                <a:schemeClr val="tx1"/>
              </a:solidFill>
            </a:rPr>
            <a:t>Serba</a:t>
          </a:r>
          <a:r>
            <a:rPr lang="en-US" sz="1400" b="1" kern="1200" dirty="0">
              <a:solidFill>
                <a:schemeClr val="tx1"/>
              </a:solidFill>
            </a:rPr>
            <a:t> Sama)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2124615" y="922102"/>
        <a:ext cx="1457510" cy="706766"/>
      </dsp:txXfrm>
    </dsp:sp>
    <dsp:sp modelId="{258520CE-8976-4DAB-BC1D-9CC4935D9C97}">
      <dsp:nvSpPr>
        <dsp:cNvPr id="0" name=""/>
        <dsp:cNvSpPr/>
      </dsp:nvSpPr>
      <dsp:spPr>
        <a:xfrm>
          <a:off x="3604115" y="1256193"/>
          <a:ext cx="6005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0595" y="19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3889398" y="1260470"/>
        <a:ext cx="30029" cy="30029"/>
      </dsp:txXfrm>
    </dsp:sp>
    <dsp:sp modelId="{371AF8C2-B7F3-47C4-BDC0-DFAFB5FE026D}">
      <dsp:nvSpPr>
        <dsp:cNvPr id="0" name=""/>
        <dsp:cNvSpPr/>
      </dsp:nvSpPr>
      <dsp:spPr>
        <a:xfrm>
          <a:off x="4204710" y="1078370"/>
          <a:ext cx="1284313" cy="39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LARUTAN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4216257" y="1089917"/>
        <a:ext cx="1261219" cy="371136"/>
      </dsp:txXfrm>
    </dsp:sp>
    <dsp:sp modelId="{AFF41112-B711-4923-8F5E-AAE772A64C42}">
      <dsp:nvSpPr>
        <dsp:cNvPr id="0" name=""/>
        <dsp:cNvSpPr/>
      </dsp:nvSpPr>
      <dsp:spPr>
        <a:xfrm rot="2142401">
          <a:off x="1432511" y="1903710"/>
          <a:ext cx="7396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739635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83838" y="1904511"/>
        <a:ext cx="36981" cy="36981"/>
      </dsp:txXfrm>
    </dsp:sp>
    <dsp:sp modelId="{A2FFE528-C572-4D4F-B210-011D006A9546}">
      <dsp:nvSpPr>
        <dsp:cNvPr id="0" name=""/>
        <dsp:cNvSpPr/>
      </dsp:nvSpPr>
      <dsp:spPr>
        <a:xfrm>
          <a:off x="2102626" y="1763469"/>
          <a:ext cx="1501488" cy="75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HETEROGEN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(</a:t>
          </a:r>
          <a:r>
            <a:rPr lang="en-US" sz="1400" b="1" kern="1200" dirty="0" err="1">
              <a:solidFill>
                <a:schemeClr val="tx1"/>
              </a:solidFill>
            </a:rPr>
            <a:t>Koposisi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tidak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sama</a:t>
          </a:r>
          <a:r>
            <a:rPr lang="en-US" sz="1400" b="1" kern="1200" dirty="0">
              <a:solidFill>
                <a:schemeClr val="tx1"/>
              </a:solidFill>
            </a:rPr>
            <a:t>)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2124615" y="1785458"/>
        <a:ext cx="1457510" cy="706766"/>
      </dsp:txXfrm>
    </dsp:sp>
    <dsp:sp modelId="{1456AADA-032E-4ED2-8429-FD429BA9BDA6}">
      <dsp:nvSpPr>
        <dsp:cNvPr id="0" name=""/>
        <dsp:cNvSpPr/>
      </dsp:nvSpPr>
      <dsp:spPr>
        <a:xfrm rot="20187326">
          <a:off x="3576845" y="1988698"/>
          <a:ext cx="6551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55135" y="19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3888034" y="1991612"/>
        <a:ext cx="32756" cy="32756"/>
      </dsp:txXfrm>
    </dsp:sp>
    <dsp:sp modelId="{C3EEFCBA-19E1-47A8-A712-6B7779AD1B83}">
      <dsp:nvSpPr>
        <dsp:cNvPr id="0" name=""/>
        <dsp:cNvSpPr/>
      </dsp:nvSpPr>
      <dsp:spPr>
        <a:xfrm>
          <a:off x="4204710" y="1675463"/>
          <a:ext cx="1291460" cy="403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SUSPENSI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4216524" y="1687277"/>
        <a:ext cx="1267832" cy="379724"/>
      </dsp:txXfrm>
    </dsp:sp>
    <dsp:sp modelId="{484A4CD6-59F3-4410-966C-083410D0CC73}">
      <dsp:nvSpPr>
        <dsp:cNvPr id="0" name=""/>
        <dsp:cNvSpPr/>
      </dsp:nvSpPr>
      <dsp:spPr>
        <a:xfrm rot="1394738">
          <a:off x="3577583" y="2248540"/>
          <a:ext cx="653658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53658" y="19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3888071" y="2251490"/>
        <a:ext cx="32682" cy="32682"/>
      </dsp:txXfrm>
    </dsp:sp>
    <dsp:sp modelId="{531134E0-BBDD-4F3D-8D79-F2BCBEE6E161}">
      <dsp:nvSpPr>
        <dsp:cNvPr id="0" name=""/>
        <dsp:cNvSpPr/>
      </dsp:nvSpPr>
      <dsp:spPr>
        <a:xfrm>
          <a:off x="4204710" y="2191427"/>
          <a:ext cx="1266505" cy="410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KOLOID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4216742" y="2203459"/>
        <a:ext cx="1242441" cy="386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2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801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44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79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34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203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35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4910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178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97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2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 hasCustomPrompt="1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5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6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9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13" hasCustomPrompt="1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4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5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5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6_1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995062" y="2209425"/>
            <a:ext cx="3992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7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 flipH="1">
            <a:off x="-7" y="3602049"/>
            <a:ext cx="9144007" cy="1541611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2">
    <p:bg>
      <p:bgPr>
        <a:solidFill>
          <a:schemeClr val="dk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55221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4138304" y="1680793"/>
            <a:ext cx="4330782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15" lvl="0" indent="0">
              <a:buClr>
                <a:srgbClr val="1E4E79"/>
              </a:buClr>
              <a:buSzPts val="16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VIII SMP SHAFTA SURABAYA</a:t>
            </a:r>
          </a:p>
          <a:p>
            <a:pPr marL="0" marR="5715" lvl="0" indent="0">
              <a:buClr>
                <a:srgbClr val="1E4E79"/>
              </a:buClr>
              <a:buSzPts val="16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Ustadzah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Emilia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3690151" y="1234147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UNSUR, SENYAWA, DAN CAMPURAN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Google Shape;95;p17"/>
          <p:cNvGrpSpPr/>
          <p:nvPr/>
        </p:nvGrpSpPr>
        <p:grpSpPr>
          <a:xfrm>
            <a:off x="4683148" y="2956818"/>
            <a:ext cx="3104100" cy="1474865"/>
            <a:chOff x="4683148" y="2956818"/>
            <a:chExt cx="3104100" cy="1474865"/>
          </a:xfrm>
        </p:grpSpPr>
        <p:sp>
          <p:nvSpPr>
            <p:cNvPr id="96" name="Google Shape;96;p17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17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98" name="Google Shape;98;p17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" name="Google Shape;124;p17"/>
          <p:cNvGrpSpPr/>
          <p:nvPr/>
        </p:nvGrpSpPr>
        <p:grpSpPr>
          <a:xfrm>
            <a:off x="1901369" y="610739"/>
            <a:ext cx="2136495" cy="4558882"/>
            <a:chOff x="7688425" y="945388"/>
            <a:chExt cx="2136495" cy="4558882"/>
          </a:xfrm>
        </p:grpSpPr>
        <p:grpSp>
          <p:nvGrpSpPr>
            <p:cNvPr id="12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43;p29">
            <a:extLst>
              <a:ext uri="{FF2B5EF4-FFF2-40B4-BE49-F238E27FC236}">
                <a16:creationId xmlns:a16="http://schemas.microsoft.com/office/drawing/2014/main" id="{C1763680-C894-8435-2AA1-2F18506B26B3}"/>
              </a:ext>
            </a:extLst>
          </p:cNvPr>
          <p:cNvGrpSpPr/>
          <p:nvPr/>
        </p:nvGrpSpPr>
        <p:grpSpPr>
          <a:xfrm>
            <a:off x="-452256" y="661099"/>
            <a:ext cx="2696235" cy="4509649"/>
            <a:chOff x="4841642" y="707751"/>
            <a:chExt cx="2867725" cy="4796478"/>
          </a:xfrm>
        </p:grpSpPr>
        <p:sp>
          <p:nvSpPr>
            <p:cNvPr id="3" name="Google Shape;744;p29">
              <a:extLst>
                <a:ext uri="{FF2B5EF4-FFF2-40B4-BE49-F238E27FC236}">
                  <a16:creationId xmlns:a16="http://schemas.microsoft.com/office/drawing/2014/main" id="{ECFCA40F-2DCC-D3CA-CD60-D19E337F76BB}"/>
                </a:ext>
              </a:extLst>
            </p:cNvPr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45;p29">
              <a:extLst>
                <a:ext uri="{FF2B5EF4-FFF2-40B4-BE49-F238E27FC236}">
                  <a16:creationId xmlns:a16="http://schemas.microsoft.com/office/drawing/2014/main" id="{7F6288A7-D59B-E016-4E62-2E48D9BEF482}"/>
                </a:ext>
              </a:extLst>
            </p:cNvPr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46;p29">
              <a:extLst>
                <a:ext uri="{FF2B5EF4-FFF2-40B4-BE49-F238E27FC236}">
                  <a16:creationId xmlns:a16="http://schemas.microsoft.com/office/drawing/2014/main" id="{BE358CC5-EEF3-1798-4B1F-FE8EE286ACC6}"/>
                </a:ext>
              </a:extLst>
            </p:cNvPr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47;p29">
              <a:extLst>
                <a:ext uri="{FF2B5EF4-FFF2-40B4-BE49-F238E27FC236}">
                  <a16:creationId xmlns:a16="http://schemas.microsoft.com/office/drawing/2014/main" id="{0B58FB79-ABB8-D141-AFF2-F53CFB062F7A}"/>
                </a:ext>
              </a:extLst>
            </p:cNvPr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8;p29">
              <a:extLst>
                <a:ext uri="{FF2B5EF4-FFF2-40B4-BE49-F238E27FC236}">
                  <a16:creationId xmlns:a16="http://schemas.microsoft.com/office/drawing/2014/main" id="{5B8C0BFC-5DEB-7239-8E90-1083083226AF}"/>
                </a:ext>
              </a:extLst>
            </p:cNvPr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9;p29">
              <a:extLst>
                <a:ext uri="{FF2B5EF4-FFF2-40B4-BE49-F238E27FC236}">
                  <a16:creationId xmlns:a16="http://schemas.microsoft.com/office/drawing/2014/main" id="{40BCD8BE-26A4-5A6D-31BA-A7D137B471EF}"/>
                </a:ext>
              </a:extLst>
            </p:cNvPr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50;p29">
              <a:extLst>
                <a:ext uri="{FF2B5EF4-FFF2-40B4-BE49-F238E27FC236}">
                  <a16:creationId xmlns:a16="http://schemas.microsoft.com/office/drawing/2014/main" id="{B71C10CE-1337-09B5-6F8F-886D994A8E2B}"/>
                </a:ext>
              </a:extLst>
            </p:cNvPr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1;p29">
              <a:extLst>
                <a:ext uri="{FF2B5EF4-FFF2-40B4-BE49-F238E27FC236}">
                  <a16:creationId xmlns:a16="http://schemas.microsoft.com/office/drawing/2014/main" id="{A16BAA2D-45AC-C67D-E7A4-E5C2664C3244}"/>
                </a:ext>
              </a:extLst>
            </p:cNvPr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52;p29">
              <a:extLst>
                <a:ext uri="{FF2B5EF4-FFF2-40B4-BE49-F238E27FC236}">
                  <a16:creationId xmlns:a16="http://schemas.microsoft.com/office/drawing/2014/main" id="{0798B11A-8C60-1044-90EC-A5E344EEE4DE}"/>
                </a:ext>
              </a:extLst>
            </p:cNvPr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53;p29">
              <a:extLst>
                <a:ext uri="{FF2B5EF4-FFF2-40B4-BE49-F238E27FC236}">
                  <a16:creationId xmlns:a16="http://schemas.microsoft.com/office/drawing/2014/main" id="{84B91C7A-A9E4-4D98-BA63-CC19AC71BBC6}"/>
                </a:ext>
              </a:extLst>
            </p:cNvPr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4;p29">
              <a:extLst>
                <a:ext uri="{FF2B5EF4-FFF2-40B4-BE49-F238E27FC236}">
                  <a16:creationId xmlns:a16="http://schemas.microsoft.com/office/drawing/2014/main" id="{2DBB706E-4755-F47C-454A-0A2D9F6D1E92}"/>
                </a:ext>
              </a:extLst>
            </p:cNvPr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5;p29">
              <a:extLst>
                <a:ext uri="{FF2B5EF4-FFF2-40B4-BE49-F238E27FC236}">
                  <a16:creationId xmlns:a16="http://schemas.microsoft.com/office/drawing/2014/main" id="{19811E7F-A22F-7B57-EFF3-38CBCE635397}"/>
                </a:ext>
              </a:extLst>
            </p:cNvPr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6;p29">
              <a:extLst>
                <a:ext uri="{FF2B5EF4-FFF2-40B4-BE49-F238E27FC236}">
                  <a16:creationId xmlns:a16="http://schemas.microsoft.com/office/drawing/2014/main" id="{66ACC7FF-CB80-7AA6-CFA8-3F8FD9D776EF}"/>
                </a:ext>
              </a:extLst>
            </p:cNvPr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7;p29">
              <a:extLst>
                <a:ext uri="{FF2B5EF4-FFF2-40B4-BE49-F238E27FC236}">
                  <a16:creationId xmlns:a16="http://schemas.microsoft.com/office/drawing/2014/main" id="{30030F80-6F7E-FF8E-2793-65C44EBB8C12}"/>
                </a:ext>
              </a:extLst>
            </p:cNvPr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8;p29">
              <a:extLst>
                <a:ext uri="{FF2B5EF4-FFF2-40B4-BE49-F238E27FC236}">
                  <a16:creationId xmlns:a16="http://schemas.microsoft.com/office/drawing/2014/main" id="{19E04B02-C8B7-9238-64DA-E564E3DB3BF7}"/>
                </a:ext>
              </a:extLst>
            </p:cNvPr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9;p29">
              <a:extLst>
                <a:ext uri="{FF2B5EF4-FFF2-40B4-BE49-F238E27FC236}">
                  <a16:creationId xmlns:a16="http://schemas.microsoft.com/office/drawing/2014/main" id="{446DDA14-BB13-4F9D-09D8-E331B06BF2DC}"/>
                </a:ext>
              </a:extLst>
            </p:cNvPr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0;p29">
              <a:extLst>
                <a:ext uri="{FF2B5EF4-FFF2-40B4-BE49-F238E27FC236}">
                  <a16:creationId xmlns:a16="http://schemas.microsoft.com/office/drawing/2014/main" id="{F8EAAEA0-A64A-420E-FE22-ADC696B3EC2D}"/>
                </a:ext>
              </a:extLst>
            </p:cNvPr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1;p29">
              <a:extLst>
                <a:ext uri="{FF2B5EF4-FFF2-40B4-BE49-F238E27FC236}">
                  <a16:creationId xmlns:a16="http://schemas.microsoft.com/office/drawing/2014/main" id="{3D453AE2-4EB7-D318-1EDC-AD5A81DBE7E4}"/>
                </a:ext>
              </a:extLst>
            </p:cNvPr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2;p29">
              <a:extLst>
                <a:ext uri="{FF2B5EF4-FFF2-40B4-BE49-F238E27FC236}">
                  <a16:creationId xmlns:a16="http://schemas.microsoft.com/office/drawing/2014/main" id="{A9211DED-46F0-E2F2-7E6A-3A3DAE6911F6}"/>
                </a:ext>
              </a:extLst>
            </p:cNvPr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3;p29">
              <a:extLst>
                <a:ext uri="{FF2B5EF4-FFF2-40B4-BE49-F238E27FC236}">
                  <a16:creationId xmlns:a16="http://schemas.microsoft.com/office/drawing/2014/main" id="{BC7EF5B1-5998-89B4-1F9A-4954D6B19452}"/>
                </a:ext>
              </a:extLst>
            </p:cNvPr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4;p29">
              <a:extLst>
                <a:ext uri="{FF2B5EF4-FFF2-40B4-BE49-F238E27FC236}">
                  <a16:creationId xmlns:a16="http://schemas.microsoft.com/office/drawing/2014/main" id="{234120E3-3911-52BA-FCA7-F89BB3EE6421}"/>
                </a:ext>
              </a:extLst>
            </p:cNvPr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5;p29">
              <a:extLst>
                <a:ext uri="{FF2B5EF4-FFF2-40B4-BE49-F238E27FC236}">
                  <a16:creationId xmlns:a16="http://schemas.microsoft.com/office/drawing/2014/main" id="{3DEA3430-B4A5-CC69-5A8D-442E97131AA6}"/>
                </a:ext>
              </a:extLst>
            </p:cNvPr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6;p29">
              <a:extLst>
                <a:ext uri="{FF2B5EF4-FFF2-40B4-BE49-F238E27FC236}">
                  <a16:creationId xmlns:a16="http://schemas.microsoft.com/office/drawing/2014/main" id="{4108414B-E80D-4E8B-21E0-6BD9D86FE6C9}"/>
                </a:ext>
              </a:extLst>
            </p:cNvPr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7;p29">
              <a:extLst>
                <a:ext uri="{FF2B5EF4-FFF2-40B4-BE49-F238E27FC236}">
                  <a16:creationId xmlns:a16="http://schemas.microsoft.com/office/drawing/2014/main" id="{E923AE2B-79CD-EC2D-92B0-B05A9C972A44}"/>
                </a:ext>
              </a:extLst>
            </p:cNvPr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8;p29">
              <a:extLst>
                <a:ext uri="{FF2B5EF4-FFF2-40B4-BE49-F238E27FC236}">
                  <a16:creationId xmlns:a16="http://schemas.microsoft.com/office/drawing/2014/main" id="{6C496191-E0DB-9054-FC0F-FCB538545B5A}"/>
                </a:ext>
              </a:extLst>
            </p:cNvPr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9;p29">
              <a:extLst>
                <a:ext uri="{FF2B5EF4-FFF2-40B4-BE49-F238E27FC236}">
                  <a16:creationId xmlns:a16="http://schemas.microsoft.com/office/drawing/2014/main" id="{CFE3E394-F11A-ED1F-B6FA-342062E4671D}"/>
                </a:ext>
              </a:extLst>
            </p:cNvPr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0;p29">
              <a:extLst>
                <a:ext uri="{FF2B5EF4-FFF2-40B4-BE49-F238E27FC236}">
                  <a16:creationId xmlns:a16="http://schemas.microsoft.com/office/drawing/2014/main" id="{D3DA34A2-DCD4-6DF3-F6FC-69DA45597D08}"/>
                </a:ext>
              </a:extLst>
            </p:cNvPr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1;p29">
              <a:extLst>
                <a:ext uri="{FF2B5EF4-FFF2-40B4-BE49-F238E27FC236}">
                  <a16:creationId xmlns:a16="http://schemas.microsoft.com/office/drawing/2014/main" id="{93F8E9F7-8EC2-F8F1-8239-046F57652CC5}"/>
                </a:ext>
              </a:extLst>
            </p:cNvPr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2;p29">
              <a:extLst>
                <a:ext uri="{FF2B5EF4-FFF2-40B4-BE49-F238E27FC236}">
                  <a16:creationId xmlns:a16="http://schemas.microsoft.com/office/drawing/2014/main" id="{0F33D134-8A38-7CC9-2198-D8CD3684A745}"/>
                </a:ext>
              </a:extLst>
            </p:cNvPr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73;p29">
              <a:extLst>
                <a:ext uri="{FF2B5EF4-FFF2-40B4-BE49-F238E27FC236}">
                  <a16:creationId xmlns:a16="http://schemas.microsoft.com/office/drawing/2014/main" id="{13D38712-5538-093B-D3C8-62BF33B417BD}"/>
                </a:ext>
              </a:extLst>
            </p:cNvPr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74;p29">
              <a:extLst>
                <a:ext uri="{FF2B5EF4-FFF2-40B4-BE49-F238E27FC236}">
                  <a16:creationId xmlns:a16="http://schemas.microsoft.com/office/drawing/2014/main" id="{629C36EA-483C-F82C-84C1-BC577CED9FB1}"/>
                </a:ext>
              </a:extLst>
            </p:cNvPr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75;p29">
              <a:extLst>
                <a:ext uri="{FF2B5EF4-FFF2-40B4-BE49-F238E27FC236}">
                  <a16:creationId xmlns:a16="http://schemas.microsoft.com/office/drawing/2014/main" id="{9C2946AF-1FD9-BDC9-CC3F-283F0DA066D8}"/>
                </a:ext>
              </a:extLst>
            </p:cNvPr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76;p29">
              <a:extLst>
                <a:ext uri="{FF2B5EF4-FFF2-40B4-BE49-F238E27FC236}">
                  <a16:creationId xmlns:a16="http://schemas.microsoft.com/office/drawing/2014/main" id="{87774736-E68A-B2FC-AC53-CB1ECC3AD08A}"/>
                </a:ext>
              </a:extLst>
            </p:cNvPr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77;p29">
              <a:extLst>
                <a:ext uri="{FF2B5EF4-FFF2-40B4-BE49-F238E27FC236}">
                  <a16:creationId xmlns:a16="http://schemas.microsoft.com/office/drawing/2014/main" id="{AE93FBDB-7DCE-5A4D-EC95-ED2E2B5C7AE6}"/>
                </a:ext>
              </a:extLst>
            </p:cNvPr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78;p29">
              <a:extLst>
                <a:ext uri="{FF2B5EF4-FFF2-40B4-BE49-F238E27FC236}">
                  <a16:creationId xmlns:a16="http://schemas.microsoft.com/office/drawing/2014/main" id="{9889E06F-29C8-4C17-AF39-E51F382AA384}"/>
                </a:ext>
              </a:extLst>
            </p:cNvPr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79;p29">
              <a:extLst>
                <a:ext uri="{FF2B5EF4-FFF2-40B4-BE49-F238E27FC236}">
                  <a16:creationId xmlns:a16="http://schemas.microsoft.com/office/drawing/2014/main" id="{976DE389-3D99-44C1-7864-5DD94F67C35E}"/>
                </a:ext>
              </a:extLst>
            </p:cNvPr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0;p29">
              <a:extLst>
                <a:ext uri="{FF2B5EF4-FFF2-40B4-BE49-F238E27FC236}">
                  <a16:creationId xmlns:a16="http://schemas.microsoft.com/office/drawing/2014/main" id="{4524DF0B-18C9-9239-7112-0922806E9E17}"/>
                </a:ext>
              </a:extLst>
            </p:cNvPr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81;p29">
              <a:extLst>
                <a:ext uri="{FF2B5EF4-FFF2-40B4-BE49-F238E27FC236}">
                  <a16:creationId xmlns:a16="http://schemas.microsoft.com/office/drawing/2014/main" id="{2CFA253C-FD10-1891-121D-D1A9C748AD6F}"/>
                </a:ext>
              </a:extLst>
            </p:cNvPr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2;p29">
              <a:extLst>
                <a:ext uri="{FF2B5EF4-FFF2-40B4-BE49-F238E27FC236}">
                  <a16:creationId xmlns:a16="http://schemas.microsoft.com/office/drawing/2014/main" id="{40F6C77E-0B8D-E2BD-BBB0-B8801D3FBD26}"/>
                </a:ext>
              </a:extLst>
            </p:cNvPr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3;p29">
              <a:extLst>
                <a:ext uri="{FF2B5EF4-FFF2-40B4-BE49-F238E27FC236}">
                  <a16:creationId xmlns:a16="http://schemas.microsoft.com/office/drawing/2014/main" id="{685422E6-D564-C411-0CB0-D0B1E83036FF}"/>
                </a:ext>
              </a:extLst>
            </p:cNvPr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4;p29">
              <a:extLst>
                <a:ext uri="{FF2B5EF4-FFF2-40B4-BE49-F238E27FC236}">
                  <a16:creationId xmlns:a16="http://schemas.microsoft.com/office/drawing/2014/main" id="{D6EFA804-5E0D-E383-C4CC-1CDE3AF8117B}"/>
                </a:ext>
              </a:extLst>
            </p:cNvPr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5;p29">
              <a:extLst>
                <a:ext uri="{FF2B5EF4-FFF2-40B4-BE49-F238E27FC236}">
                  <a16:creationId xmlns:a16="http://schemas.microsoft.com/office/drawing/2014/main" id="{A28EB082-06AB-376A-0B18-2A96864E3996}"/>
                </a:ext>
              </a:extLst>
            </p:cNvPr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6;p29">
              <a:extLst>
                <a:ext uri="{FF2B5EF4-FFF2-40B4-BE49-F238E27FC236}">
                  <a16:creationId xmlns:a16="http://schemas.microsoft.com/office/drawing/2014/main" id="{402DD225-1EE7-17A0-968A-E8C1404668EC}"/>
                </a:ext>
              </a:extLst>
            </p:cNvPr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7;p29">
              <a:extLst>
                <a:ext uri="{FF2B5EF4-FFF2-40B4-BE49-F238E27FC236}">
                  <a16:creationId xmlns:a16="http://schemas.microsoft.com/office/drawing/2014/main" id="{2B882BFF-58AE-FC27-17C2-410718BEAEEB}"/>
                </a:ext>
              </a:extLst>
            </p:cNvPr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8;p29">
              <a:extLst>
                <a:ext uri="{FF2B5EF4-FFF2-40B4-BE49-F238E27FC236}">
                  <a16:creationId xmlns:a16="http://schemas.microsoft.com/office/drawing/2014/main" id="{A488970A-B5FD-2879-2E6C-ABF46019B676}"/>
                </a:ext>
              </a:extLst>
            </p:cNvPr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9;p29">
              <a:extLst>
                <a:ext uri="{FF2B5EF4-FFF2-40B4-BE49-F238E27FC236}">
                  <a16:creationId xmlns:a16="http://schemas.microsoft.com/office/drawing/2014/main" id="{C56ECB63-44BC-7BD8-6AF7-B096CAE2AE96}"/>
                </a:ext>
              </a:extLst>
            </p:cNvPr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0;p29">
              <a:extLst>
                <a:ext uri="{FF2B5EF4-FFF2-40B4-BE49-F238E27FC236}">
                  <a16:creationId xmlns:a16="http://schemas.microsoft.com/office/drawing/2014/main" id="{9CC3CD96-5C13-78D3-B065-782304C3B103}"/>
                </a:ext>
              </a:extLst>
            </p:cNvPr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91;p29">
              <a:extLst>
                <a:ext uri="{FF2B5EF4-FFF2-40B4-BE49-F238E27FC236}">
                  <a16:creationId xmlns:a16="http://schemas.microsoft.com/office/drawing/2014/main" id="{75D0F064-9277-4727-9074-D4DC9B926791}"/>
                </a:ext>
              </a:extLst>
            </p:cNvPr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a perbedaan antara perak dan besi ?? - Adik Jenius">
            <a:extLst>
              <a:ext uri="{FF2B5EF4-FFF2-40B4-BE49-F238E27FC236}">
                <a16:creationId xmlns:a16="http://schemas.microsoft.com/office/drawing/2014/main" id="{98B8FB97-7535-76FD-4C7F-1CB993D60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/>
          <a:stretch/>
        </p:blipFill>
        <p:spPr bwMode="auto">
          <a:xfrm>
            <a:off x="-13063" y="569153"/>
            <a:ext cx="4854364" cy="191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faat Unsur Logam bagi Manusia">
            <a:extLst>
              <a:ext uri="{FF2B5EF4-FFF2-40B4-BE49-F238E27FC236}">
                <a16:creationId xmlns:a16="http://schemas.microsoft.com/office/drawing/2014/main" id="{4979731A-11B9-5230-1268-765B78B3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08" y="547793"/>
            <a:ext cx="2146624" cy="19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mbaga - Pengertian, Sejarah, Karakteristik, dan Manfaat">
            <a:extLst>
              <a:ext uri="{FF2B5EF4-FFF2-40B4-BE49-F238E27FC236}">
                <a16:creationId xmlns:a16="http://schemas.microsoft.com/office/drawing/2014/main" id="{8D57A9F2-C435-5DB2-E2AC-89F921A29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r="16205"/>
          <a:stretch/>
        </p:blipFill>
        <p:spPr bwMode="auto">
          <a:xfrm>
            <a:off x="6983107" y="526435"/>
            <a:ext cx="2146624" cy="19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9AD798-9AE4-C7FC-06E8-CF3BBBAA5A2C}"/>
              </a:ext>
            </a:extLst>
          </p:cNvPr>
          <p:cNvSpPr/>
          <p:nvPr/>
        </p:nvSpPr>
        <p:spPr>
          <a:xfrm>
            <a:off x="6996170" y="2234837"/>
            <a:ext cx="2146624" cy="24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Tembaga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Image result for gambar air raksa">
            <a:extLst>
              <a:ext uri="{FF2B5EF4-FFF2-40B4-BE49-F238E27FC236}">
                <a16:creationId xmlns:a16="http://schemas.microsoft.com/office/drawing/2014/main" id="{93F7BF6D-2F64-08FE-FFCA-E6992153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8" y="2559650"/>
            <a:ext cx="2390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C7DB5C-95DF-A47F-A335-95C54C3FF454}"/>
              </a:ext>
            </a:extLst>
          </p:cNvPr>
          <p:cNvSpPr/>
          <p:nvPr/>
        </p:nvSpPr>
        <p:spPr>
          <a:xfrm>
            <a:off x="787399" y="4231425"/>
            <a:ext cx="2387993" cy="250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Cairan</a:t>
            </a:r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sz="9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Raksa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4" name="Picture 10" descr="Zn, Analisis Mineral Bijih Seng">
            <a:extLst>
              <a:ext uri="{FF2B5EF4-FFF2-40B4-BE49-F238E27FC236}">
                <a16:creationId xmlns:a16="http://schemas.microsoft.com/office/drawing/2014/main" id="{F93B717B-EC92-9037-561A-B0F137957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/>
          <a:stretch/>
        </p:blipFill>
        <p:spPr bwMode="auto">
          <a:xfrm>
            <a:off x="3204026" y="2561770"/>
            <a:ext cx="2586445" cy="19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88B75E-8DED-4F3D-3FB9-601968549CF7}"/>
              </a:ext>
            </a:extLst>
          </p:cNvPr>
          <p:cNvSpPr/>
          <p:nvPr/>
        </p:nvSpPr>
        <p:spPr>
          <a:xfrm>
            <a:off x="3201519" y="4233340"/>
            <a:ext cx="2586445" cy="248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Seng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8" name="Picture 14" descr="Aktif Karbon Nedir? | Kimyaca">
            <a:extLst>
              <a:ext uri="{FF2B5EF4-FFF2-40B4-BE49-F238E27FC236}">
                <a16:creationId xmlns:a16="http://schemas.microsoft.com/office/drawing/2014/main" id="{DD44DCB0-D424-3EE8-ACFB-1A994D3F9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9236" r="6953" b="8742"/>
          <a:stretch/>
        </p:blipFill>
        <p:spPr bwMode="auto">
          <a:xfrm>
            <a:off x="5801026" y="2559649"/>
            <a:ext cx="2611259" cy="19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7DF9E-2752-005D-58B2-B40FDA78DB33}"/>
              </a:ext>
            </a:extLst>
          </p:cNvPr>
          <p:cNvSpPr/>
          <p:nvPr/>
        </p:nvSpPr>
        <p:spPr>
          <a:xfrm>
            <a:off x="5801028" y="4232383"/>
            <a:ext cx="2611258" cy="2471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Karbon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F43F4-6788-E486-4E4E-CE5C56F00574}"/>
              </a:ext>
            </a:extLst>
          </p:cNvPr>
          <p:cNvSpPr/>
          <p:nvPr/>
        </p:nvSpPr>
        <p:spPr>
          <a:xfrm>
            <a:off x="-26126" y="569153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Perak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4FA06-C653-6F0D-7F87-7B6C37AF78F4}"/>
              </a:ext>
            </a:extLst>
          </p:cNvPr>
          <p:cNvSpPr/>
          <p:nvPr/>
        </p:nvSpPr>
        <p:spPr>
          <a:xfrm>
            <a:off x="2453308" y="569154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8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1BC1-F6A0-E78B-C91E-17B032285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30D53-DB9F-D70D-F319-129B73909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Gambar Gula : sifat fisis dari gula pasir | Randomedia - Mau tahu ...">
            <a:extLst>
              <a:ext uri="{FF2B5EF4-FFF2-40B4-BE49-F238E27FC236}">
                <a16:creationId xmlns:a16="http://schemas.microsoft.com/office/drawing/2014/main" id="{71F2E46A-5493-840E-EB29-6E43A04E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5" y="4956"/>
            <a:ext cx="2854125" cy="19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Contoh Garam yang Digunakan dalam Kehidupan Sehari-hari | Sains Kimia">
            <a:extLst>
              <a:ext uri="{FF2B5EF4-FFF2-40B4-BE49-F238E27FC236}">
                <a16:creationId xmlns:a16="http://schemas.microsoft.com/office/drawing/2014/main" id="{172DE15A-11AB-51EE-B583-96A74402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-8107"/>
            <a:ext cx="2535434" cy="19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r Minum di Gelas Tidak Ditutup Lama, Sebaiknya Jangan Diminum - RSUD ...">
            <a:extLst>
              <a:ext uri="{FF2B5EF4-FFF2-40B4-BE49-F238E27FC236}">
                <a16:creationId xmlns:a16="http://schemas.microsoft.com/office/drawing/2014/main" id="{D8113B5F-35B4-438C-5226-ED9EB5FE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34" y="-2422"/>
            <a:ext cx="2863515" cy="19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AA46ED4-9F92-623D-A053-2725A455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5679" r="13704" b="4197"/>
          <a:stretch/>
        </p:blipFill>
        <p:spPr bwMode="auto">
          <a:xfrm>
            <a:off x="986525" y="1944632"/>
            <a:ext cx="2535434" cy="3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edique Rubbing Alcohol,Antiseptics,Bottle 26831, 1 - Fred Meyer">
            <a:extLst>
              <a:ext uri="{FF2B5EF4-FFF2-40B4-BE49-F238E27FC236}">
                <a16:creationId xmlns:a16="http://schemas.microsoft.com/office/drawing/2014/main" id="{1C17B8CF-95AB-22A2-BE6B-13201DDD6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11406"/>
          <a:stretch/>
        </p:blipFill>
        <p:spPr bwMode="auto">
          <a:xfrm>
            <a:off x="3549786" y="1957694"/>
            <a:ext cx="2477639" cy="31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iquid Ammonia 25% at Rs 125/litre | Liquor Ammonia in Navi Mumbai | ID ...">
            <a:extLst>
              <a:ext uri="{FF2B5EF4-FFF2-40B4-BE49-F238E27FC236}">
                <a16:creationId xmlns:a16="http://schemas.microsoft.com/office/drawing/2014/main" id="{40F963ED-E0DF-CDDD-5615-46D9AC208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3951" r="16419" b="5679"/>
          <a:stretch/>
        </p:blipFill>
        <p:spPr bwMode="auto">
          <a:xfrm>
            <a:off x="6067952" y="1944631"/>
            <a:ext cx="2337726" cy="31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FCFB9F-2B4E-7851-EBFA-35E8DAAA642E}"/>
              </a:ext>
            </a:extLst>
          </p:cNvPr>
          <p:cNvSpPr/>
          <p:nvPr/>
        </p:nvSpPr>
        <p:spPr>
          <a:xfrm>
            <a:off x="706340" y="1638574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GULA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59488-7CEF-6AEE-00AE-AB76D5512949}"/>
              </a:ext>
            </a:extLst>
          </p:cNvPr>
          <p:cNvSpPr/>
          <p:nvPr/>
        </p:nvSpPr>
        <p:spPr>
          <a:xfrm>
            <a:off x="3439220" y="1651092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GARAM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ACAA9-1C8A-6A3D-2A06-94ADF8FE61AA}"/>
              </a:ext>
            </a:extLst>
          </p:cNvPr>
          <p:cNvSpPr/>
          <p:nvPr/>
        </p:nvSpPr>
        <p:spPr>
          <a:xfrm>
            <a:off x="6176794" y="1625511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E8CA4-E215-A67F-225F-A38E15419389}"/>
              </a:ext>
            </a:extLst>
          </p:cNvPr>
          <p:cNvSpPr/>
          <p:nvPr/>
        </p:nvSpPr>
        <p:spPr>
          <a:xfrm>
            <a:off x="1051227" y="4824407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ASAM SULFAT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4516C-013D-D3B9-D09D-1623C01F6774}"/>
              </a:ext>
            </a:extLst>
          </p:cNvPr>
          <p:cNvSpPr/>
          <p:nvPr/>
        </p:nvSpPr>
        <p:spPr>
          <a:xfrm>
            <a:off x="3562486" y="4811049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ALKOHOL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3886E-F748-DE3F-BBE1-0758CF9330FA}"/>
              </a:ext>
            </a:extLst>
          </p:cNvPr>
          <p:cNvSpPr/>
          <p:nvPr/>
        </p:nvSpPr>
        <p:spPr>
          <a:xfrm>
            <a:off x="6078592" y="4811344"/>
            <a:ext cx="2387993" cy="267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ASAM AMONIA</a:t>
            </a:r>
            <a:endParaRPr lang="en-ID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8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0;p20"/>
          <p:cNvGrpSpPr/>
          <p:nvPr/>
        </p:nvGrpSpPr>
        <p:grpSpPr>
          <a:xfrm>
            <a:off x="6988750" y="560250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70;p20"/>
          <p:cNvGrpSpPr/>
          <p:nvPr/>
        </p:nvGrpSpPr>
        <p:grpSpPr>
          <a:xfrm>
            <a:off x="6088438" y="340044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" name="Rectangle 98"/>
          <p:cNvSpPr/>
          <p:nvPr/>
        </p:nvSpPr>
        <p:spPr>
          <a:xfrm>
            <a:off x="328063" y="3505476"/>
            <a:ext cx="8815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/>
          </a:p>
        </p:txBody>
      </p:sp>
      <p:grpSp>
        <p:nvGrpSpPr>
          <p:cNvPr id="116" name="Google Shape;743;p29"/>
          <p:cNvGrpSpPr/>
          <p:nvPr/>
        </p:nvGrpSpPr>
        <p:grpSpPr>
          <a:xfrm>
            <a:off x="-331171" y="698644"/>
            <a:ext cx="2696235" cy="4509649"/>
            <a:chOff x="4841642" y="707751"/>
            <a:chExt cx="2867725" cy="4796478"/>
          </a:xfrm>
        </p:grpSpPr>
        <p:sp>
          <p:nvSpPr>
            <p:cNvPr id="117" name="Google Shape;744;p29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5;p29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46;p29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47;p29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48;p29"/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49;p29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50;p29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51;p29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52;p29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53;p29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54;p29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55;p29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56;p29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57;p29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58;p29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59;p29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0;p29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1;p29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2;p29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3;p29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4;p29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5;p29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6;p29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67;p29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68;p29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69;p29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70;p29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71;p29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72;p29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73;p29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74;p29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75;p29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76;p29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77;p29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78;p29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79;p29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80;p29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81;p29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82;p29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83;p29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84;p29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85;p29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86;p29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87;p29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88;p29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89;p29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90;p29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91;p29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Title 1"/>
          <p:cNvSpPr txBox="1">
            <a:spLocks/>
          </p:cNvSpPr>
          <p:nvPr/>
        </p:nvSpPr>
        <p:spPr>
          <a:xfrm>
            <a:off x="107370" y="823646"/>
            <a:ext cx="8929259" cy="129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6987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C9216-CC74-7B67-78C6-1EA9D7F45145}"/>
              </a:ext>
            </a:extLst>
          </p:cNvPr>
          <p:cNvSpPr/>
          <p:nvPr/>
        </p:nvSpPr>
        <p:spPr>
          <a:xfrm>
            <a:off x="1608029" y="204007"/>
            <a:ext cx="7525659" cy="31047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6987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PERTANYAAN :</a:t>
            </a:r>
          </a:p>
          <a:p>
            <a:pPr indent="-26987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(1) Sifat-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sifat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kalian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amati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benda-benda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6987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 Kalian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mengenal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nama-namanya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Di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manakah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benda-benda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kalian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temukan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Bagaimana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memanfaatkannya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sehari-hari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6987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Kelompokkanlah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benda-benda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menurutmu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sifat-sifat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6987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(4) Jika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pernah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ditunjukkan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buatlah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dugaan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mengenai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kegunaan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0" y="712754"/>
            <a:ext cx="3396343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Kimia</a:t>
            </a:r>
            <a:endParaRPr lang="en-ID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4;p17"/>
          <p:cNvGrpSpPr/>
          <p:nvPr/>
        </p:nvGrpSpPr>
        <p:grpSpPr>
          <a:xfrm>
            <a:off x="5639521" y="584618"/>
            <a:ext cx="2136495" cy="4558882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650;p28"/>
          <p:cNvGrpSpPr/>
          <p:nvPr/>
        </p:nvGrpSpPr>
        <p:grpSpPr>
          <a:xfrm>
            <a:off x="8057037" y="0"/>
            <a:ext cx="802505" cy="2363546"/>
            <a:chOff x="6048200" y="900"/>
            <a:chExt cx="802505" cy="2363546"/>
          </a:xfrm>
        </p:grpSpPr>
        <p:grpSp>
          <p:nvGrpSpPr>
            <p:cNvPr id="95" name="Google Shape;651;p28"/>
            <p:cNvGrpSpPr/>
            <p:nvPr/>
          </p:nvGrpSpPr>
          <p:grpSpPr>
            <a:xfrm rot="-5400000">
              <a:off x="6010067" y="1523807"/>
              <a:ext cx="878777" cy="802506"/>
              <a:chOff x="7416264" y="2170505"/>
              <a:chExt cx="878777" cy="802506"/>
            </a:xfrm>
          </p:grpSpPr>
          <p:sp>
            <p:nvSpPr>
              <p:cNvPr id="124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7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87" name="Diagram 186"/>
          <p:cNvGraphicFramePr/>
          <p:nvPr/>
        </p:nvGraphicFramePr>
        <p:xfrm>
          <a:off x="-413657" y="1356178"/>
          <a:ext cx="3995057" cy="250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7" name="Google Shape;4383;p36"/>
          <p:cNvGrpSpPr/>
          <p:nvPr/>
        </p:nvGrpSpPr>
        <p:grpSpPr>
          <a:xfrm>
            <a:off x="368375" y="1567543"/>
            <a:ext cx="448054" cy="446314"/>
            <a:chOff x="899850" y="4992125"/>
            <a:chExt cx="481825" cy="481825"/>
          </a:xfrm>
        </p:grpSpPr>
        <p:sp>
          <p:nvSpPr>
            <p:cNvPr id="198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99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0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1" name="Google Shape;4383;p36"/>
          <p:cNvGrpSpPr/>
          <p:nvPr/>
        </p:nvGrpSpPr>
        <p:grpSpPr>
          <a:xfrm>
            <a:off x="368375" y="2362200"/>
            <a:ext cx="448054" cy="446314"/>
            <a:chOff x="899850" y="4992125"/>
            <a:chExt cx="481825" cy="481825"/>
          </a:xfrm>
        </p:grpSpPr>
        <p:sp>
          <p:nvSpPr>
            <p:cNvPr id="202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3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4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5" name="Google Shape;4383;p36"/>
          <p:cNvGrpSpPr/>
          <p:nvPr/>
        </p:nvGrpSpPr>
        <p:grpSpPr>
          <a:xfrm>
            <a:off x="368375" y="3178629"/>
            <a:ext cx="448054" cy="446314"/>
            <a:chOff x="899850" y="4992125"/>
            <a:chExt cx="481825" cy="481825"/>
          </a:xfrm>
        </p:grpSpPr>
        <p:sp>
          <p:nvSpPr>
            <p:cNvPr id="206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7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8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78389083-D521-5ED9-698B-2CB0F37EAC3E}"/>
              </a:ext>
            </a:extLst>
          </p:cNvPr>
          <p:cNvSpPr/>
          <p:nvPr/>
        </p:nvSpPr>
        <p:spPr>
          <a:xfrm>
            <a:off x="2680575" y="2467689"/>
            <a:ext cx="600891" cy="2852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96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>
            <a:off x="2645229" y="1436914"/>
            <a:ext cx="5640458" cy="2373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2425" lvl="0" indent="-200025"/>
            <a:r>
              <a:rPr lang="en-US" sz="1800" b="1" dirty="0"/>
              <a:t>-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zat</a:t>
            </a:r>
            <a:r>
              <a:rPr lang="en-US" sz="1800" b="1" dirty="0"/>
              <a:t> Tunggal yang </a:t>
            </a:r>
            <a:r>
              <a:rPr lang="en-US" sz="1800" b="1" dirty="0" err="1"/>
              <a:t>tersusun</a:t>
            </a:r>
            <a:r>
              <a:rPr lang="en-US" sz="1800" b="1" dirty="0"/>
              <a:t> </a:t>
            </a:r>
            <a:r>
              <a:rPr lang="en-US" sz="1800" b="1" dirty="0" err="1"/>
              <a:t>atas</a:t>
            </a:r>
            <a:r>
              <a:rPr lang="en-US" sz="1800" b="1" dirty="0"/>
              <a:t> </a:t>
            </a:r>
            <a:r>
              <a:rPr lang="en-US" sz="1800" b="1" dirty="0" err="1"/>
              <a:t>lebih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satu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 dan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dapat</a:t>
            </a:r>
            <a:r>
              <a:rPr lang="en-US" sz="1800" b="1" dirty="0"/>
              <a:t> </a:t>
            </a:r>
            <a:r>
              <a:rPr lang="en-US" sz="1800" b="1" dirty="0" err="1"/>
              <a:t>diuraikan</a:t>
            </a:r>
            <a:r>
              <a:rPr lang="en-US" sz="1800" b="1" dirty="0"/>
              <a:t> </a:t>
            </a:r>
            <a:r>
              <a:rPr lang="en-US" sz="1800" b="1" dirty="0" err="1"/>
              <a:t>menjadi</a:t>
            </a:r>
            <a:r>
              <a:rPr lang="en-US" sz="1800" b="1" dirty="0"/>
              <a:t> </a:t>
            </a:r>
            <a:r>
              <a:rPr lang="en-US" sz="1800" b="1" dirty="0" err="1"/>
              <a:t>zat</a:t>
            </a:r>
            <a:r>
              <a:rPr lang="en-US" sz="1800" b="1" dirty="0"/>
              <a:t> yang </a:t>
            </a:r>
            <a:r>
              <a:rPr lang="en-US" sz="1800" b="1" dirty="0" err="1"/>
              <a:t>lebih</a:t>
            </a:r>
            <a:r>
              <a:rPr lang="en-US" sz="1800" b="1" dirty="0"/>
              <a:t> </a:t>
            </a:r>
            <a:r>
              <a:rPr lang="en-US" sz="1800" b="1" dirty="0" err="1"/>
              <a:t>sederhana</a:t>
            </a:r>
            <a:r>
              <a:rPr lang="en-US" sz="1800" b="1" dirty="0"/>
              <a:t>.</a:t>
            </a:r>
          </a:p>
          <a:p>
            <a:pPr lvl="0"/>
            <a:r>
              <a:rPr lang="en-US" sz="1800" b="1" dirty="0"/>
              <a:t>- </a:t>
            </a:r>
            <a:r>
              <a:rPr lang="en-US" sz="1800" b="1" dirty="0" err="1"/>
              <a:t>Contoh</a:t>
            </a:r>
            <a:r>
              <a:rPr lang="en-US" sz="1800" b="1" dirty="0"/>
              <a:t> : GARAM DAPUR =&gt; Natrium </a:t>
            </a:r>
            <a:r>
              <a:rPr lang="en-US" sz="1800" b="1" dirty="0" err="1"/>
              <a:t>Klorida</a:t>
            </a:r>
            <a:r>
              <a:rPr lang="en-US" sz="1800" b="1" dirty="0"/>
              <a:t> (NaCl)</a:t>
            </a:r>
          </a:p>
          <a:p>
            <a:pPr marL="274638" lvl="0" indent="-122238"/>
            <a:r>
              <a:rPr lang="en-US" sz="1800" b="1" dirty="0"/>
              <a:t>- Garam </a:t>
            </a:r>
            <a:r>
              <a:rPr lang="en-US" sz="1800" b="1" dirty="0" err="1"/>
              <a:t>dapur</a:t>
            </a:r>
            <a:r>
              <a:rPr lang="en-US" sz="1800" b="1" dirty="0"/>
              <a:t>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Senyawa</a:t>
            </a:r>
            <a:r>
              <a:rPr lang="en-US" sz="1800" b="1" dirty="0"/>
              <a:t>, </a:t>
            </a:r>
            <a:r>
              <a:rPr lang="en-US" sz="1800" b="1" dirty="0" err="1"/>
              <a:t>sedangkan</a:t>
            </a:r>
            <a:r>
              <a:rPr lang="en-US" sz="1800" b="1" dirty="0"/>
              <a:t> Natrum dan </a:t>
            </a:r>
            <a:r>
              <a:rPr lang="en-US" sz="1800" b="1" dirty="0" err="1"/>
              <a:t>klorin</a:t>
            </a:r>
            <a:r>
              <a:rPr lang="en-US" sz="1800" b="1" dirty="0"/>
              <a:t>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.</a:t>
            </a:r>
          </a:p>
          <a:p>
            <a:pPr marL="274638" lvl="0" indent="-122238"/>
            <a:r>
              <a:rPr lang="en-US" sz="1800" b="1" dirty="0"/>
              <a:t>- Air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Senyawa</a:t>
            </a:r>
            <a:r>
              <a:rPr lang="en-US" sz="1800" b="1" dirty="0"/>
              <a:t>, </a:t>
            </a:r>
            <a:r>
              <a:rPr lang="en-US" sz="1800" b="1" dirty="0" err="1"/>
              <a:t>sedangkan</a:t>
            </a:r>
            <a:r>
              <a:rPr lang="en-US" sz="1800" b="1" dirty="0"/>
              <a:t> </a:t>
            </a:r>
            <a:r>
              <a:rPr lang="en-US" sz="1800" b="1" dirty="0" err="1"/>
              <a:t>Hidrogen</a:t>
            </a:r>
            <a:r>
              <a:rPr lang="en-US" sz="1800" b="1" dirty="0"/>
              <a:t> dan </a:t>
            </a:r>
            <a:r>
              <a:rPr lang="en-US" sz="1800" b="1" dirty="0" err="1"/>
              <a:t>Oksigen</a:t>
            </a:r>
            <a:r>
              <a:rPr lang="en-US" sz="1800" b="1" dirty="0"/>
              <a:t>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.</a:t>
            </a:r>
          </a:p>
          <a:p>
            <a:pPr marL="274638" lvl="0" indent="-122238"/>
            <a:endParaRPr lang="en-US" sz="1800" b="1" dirty="0"/>
          </a:p>
        </p:txBody>
      </p:sp>
      <p:grpSp>
        <p:nvGrpSpPr>
          <p:cNvPr id="2" name="Google Shape;240;p20"/>
          <p:cNvGrpSpPr/>
          <p:nvPr/>
        </p:nvGrpSpPr>
        <p:grpSpPr>
          <a:xfrm>
            <a:off x="7612410" y="168251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70;p20"/>
          <p:cNvGrpSpPr/>
          <p:nvPr/>
        </p:nvGrpSpPr>
        <p:grpSpPr>
          <a:xfrm>
            <a:off x="6551300" y="313735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8" name="Title 1"/>
          <p:cNvSpPr txBox="1">
            <a:spLocks/>
          </p:cNvSpPr>
          <p:nvPr/>
        </p:nvSpPr>
        <p:spPr>
          <a:xfrm>
            <a:off x="4095813" y="462122"/>
            <a:ext cx="2749006" cy="69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accent1"/>
              </a:buClr>
              <a:buSzPts val="1200"/>
            </a:pPr>
            <a:r>
              <a:rPr lang="en-US" sz="3200" b="1" dirty="0">
                <a:solidFill>
                  <a:srgbClr val="FFFF00"/>
                </a:solidFill>
              </a:rPr>
              <a:t>SENYAWA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28063" y="3505476"/>
            <a:ext cx="8815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 txBox="1">
            <a:spLocks noGrp="1"/>
          </p:cNvSpPr>
          <p:nvPr>
            <p:ph type="ctrTitle"/>
          </p:nvPr>
        </p:nvSpPr>
        <p:spPr>
          <a:xfrm>
            <a:off x="1759646" y="484869"/>
            <a:ext cx="5134929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Molekul</a:t>
            </a:r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Senyawa</a:t>
            </a:r>
            <a:endParaRPr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6" name="Google Shape;616;p27"/>
          <p:cNvSpPr txBox="1">
            <a:spLocks noGrp="1"/>
          </p:cNvSpPr>
          <p:nvPr>
            <p:ph type="body" idx="1"/>
          </p:nvPr>
        </p:nvSpPr>
        <p:spPr>
          <a:xfrm>
            <a:off x="1435451" y="958136"/>
            <a:ext cx="7577920" cy="342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1E4E79"/>
              </a:buClr>
              <a:buSzPts val="4000"/>
              <a:buNone/>
            </a:pP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-US" sz="1600" b="1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Unsur</a:t>
            </a:r>
            <a:r>
              <a:rPr lang="en-US" sz="16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susunan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dari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beberapa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Atom</a:t>
            </a:r>
          </a:p>
          <a:p>
            <a:pPr lvl="0">
              <a:lnSpc>
                <a:spcPct val="150000"/>
              </a:lnSpc>
              <a:buClr>
                <a:srgbClr val="1E4E79"/>
              </a:buClr>
              <a:buSzPts val="4000"/>
              <a:buNone/>
            </a:pP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-US" sz="1600" b="1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Senyawa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susunan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dari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beberapa</a:t>
            </a:r>
            <a:r>
              <a:rPr lang="en-US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endParaRPr lang="en-US" sz="1600" b="1" u="sng" dirty="0">
              <a:solidFill>
                <a:schemeClr val="accent1">
                  <a:lumMod val="20000"/>
                  <a:lumOff val="8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lnSpc>
                <a:spcPct val="150000"/>
              </a:lnSpc>
              <a:buClr>
                <a:srgbClr val="1E4E79"/>
              </a:buClr>
              <a:buSzPts val="4000"/>
              <a:buNone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-US" sz="1600" b="1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r>
              <a:rPr lang="en-US" sz="16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merupakan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gabungan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dari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dua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atau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lebih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atom yang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saling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berikatan</a:t>
            </a:r>
            <a:endParaRPr lang="en-US" sz="1600" b="1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lnSpc>
                <a:spcPct val="150000"/>
              </a:lnSpc>
              <a:buClr>
                <a:srgbClr val="1E4E79"/>
              </a:buClr>
              <a:buSzPts val="4000"/>
              <a:buNone/>
            </a:pP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dibagi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menjadi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 :</a:t>
            </a:r>
          </a:p>
          <a:p>
            <a:pPr lvl="0">
              <a:lnSpc>
                <a:spcPct val="150000"/>
              </a:lnSpc>
              <a:buClr>
                <a:srgbClr val="1E4E79"/>
              </a:buClr>
              <a:buSzPts val="4000"/>
              <a:buNone/>
            </a:pP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1.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Unsur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merupakan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yang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tersusun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atas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dua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atau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lebih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unsur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yang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sama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Contoh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Oksigen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(O2), Ozon (O3),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Klorin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(Cl2).</a:t>
            </a:r>
          </a:p>
          <a:p>
            <a:pPr lvl="0">
              <a:lnSpc>
                <a:spcPct val="150000"/>
              </a:lnSpc>
              <a:buClr>
                <a:srgbClr val="1E4E79"/>
              </a:buClr>
              <a:buSzPts val="4000"/>
              <a:buNone/>
            </a:pP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2.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Senyawa</a:t>
            </a:r>
            <a:r>
              <a:rPr lang="en-US" sz="1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Merupakan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molekul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yang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tersusun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atas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dua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atau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lebih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atom yang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berbeda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Contoh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Asam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Klorida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(HCL), Air (H2O), </a:t>
            </a:r>
            <a:r>
              <a:rPr lang="en-US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Glukosa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(C6H12O6).</a:t>
            </a:r>
          </a:p>
        </p:txBody>
      </p:sp>
      <p:sp>
        <p:nvSpPr>
          <p:cNvPr id="618" name="Google Shape;618;p27"/>
          <p:cNvSpPr/>
          <p:nvPr/>
        </p:nvSpPr>
        <p:spPr>
          <a:xfrm>
            <a:off x="6928500" y="1832958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7"/>
          <p:cNvGrpSpPr/>
          <p:nvPr/>
        </p:nvGrpSpPr>
        <p:grpSpPr>
          <a:xfrm>
            <a:off x="7305172" y="98209"/>
            <a:ext cx="1382456" cy="1789189"/>
            <a:chOff x="402000" y="4072663"/>
            <a:chExt cx="889325" cy="1150900"/>
          </a:xfrm>
        </p:grpSpPr>
        <p:sp>
          <p:nvSpPr>
            <p:cNvPr id="620" name="Google Shape;620;p27"/>
            <p:cNvSpPr/>
            <p:nvPr/>
          </p:nvSpPr>
          <p:spPr>
            <a:xfrm>
              <a:off x="1068850" y="4956113"/>
              <a:ext cx="173800" cy="224350"/>
            </a:xfrm>
            <a:custGeom>
              <a:avLst/>
              <a:gdLst/>
              <a:ahLst/>
              <a:cxnLst/>
              <a:rect l="l" t="t" r="r" b="b"/>
              <a:pathLst>
                <a:path w="6952" h="8974" extrusionOk="0">
                  <a:moveTo>
                    <a:pt x="6951" y="0"/>
                  </a:moveTo>
                  <a:cubicBezTo>
                    <a:pt x="4807" y="1523"/>
                    <a:pt x="2458" y="2754"/>
                    <a:pt x="0" y="3686"/>
                  </a:cubicBezTo>
                  <a:lnTo>
                    <a:pt x="0" y="8974"/>
                  </a:lnTo>
                  <a:lnTo>
                    <a:pt x="6951" y="897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68850" y="4904113"/>
              <a:ext cx="173800" cy="144150"/>
            </a:xfrm>
            <a:custGeom>
              <a:avLst/>
              <a:gdLst/>
              <a:ahLst/>
              <a:cxnLst/>
              <a:rect l="l" t="t" r="r" b="b"/>
              <a:pathLst>
                <a:path w="6952" h="5766" extrusionOk="0">
                  <a:moveTo>
                    <a:pt x="0" y="0"/>
                  </a:moveTo>
                  <a:lnTo>
                    <a:pt x="0" y="5766"/>
                  </a:lnTo>
                  <a:cubicBezTo>
                    <a:pt x="2458" y="4834"/>
                    <a:pt x="4807" y="3603"/>
                    <a:pt x="6951" y="2080"/>
                  </a:cubicBezTo>
                  <a:lnTo>
                    <a:pt x="6951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919500" y="5048238"/>
              <a:ext cx="149375" cy="129975"/>
            </a:xfrm>
            <a:custGeom>
              <a:avLst/>
              <a:gdLst/>
              <a:ahLst/>
              <a:cxnLst/>
              <a:rect l="l" t="t" r="r" b="b"/>
              <a:pathLst>
                <a:path w="5975" h="5199" extrusionOk="0">
                  <a:moveTo>
                    <a:pt x="5974" y="1"/>
                  </a:moveTo>
                  <a:cubicBezTo>
                    <a:pt x="5588" y="149"/>
                    <a:pt x="5194" y="289"/>
                    <a:pt x="4804" y="417"/>
                  </a:cubicBezTo>
                  <a:cubicBezTo>
                    <a:pt x="3948" y="2906"/>
                    <a:pt x="2490" y="5198"/>
                    <a:pt x="0" y="5198"/>
                  </a:cubicBezTo>
                  <a:lnTo>
                    <a:pt x="5974" y="5198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39600" y="4904113"/>
              <a:ext cx="29275" cy="154575"/>
            </a:xfrm>
            <a:custGeom>
              <a:avLst/>
              <a:gdLst/>
              <a:ahLst/>
              <a:cxnLst/>
              <a:rect l="l" t="t" r="r" b="b"/>
              <a:pathLst>
                <a:path w="1171" h="6183" extrusionOk="0">
                  <a:moveTo>
                    <a:pt x="1170" y="0"/>
                  </a:moveTo>
                  <a:cubicBezTo>
                    <a:pt x="1170" y="0"/>
                    <a:pt x="1011" y="3232"/>
                    <a:pt x="0" y="6182"/>
                  </a:cubicBezTo>
                  <a:cubicBezTo>
                    <a:pt x="390" y="6054"/>
                    <a:pt x="784" y="5914"/>
                    <a:pt x="1170" y="5766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4300" y="4811213"/>
              <a:ext cx="225325" cy="100700"/>
            </a:xfrm>
            <a:custGeom>
              <a:avLst/>
              <a:gdLst/>
              <a:ahLst/>
              <a:cxnLst/>
              <a:rect l="l" t="t" r="r" b="b"/>
              <a:pathLst>
                <a:path w="9013" h="4028" extrusionOk="0">
                  <a:moveTo>
                    <a:pt x="4026" y="1"/>
                  </a:moveTo>
                  <a:cubicBezTo>
                    <a:pt x="1804" y="1"/>
                    <a:pt x="0" y="1803"/>
                    <a:pt x="0" y="4027"/>
                  </a:cubicBezTo>
                  <a:lnTo>
                    <a:pt x="9012" y="4027"/>
                  </a:lnTo>
                  <a:cubicBezTo>
                    <a:pt x="9012" y="1803"/>
                    <a:pt x="7208" y="1"/>
                    <a:pt x="4986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35875" y="4377213"/>
              <a:ext cx="148050" cy="104750"/>
            </a:xfrm>
            <a:custGeom>
              <a:avLst/>
              <a:gdLst/>
              <a:ahLst/>
              <a:cxnLst/>
              <a:rect l="l" t="t" r="r" b="b"/>
              <a:pathLst>
                <a:path w="5922" h="4190" extrusionOk="0">
                  <a:moveTo>
                    <a:pt x="1" y="0"/>
                  </a:moveTo>
                  <a:lnTo>
                    <a:pt x="209" y="3080"/>
                  </a:lnTo>
                  <a:cubicBezTo>
                    <a:pt x="2630" y="3080"/>
                    <a:pt x="4486" y="3508"/>
                    <a:pt x="5922" y="4189"/>
                  </a:cubicBezTo>
                  <a:cubicBezTo>
                    <a:pt x="5796" y="2845"/>
                    <a:pt x="5418" y="1542"/>
                    <a:pt x="4686" y="402"/>
                  </a:cubicBezTo>
                  <a:cubicBezTo>
                    <a:pt x="3308" y="144"/>
                    <a:pt x="1754" y="0"/>
                    <a:pt x="1" y="0"/>
                  </a:cubicBez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53025" y="4387263"/>
              <a:ext cx="293675" cy="489975"/>
            </a:xfrm>
            <a:custGeom>
              <a:avLst/>
              <a:gdLst/>
              <a:ahLst/>
              <a:cxnLst/>
              <a:rect l="l" t="t" r="r" b="b"/>
              <a:pathLst>
                <a:path w="11747" h="19599" extrusionOk="0">
                  <a:moveTo>
                    <a:pt x="0" y="0"/>
                  </a:moveTo>
                  <a:lnTo>
                    <a:pt x="0" y="0"/>
                  </a:lnTo>
                  <a:cubicBezTo>
                    <a:pt x="732" y="1140"/>
                    <a:pt x="1110" y="2443"/>
                    <a:pt x="1236" y="3787"/>
                  </a:cubicBezTo>
                  <a:cubicBezTo>
                    <a:pt x="5315" y="5735"/>
                    <a:pt x="5974" y="9777"/>
                    <a:pt x="6364" y="12118"/>
                  </a:cubicBezTo>
                  <a:cubicBezTo>
                    <a:pt x="6921" y="15474"/>
                    <a:pt x="6432" y="19599"/>
                    <a:pt x="6432" y="19599"/>
                  </a:cubicBezTo>
                  <a:lnTo>
                    <a:pt x="11747" y="19599"/>
                  </a:lnTo>
                  <a:cubicBezTo>
                    <a:pt x="11747" y="19599"/>
                    <a:pt x="11539" y="14841"/>
                    <a:pt x="10978" y="10974"/>
                  </a:cubicBezTo>
                  <a:cubicBezTo>
                    <a:pt x="10523" y="7822"/>
                    <a:pt x="8766" y="1628"/>
                    <a:pt x="0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58125" y="4226463"/>
              <a:ext cx="199575" cy="428225"/>
            </a:xfrm>
            <a:custGeom>
              <a:avLst/>
              <a:gdLst/>
              <a:ahLst/>
              <a:cxnLst/>
              <a:rect l="l" t="t" r="r" b="b"/>
              <a:pathLst>
                <a:path w="7983" h="17129" extrusionOk="0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lnTo>
                    <a:pt x="1" y="17111"/>
                  </a:lnTo>
                  <a:cubicBezTo>
                    <a:pt x="1" y="17121"/>
                    <a:pt x="9" y="17129"/>
                    <a:pt x="20" y="17129"/>
                  </a:cubicBezTo>
                  <a:lnTo>
                    <a:pt x="7964" y="17129"/>
                  </a:lnTo>
                  <a:cubicBezTo>
                    <a:pt x="7974" y="17129"/>
                    <a:pt x="7983" y="17121"/>
                    <a:pt x="7983" y="17111"/>
                  </a:cubicBezTo>
                  <a:lnTo>
                    <a:pt x="7983" y="19"/>
                  </a:lnTo>
                  <a:cubicBezTo>
                    <a:pt x="7983" y="8"/>
                    <a:pt x="7974" y="0"/>
                    <a:pt x="7964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58125" y="4311488"/>
              <a:ext cx="199575" cy="343200"/>
            </a:xfrm>
            <a:custGeom>
              <a:avLst/>
              <a:gdLst/>
              <a:ahLst/>
              <a:cxnLst/>
              <a:rect l="l" t="t" r="r" b="b"/>
              <a:pathLst>
                <a:path w="7983" h="13728" extrusionOk="0">
                  <a:moveTo>
                    <a:pt x="7983" y="0"/>
                  </a:moveTo>
                  <a:cubicBezTo>
                    <a:pt x="6422" y="4194"/>
                    <a:pt x="3853" y="8129"/>
                    <a:pt x="153" y="10432"/>
                  </a:cubicBezTo>
                  <a:cubicBezTo>
                    <a:pt x="58" y="10489"/>
                    <a:pt x="1" y="10596"/>
                    <a:pt x="1" y="10705"/>
                  </a:cubicBezTo>
                  <a:lnTo>
                    <a:pt x="1" y="13402"/>
                  </a:lnTo>
                  <a:cubicBezTo>
                    <a:pt x="1" y="13584"/>
                    <a:pt x="145" y="13728"/>
                    <a:pt x="327" y="13728"/>
                  </a:cubicBezTo>
                  <a:lnTo>
                    <a:pt x="7656" y="13728"/>
                  </a:lnTo>
                  <a:cubicBezTo>
                    <a:pt x="7838" y="13728"/>
                    <a:pt x="7983" y="13584"/>
                    <a:pt x="7983" y="13402"/>
                  </a:cubicBezTo>
                  <a:lnTo>
                    <a:pt x="7983" y="0"/>
                  </a:lnTo>
                  <a:close/>
                </a:path>
              </a:pathLst>
            </a:custGeom>
            <a:solidFill>
              <a:srgbClr val="48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702000" y="4654663"/>
              <a:ext cx="111750" cy="31200"/>
            </a:xfrm>
            <a:custGeom>
              <a:avLst/>
              <a:gdLst/>
              <a:ahLst/>
              <a:cxnLst/>
              <a:rect l="l" t="t" r="r" b="b"/>
              <a:pathLst>
                <a:path w="4470" h="1248" extrusionOk="0">
                  <a:moveTo>
                    <a:pt x="0" y="1"/>
                  </a:moveTo>
                  <a:lnTo>
                    <a:pt x="0" y="1221"/>
                  </a:lnTo>
                  <a:cubicBezTo>
                    <a:pt x="0" y="1236"/>
                    <a:pt x="11" y="1247"/>
                    <a:pt x="27" y="1247"/>
                  </a:cubicBezTo>
                  <a:lnTo>
                    <a:pt x="4443" y="1247"/>
                  </a:lnTo>
                  <a:cubicBezTo>
                    <a:pt x="4459" y="1247"/>
                    <a:pt x="4469" y="1236"/>
                    <a:pt x="4469" y="1221"/>
                  </a:cubicBezTo>
                  <a:lnTo>
                    <a:pt x="4469" y="1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21675" y="4685838"/>
              <a:ext cx="72400" cy="15000"/>
            </a:xfrm>
            <a:custGeom>
              <a:avLst/>
              <a:gdLst/>
              <a:ahLst/>
              <a:cxnLst/>
              <a:rect l="l" t="t" r="r" b="b"/>
              <a:pathLst>
                <a:path w="2896" h="600" extrusionOk="0">
                  <a:moveTo>
                    <a:pt x="1" y="0"/>
                  </a:moveTo>
                  <a:cubicBezTo>
                    <a:pt x="1" y="330"/>
                    <a:pt x="270" y="599"/>
                    <a:pt x="600" y="599"/>
                  </a:cubicBezTo>
                  <a:lnTo>
                    <a:pt x="2300" y="599"/>
                  </a:lnTo>
                  <a:cubicBezTo>
                    <a:pt x="2630" y="599"/>
                    <a:pt x="2895" y="330"/>
                    <a:pt x="289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98675" y="4344263"/>
              <a:ext cx="163750" cy="163750"/>
            </a:xfrm>
            <a:custGeom>
              <a:avLst/>
              <a:gdLst/>
              <a:ahLst/>
              <a:cxnLst/>
              <a:rect l="l" t="t" r="r" b="b"/>
              <a:pathLst>
                <a:path w="6550" h="6550" extrusionOk="0">
                  <a:moveTo>
                    <a:pt x="3277" y="0"/>
                  </a:moveTo>
                  <a:cubicBezTo>
                    <a:pt x="1466" y="0"/>
                    <a:pt x="1" y="1467"/>
                    <a:pt x="1" y="3277"/>
                  </a:cubicBezTo>
                  <a:cubicBezTo>
                    <a:pt x="1" y="5084"/>
                    <a:pt x="1466" y="6549"/>
                    <a:pt x="3277" y="6549"/>
                  </a:cubicBezTo>
                  <a:cubicBezTo>
                    <a:pt x="5083" y="6549"/>
                    <a:pt x="6550" y="5084"/>
                    <a:pt x="6550" y="3277"/>
                  </a:cubicBezTo>
                  <a:cubicBezTo>
                    <a:pt x="6550" y="1467"/>
                    <a:pt x="5083" y="0"/>
                    <a:pt x="3277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811175" y="4356763"/>
              <a:ext cx="138850" cy="138750"/>
            </a:xfrm>
            <a:custGeom>
              <a:avLst/>
              <a:gdLst/>
              <a:ahLst/>
              <a:cxnLst/>
              <a:rect l="l" t="t" r="r" b="b"/>
              <a:pathLst>
                <a:path w="5554" h="5550" extrusionOk="0">
                  <a:moveTo>
                    <a:pt x="2777" y="0"/>
                  </a:moveTo>
                  <a:cubicBezTo>
                    <a:pt x="1242" y="0"/>
                    <a:pt x="1" y="1243"/>
                    <a:pt x="1" y="2777"/>
                  </a:cubicBezTo>
                  <a:cubicBezTo>
                    <a:pt x="1" y="4307"/>
                    <a:pt x="1242" y="5549"/>
                    <a:pt x="2777" y="5549"/>
                  </a:cubicBezTo>
                  <a:cubicBezTo>
                    <a:pt x="4307" y="5549"/>
                    <a:pt x="5553" y="4307"/>
                    <a:pt x="5553" y="2777"/>
                  </a:cubicBezTo>
                  <a:cubicBezTo>
                    <a:pt x="5553" y="1243"/>
                    <a:pt x="4307" y="0"/>
                    <a:pt x="277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12800" y="4095288"/>
              <a:ext cx="90150" cy="131200"/>
            </a:xfrm>
            <a:custGeom>
              <a:avLst/>
              <a:gdLst/>
              <a:ahLst/>
              <a:cxnLst/>
              <a:rect l="l" t="t" r="r" b="b"/>
              <a:pathLst>
                <a:path w="3606" h="5248" extrusionOk="0">
                  <a:moveTo>
                    <a:pt x="0" y="1"/>
                  </a:moveTo>
                  <a:lnTo>
                    <a:pt x="0" y="5247"/>
                  </a:lnTo>
                  <a:lnTo>
                    <a:pt x="3606" y="5247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80675" y="4072663"/>
              <a:ext cx="154475" cy="22650"/>
            </a:xfrm>
            <a:custGeom>
              <a:avLst/>
              <a:gdLst/>
              <a:ahLst/>
              <a:cxnLst/>
              <a:rect l="l" t="t" r="r" b="b"/>
              <a:pathLst>
                <a:path w="6179" h="906" extrusionOk="0">
                  <a:moveTo>
                    <a:pt x="1" y="0"/>
                  </a:moveTo>
                  <a:cubicBezTo>
                    <a:pt x="1" y="500"/>
                    <a:pt x="406" y="906"/>
                    <a:pt x="906" y="906"/>
                  </a:cubicBezTo>
                  <a:lnTo>
                    <a:pt x="5273" y="906"/>
                  </a:lnTo>
                  <a:cubicBezTo>
                    <a:pt x="5773" y="906"/>
                    <a:pt x="6179" y="500"/>
                    <a:pt x="6179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37300" y="4868888"/>
              <a:ext cx="733275" cy="55125"/>
            </a:xfrm>
            <a:custGeom>
              <a:avLst/>
              <a:gdLst/>
              <a:ahLst/>
              <a:cxnLst/>
              <a:rect l="l" t="t" r="r" b="b"/>
              <a:pathLst>
                <a:path w="29331" h="2205" extrusionOk="0">
                  <a:moveTo>
                    <a:pt x="65" y="0"/>
                  </a:moveTo>
                  <a:cubicBezTo>
                    <a:pt x="27" y="0"/>
                    <a:pt x="1" y="27"/>
                    <a:pt x="1" y="65"/>
                  </a:cubicBezTo>
                  <a:lnTo>
                    <a:pt x="1" y="2141"/>
                  </a:lnTo>
                  <a:cubicBezTo>
                    <a:pt x="1" y="2175"/>
                    <a:pt x="27" y="2205"/>
                    <a:pt x="65" y="2205"/>
                  </a:cubicBezTo>
                  <a:lnTo>
                    <a:pt x="29266" y="2205"/>
                  </a:lnTo>
                  <a:cubicBezTo>
                    <a:pt x="29304" y="2205"/>
                    <a:pt x="29330" y="2175"/>
                    <a:pt x="29330" y="2141"/>
                  </a:cubicBezTo>
                  <a:lnTo>
                    <a:pt x="29330" y="65"/>
                  </a:lnTo>
                  <a:cubicBezTo>
                    <a:pt x="29330" y="27"/>
                    <a:pt x="29304" y="0"/>
                    <a:pt x="29266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02000" y="5169663"/>
              <a:ext cx="889325" cy="53900"/>
            </a:xfrm>
            <a:custGeom>
              <a:avLst/>
              <a:gdLst/>
              <a:ahLst/>
              <a:cxnLst/>
              <a:rect l="l" t="t" r="r" b="b"/>
              <a:pathLst>
                <a:path w="35573" h="2156" extrusionOk="0">
                  <a:moveTo>
                    <a:pt x="3682" y="0"/>
                  </a:moveTo>
                  <a:cubicBezTo>
                    <a:pt x="2155" y="0"/>
                    <a:pt x="750" y="826"/>
                    <a:pt x="0" y="2156"/>
                  </a:cubicBezTo>
                  <a:lnTo>
                    <a:pt x="34898" y="2156"/>
                  </a:lnTo>
                  <a:cubicBezTo>
                    <a:pt x="35269" y="2156"/>
                    <a:pt x="35572" y="1852"/>
                    <a:pt x="35572" y="1481"/>
                  </a:cubicBezTo>
                  <a:lnTo>
                    <a:pt x="35572" y="674"/>
                  </a:lnTo>
                  <a:cubicBezTo>
                    <a:pt x="35572" y="303"/>
                    <a:pt x="35269" y="0"/>
                    <a:pt x="3489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66650" y="4465888"/>
              <a:ext cx="18675" cy="70225"/>
            </a:xfrm>
            <a:custGeom>
              <a:avLst/>
              <a:gdLst/>
              <a:ahLst/>
              <a:cxnLst/>
              <a:rect l="l" t="t" r="r" b="b"/>
              <a:pathLst>
                <a:path w="747" h="2809" extrusionOk="0">
                  <a:moveTo>
                    <a:pt x="373" y="0"/>
                  </a:moveTo>
                  <a:cubicBezTo>
                    <a:pt x="186" y="0"/>
                    <a:pt x="1" y="121"/>
                    <a:pt x="1" y="362"/>
                  </a:cubicBezTo>
                  <a:lnTo>
                    <a:pt x="1" y="2446"/>
                  </a:lnTo>
                  <a:cubicBezTo>
                    <a:pt x="1" y="2687"/>
                    <a:pt x="188" y="2808"/>
                    <a:pt x="375" y="2808"/>
                  </a:cubicBezTo>
                  <a:cubicBezTo>
                    <a:pt x="561" y="2808"/>
                    <a:pt x="747" y="2688"/>
                    <a:pt x="747" y="2446"/>
                  </a:cubicBezTo>
                  <a:lnTo>
                    <a:pt x="747" y="362"/>
                  </a:lnTo>
                  <a:cubicBezTo>
                    <a:pt x="747" y="122"/>
                    <a:pt x="560" y="0"/>
                    <a:pt x="373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66650" y="4247788"/>
              <a:ext cx="18675" cy="167650"/>
            </a:xfrm>
            <a:custGeom>
              <a:avLst/>
              <a:gdLst/>
              <a:ahLst/>
              <a:cxnLst/>
              <a:rect l="l" t="t" r="r" b="b"/>
              <a:pathLst>
                <a:path w="747" h="6706" extrusionOk="0">
                  <a:moveTo>
                    <a:pt x="373" y="1"/>
                  </a:moveTo>
                  <a:cubicBezTo>
                    <a:pt x="186" y="1"/>
                    <a:pt x="1" y="121"/>
                    <a:pt x="1" y="363"/>
                  </a:cubicBezTo>
                  <a:lnTo>
                    <a:pt x="1" y="6344"/>
                  </a:lnTo>
                  <a:cubicBezTo>
                    <a:pt x="1" y="6585"/>
                    <a:pt x="187" y="6705"/>
                    <a:pt x="374" y="6705"/>
                  </a:cubicBezTo>
                  <a:cubicBezTo>
                    <a:pt x="560" y="6705"/>
                    <a:pt x="747" y="6585"/>
                    <a:pt x="747" y="6344"/>
                  </a:cubicBezTo>
                  <a:lnTo>
                    <a:pt x="747" y="363"/>
                  </a:lnTo>
                  <a:cubicBezTo>
                    <a:pt x="747" y="122"/>
                    <a:pt x="560" y="1"/>
                    <a:pt x="373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8025" y="4874163"/>
              <a:ext cx="36550" cy="34325"/>
            </a:xfrm>
            <a:custGeom>
              <a:avLst/>
              <a:gdLst/>
              <a:ahLst/>
              <a:cxnLst/>
              <a:rect l="l" t="t" r="r" b="b"/>
              <a:pathLst>
                <a:path w="1462" h="1373" extrusionOk="0">
                  <a:moveTo>
                    <a:pt x="855" y="738"/>
                  </a:moveTo>
                  <a:cubicBezTo>
                    <a:pt x="860" y="740"/>
                    <a:pt x="864" y="742"/>
                    <a:pt x="868" y="743"/>
                  </a:cubicBezTo>
                  <a:lnTo>
                    <a:pt x="868" y="743"/>
                  </a:lnTo>
                  <a:cubicBezTo>
                    <a:pt x="867" y="743"/>
                    <a:pt x="867" y="743"/>
                    <a:pt x="866" y="743"/>
                  </a:cubicBezTo>
                  <a:lnTo>
                    <a:pt x="866" y="743"/>
                  </a:lnTo>
                  <a:cubicBezTo>
                    <a:pt x="864" y="742"/>
                    <a:pt x="860" y="740"/>
                    <a:pt x="855" y="738"/>
                  </a:cubicBezTo>
                  <a:close/>
                  <a:moveTo>
                    <a:pt x="806" y="755"/>
                  </a:moveTo>
                  <a:cubicBezTo>
                    <a:pt x="806" y="756"/>
                    <a:pt x="806" y="756"/>
                    <a:pt x="806" y="757"/>
                  </a:cubicBezTo>
                  <a:lnTo>
                    <a:pt x="806" y="757"/>
                  </a:lnTo>
                  <a:cubicBezTo>
                    <a:pt x="806" y="757"/>
                    <a:pt x="806" y="757"/>
                    <a:pt x="806" y="757"/>
                  </a:cubicBezTo>
                  <a:lnTo>
                    <a:pt x="806" y="757"/>
                  </a:lnTo>
                  <a:cubicBezTo>
                    <a:pt x="806" y="756"/>
                    <a:pt x="806" y="756"/>
                    <a:pt x="806" y="755"/>
                  </a:cubicBezTo>
                  <a:close/>
                  <a:moveTo>
                    <a:pt x="805" y="771"/>
                  </a:moveTo>
                  <a:cubicBezTo>
                    <a:pt x="805" y="773"/>
                    <a:pt x="804" y="774"/>
                    <a:pt x="804" y="775"/>
                  </a:cubicBezTo>
                  <a:lnTo>
                    <a:pt x="804" y="775"/>
                  </a:lnTo>
                  <a:cubicBezTo>
                    <a:pt x="804" y="774"/>
                    <a:pt x="805" y="773"/>
                    <a:pt x="805" y="772"/>
                  </a:cubicBezTo>
                  <a:lnTo>
                    <a:pt x="805" y="772"/>
                  </a:lnTo>
                  <a:cubicBezTo>
                    <a:pt x="805" y="772"/>
                    <a:pt x="805" y="772"/>
                    <a:pt x="805" y="771"/>
                  </a:cubicBezTo>
                  <a:close/>
                  <a:moveTo>
                    <a:pt x="840" y="1"/>
                  </a:moveTo>
                  <a:cubicBezTo>
                    <a:pt x="641" y="1"/>
                    <a:pt x="446" y="70"/>
                    <a:pt x="291" y="221"/>
                  </a:cubicBezTo>
                  <a:cubicBezTo>
                    <a:pt x="30" y="475"/>
                    <a:pt x="0" y="876"/>
                    <a:pt x="163" y="1187"/>
                  </a:cubicBezTo>
                  <a:cubicBezTo>
                    <a:pt x="226" y="1308"/>
                    <a:pt x="358" y="1372"/>
                    <a:pt x="488" y="1372"/>
                  </a:cubicBezTo>
                  <a:cubicBezTo>
                    <a:pt x="554" y="1372"/>
                    <a:pt x="618" y="1356"/>
                    <a:pt x="674" y="1324"/>
                  </a:cubicBezTo>
                  <a:cubicBezTo>
                    <a:pt x="852" y="1219"/>
                    <a:pt x="899" y="998"/>
                    <a:pt x="815" y="822"/>
                  </a:cubicBezTo>
                  <a:lnTo>
                    <a:pt x="815" y="822"/>
                  </a:lnTo>
                  <a:cubicBezTo>
                    <a:pt x="818" y="828"/>
                    <a:pt x="820" y="831"/>
                    <a:pt x="821" y="831"/>
                  </a:cubicBezTo>
                  <a:cubicBezTo>
                    <a:pt x="823" y="831"/>
                    <a:pt x="812" y="804"/>
                    <a:pt x="807" y="804"/>
                  </a:cubicBezTo>
                  <a:cubicBezTo>
                    <a:pt x="805" y="804"/>
                    <a:pt x="804" y="810"/>
                    <a:pt x="806" y="831"/>
                  </a:cubicBezTo>
                  <a:lnTo>
                    <a:pt x="806" y="831"/>
                  </a:lnTo>
                  <a:cubicBezTo>
                    <a:pt x="804" y="815"/>
                    <a:pt x="803" y="801"/>
                    <a:pt x="804" y="787"/>
                  </a:cubicBezTo>
                  <a:lnTo>
                    <a:pt x="804" y="787"/>
                  </a:lnTo>
                  <a:cubicBezTo>
                    <a:pt x="804" y="784"/>
                    <a:pt x="806" y="776"/>
                    <a:pt x="807" y="769"/>
                  </a:cubicBezTo>
                  <a:lnTo>
                    <a:pt x="807" y="769"/>
                  </a:lnTo>
                  <a:cubicBezTo>
                    <a:pt x="809" y="765"/>
                    <a:pt x="811" y="762"/>
                    <a:pt x="813" y="758"/>
                  </a:cubicBezTo>
                  <a:lnTo>
                    <a:pt x="813" y="758"/>
                  </a:lnTo>
                  <a:cubicBezTo>
                    <a:pt x="816" y="757"/>
                    <a:pt x="818" y="754"/>
                    <a:pt x="822" y="752"/>
                  </a:cubicBezTo>
                  <a:cubicBezTo>
                    <a:pt x="823" y="751"/>
                    <a:pt x="823" y="750"/>
                    <a:pt x="824" y="749"/>
                  </a:cubicBezTo>
                  <a:lnTo>
                    <a:pt x="824" y="749"/>
                  </a:lnTo>
                  <a:cubicBezTo>
                    <a:pt x="826" y="749"/>
                    <a:pt x="827" y="749"/>
                    <a:pt x="829" y="748"/>
                  </a:cubicBezTo>
                  <a:lnTo>
                    <a:pt x="829" y="748"/>
                  </a:lnTo>
                  <a:cubicBezTo>
                    <a:pt x="836" y="748"/>
                    <a:pt x="846" y="747"/>
                    <a:pt x="855" y="746"/>
                  </a:cubicBezTo>
                  <a:lnTo>
                    <a:pt x="855" y="746"/>
                  </a:lnTo>
                  <a:cubicBezTo>
                    <a:pt x="856" y="748"/>
                    <a:pt x="866" y="751"/>
                    <a:pt x="872" y="751"/>
                  </a:cubicBezTo>
                  <a:cubicBezTo>
                    <a:pt x="876" y="751"/>
                    <a:pt x="877" y="749"/>
                    <a:pt x="869" y="745"/>
                  </a:cubicBezTo>
                  <a:lnTo>
                    <a:pt x="869" y="745"/>
                  </a:lnTo>
                  <a:cubicBezTo>
                    <a:pt x="869" y="744"/>
                    <a:pt x="870" y="744"/>
                    <a:pt x="871" y="744"/>
                  </a:cubicBezTo>
                  <a:lnTo>
                    <a:pt x="871" y="744"/>
                  </a:lnTo>
                  <a:cubicBezTo>
                    <a:pt x="929" y="768"/>
                    <a:pt x="990" y="780"/>
                    <a:pt x="1049" y="780"/>
                  </a:cubicBezTo>
                  <a:cubicBezTo>
                    <a:pt x="1175" y="780"/>
                    <a:pt x="1295" y="724"/>
                    <a:pt x="1367" y="600"/>
                  </a:cubicBezTo>
                  <a:cubicBezTo>
                    <a:pt x="1462" y="441"/>
                    <a:pt x="1416" y="175"/>
                    <a:pt x="1231" y="89"/>
                  </a:cubicBezTo>
                  <a:cubicBezTo>
                    <a:pt x="1106" y="31"/>
                    <a:pt x="972" y="1"/>
                    <a:pt x="840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91200" y="4874388"/>
              <a:ext cx="205225" cy="18675"/>
            </a:xfrm>
            <a:custGeom>
              <a:avLst/>
              <a:gdLst/>
              <a:ahLst/>
              <a:cxnLst/>
              <a:rect l="l" t="t" r="r" b="b"/>
              <a:pathLst>
                <a:path w="8209" h="747" extrusionOk="0">
                  <a:moveTo>
                    <a:pt x="485" y="0"/>
                  </a:moveTo>
                  <a:cubicBezTo>
                    <a:pt x="4" y="0"/>
                    <a:pt x="0" y="746"/>
                    <a:pt x="485" y="746"/>
                  </a:cubicBezTo>
                  <a:lnTo>
                    <a:pt x="7728" y="746"/>
                  </a:lnTo>
                  <a:cubicBezTo>
                    <a:pt x="8209" y="746"/>
                    <a:pt x="8209" y="0"/>
                    <a:pt x="7728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112550" y="4635813"/>
              <a:ext cx="44950" cy="219825"/>
            </a:xfrm>
            <a:custGeom>
              <a:avLst/>
              <a:gdLst/>
              <a:ahLst/>
              <a:cxnLst/>
              <a:rect l="l" t="t" r="r" b="b"/>
              <a:pathLst>
                <a:path w="1798" h="8793" extrusionOk="0">
                  <a:moveTo>
                    <a:pt x="454" y="0"/>
                  </a:moveTo>
                  <a:cubicBezTo>
                    <a:pt x="230" y="0"/>
                    <a:pt x="1" y="183"/>
                    <a:pt x="79" y="464"/>
                  </a:cubicBezTo>
                  <a:cubicBezTo>
                    <a:pt x="806" y="3073"/>
                    <a:pt x="1044" y="5737"/>
                    <a:pt x="801" y="8433"/>
                  </a:cubicBezTo>
                  <a:cubicBezTo>
                    <a:pt x="781" y="8673"/>
                    <a:pt x="956" y="8792"/>
                    <a:pt x="1143" y="8792"/>
                  </a:cubicBezTo>
                  <a:cubicBezTo>
                    <a:pt x="1330" y="8792"/>
                    <a:pt x="1528" y="8672"/>
                    <a:pt x="1551" y="8433"/>
                  </a:cubicBezTo>
                  <a:cubicBezTo>
                    <a:pt x="1798" y="5668"/>
                    <a:pt x="1544" y="2937"/>
                    <a:pt x="798" y="267"/>
                  </a:cubicBezTo>
                  <a:cubicBezTo>
                    <a:pt x="747" y="81"/>
                    <a:pt x="601" y="0"/>
                    <a:pt x="454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99054" y="4769920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19;p27"/>
          <p:cNvGrpSpPr/>
          <p:nvPr/>
        </p:nvGrpSpPr>
        <p:grpSpPr>
          <a:xfrm>
            <a:off x="7572412" y="3416172"/>
            <a:ext cx="1212359" cy="1547714"/>
            <a:chOff x="402000" y="4072663"/>
            <a:chExt cx="889325" cy="1150900"/>
          </a:xfrm>
        </p:grpSpPr>
        <p:sp>
          <p:nvSpPr>
            <p:cNvPr id="620" name="Google Shape;620;p27"/>
            <p:cNvSpPr/>
            <p:nvPr/>
          </p:nvSpPr>
          <p:spPr>
            <a:xfrm>
              <a:off x="1068850" y="4956113"/>
              <a:ext cx="173800" cy="224350"/>
            </a:xfrm>
            <a:custGeom>
              <a:avLst/>
              <a:gdLst/>
              <a:ahLst/>
              <a:cxnLst/>
              <a:rect l="l" t="t" r="r" b="b"/>
              <a:pathLst>
                <a:path w="6952" h="8974" extrusionOk="0">
                  <a:moveTo>
                    <a:pt x="6951" y="0"/>
                  </a:moveTo>
                  <a:cubicBezTo>
                    <a:pt x="4807" y="1523"/>
                    <a:pt x="2458" y="2754"/>
                    <a:pt x="0" y="3686"/>
                  </a:cubicBezTo>
                  <a:lnTo>
                    <a:pt x="0" y="8974"/>
                  </a:lnTo>
                  <a:lnTo>
                    <a:pt x="6951" y="897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68850" y="4904113"/>
              <a:ext cx="173800" cy="144150"/>
            </a:xfrm>
            <a:custGeom>
              <a:avLst/>
              <a:gdLst/>
              <a:ahLst/>
              <a:cxnLst/>
              <a:rect l="l" t="t" r="r" b="b"/>
              <a:pathLst>
                <a:path w="6952" h="5766" extrusionOk="0">
                  <a:moveTo>
                    <a:pt x="0" y="0"/>
                  </a:moveTo>
                  <a:lnTo>
                    <a:pt x="0" y="5766"/>
                  </a:lnTo>
                  <a:cubicBezTo>
                    <a:pt x="2458" y="4834"/>
                    <a:pt x="4807" y="3603"/>
                    <a:pt x="6951" y="2080"/>
                  </a:cubicBezTo>
                  <a:lnTo>
                    <a:pt x="6951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919500" y="5048238"/>
              <a:ext cx="149375" cy="129975"/>
            </a:xfrm>
            <a:custGeom>
              <a:avLst/>
              <a:gdLst/>
              <a:ahLst/>
              <a:cxnLst/>
              <a:rect l="l" t="t" r="r" b="b"/>
              <a:pathLst>
                <a:path w="5975" h="5199" extrusionOk="0">
                  <a:moveTo>
                    <a:pt x="5974" y="1"/>
                  </a:moveTo>
                  <a:cubicBezTo>
                    <a:pt x="5588" y="149"/>
                    <a:pt x="5194" y="289"/>
                    <a:pt x="4804" y="417"/>
                  </a:cubicBezTo>
                  <a:cubicBezTo>
                    <a:pt x="3948" y="2906"/>
                    <a:pt x="2490" y="5198"/>
                    <a:pt x="0" y="5198"/>
                  </a:cubicBezTo>
                  <a:lnTo>
                    <a:pt x="5974" y="5198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39600" y="4904113"/>
              <a:ext cx="29275" cy="154575"/>
            </a:xfrm>
            <a:custGeom>
              <a:avLst/>
              <a:gdLst/>
              <a:ahLst/>
              <a:cxnLst/>
              <a:rect l="l" t="t" r="r" b="b"/>
              <a:pathLst>
                <a:path w="1171" h="6183" extrusionOk="0">
                  <a:moveTo>
                    <a:pt x="1170" y="0"/>
                  </a:moveTo>
                  <a:cubicBezTo>
                    <a:pt x="1170" y="0"/>
                    <a:pt x="1011" y="3232"/>
                    <a:pt x="0" y="6182"/>
                  </a:cubicBezTo>
                  <a:cubicBezTo>
                    <a:pt x="390" y="6054"/>
                    <a:pt x="784" y="5914"/>
                    <a:pt x="1170" y="5766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4300" y="4811213"/>
              <a:ext cx="225325" cy="100700"/>
            </a:xfrm>
            <a:custGeom>
              <a:avLst/>
              <a:gdLst/>
              <a:ahLst/>
              <a:cxnLst/>
              <a:rect l="l" t="t" r="r" b="b"/>
              <a:pathLst>
                <a:path w="9013" h="4028" extrusionOk="0">
                  <a:moveTo>
                    <a:pt x="4026" y="1"/>
                  </a:moveTo>
                  <a:cubicBezTo>
                    <a:pt x="1804" y="1"/>
                    <a:pt x="0" y="1803"/>
                    <a:pt x="0" y="4027"/>
                  </a:cubicBezTo>
                  <a:lnTo>
                    <a:pt x="9012" y="4027"/>
                  </a:lnTo>
                  <a:cubicBezTo>
                    <a:pt x="9012" y="1803"/>
                    <a:pt x="7208" y="1"/>
                    <a:pt x="4986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35875" y="4377213"/>
              <a:ext cx="148050" cy="104750"/>
            </a:xfrm>
            <a:custGeom>
              <a:avLst/>
              <a:gdLst/>
              <a:ahLst/>
              <a:cxnLst/>
              <a:rect l="l" t="t" r="r" b="b"/>
              <a:pathLst>
                <a:path w="5922" h="4190" extrusionOk="0">
                  <a:moveTo>
                    <a:pt x="1" y="0"/>
                  </a:moveTo>
                  <a:lnTo>
                    <a:pt x="209" y="3080"/>
                  </a:lnTo>
                  <a:cubicBezTo>
                    <a:pt x="2630" y="3080"/>
                    <a:pt x="4486" y="3508"/>
                    <a:pt x="5922" y="4189"/>
                  </a:cubicBezTo>
                  <a:cubicBezTo>
                    <a:pt x="5796" y="2845"/>
                    <a:pt x="5418" y="1542"/>
                    <a:pt x="4686" y="402"/>
                  </a:cubicBezTo>
                  <a:cubicBezTo>
                    <a:pt x="3308" y="144"/>
                    <a:pt x="1754" y="0"/>
                    <a:pt x="1" y="0"/>
                  </a:cubicBez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53025" y="4387263"/>
              <a:ext cx="293675" cy="489975"/>
            </a:xfrm>
            <a:custGeom>
              <a:avLst/>
              <a:gdLst/>
              <a:ahLst/>
              <a:cxnLst/>
              <a:rect l="l" t="t" r="r" b="b"/>
              <a:pathLst>
                <a:path w="11747" h="19599" extrusionOk="0">
                  <a:moveTo>
                    <a:pt x="0" y="0"/>
                  </a:moveTo>
                  <a:lnTo>
                    <a:pt x="0" y="0"/>
                  </a:lnTo>
                  <a:cubicBezTo>
                    <a:pt x="732" y="1140"/>
                    <a:pt x="1110" y="2443"/>
                    <a:pt x="1236" y="3787"/>
                  </a:cubicBezTo>
                  <a:cubicBezTo>
                    <a:pt x="5315" y="5735"/>
                    <a:pt x="5974" y="9777"/>
                    <a:pt x="6364" y="12118"/>
                  </a:cubicBezTo>
                  <a:cubicBezTo>
                    <a:pt x="6921" y="15474"/>
                    <a:pt x="6432" y="19599"/>
                    <a:pt x="6432" y="19599"/>
                  </a:cubicBezTo>
                  <a:lnTo>
                    <a:pt x="11747" y="19599"/>
                  </a:lnTo>
                  <a:cubicBezTo>
                    <a:pt x="11747" y="19599"/>
                    <a:pt x="11539" y="14841"/>
                    <a:pt x="10978" y="10974"/>
                  </a:cubicBezTo>
                  <a:cubicBezTo>
                    <a:pt x="10523" y="7822"/>
                    <a:pt x="8766" y="1628"/>
                    <a:pt x="0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58125" y="4226463"/>
              <a:ext cx="199575" cy="428225"/>
            </a:xfrm>
            <a:custGeom>
              <a:avLst/>
              <a:gdLst/>
              <a:ahLst/>
              <a:cxnLst/>
              <a:rect l="l" t="t" r="r" b="b"/>
              <a:pathLst>
                <a:path w="7983" h="17129" extrusionOk="0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lnTo>
                    <a:pt x="1" y="17111"/>
                  </a:lnTo>
                  <a:cubicBezTo>
                    <a:pt x="1" y="17121"/>
                    <a:pt x="9" y="17129"/>
                    <a:pt x="20" y="17129"/>
                  </a:cubicBezTo>
                  <a:lnTo>
                    <a:pt x="7964" y="17129"/>
                  </a:lnTo>
                  <a:cubicBezTo>
                    <a:pt x="7974" y="17129"/>
                    <a:pt x="7983" y="17121"/>
                    <a:pt x="7983" y="17111"/>
                  </a:cubicBezTo>
                  <a:lnTo>
                    <a:pt x="7983" y="19"/>
                  </a:lnTo>
                  <a:cubicBezTo>
                    <a:pt x="7983" y="8"/>
                    <a:pt x="7974" y="0"/>
                    <a:pt x="7964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58125" y="4311488"/>
              <a:ext cx="199575" cy="343200"/>
            </a:xfrm>
            <a:custGeom>
              <a:avLst/>
              <a:gdLst/>
              <a:ahLst/>
              <a:cxnLst/>
              <a:rect l="l" t="t" r="r" b="b"/>
              <a:pathLst>
                <a:path w="7983" h="13728" extrusionOk="0">
                  <a:moveTo>
                    <a:pt x="7983" y="0"/>
                  </a:moveTo>
                  <a:cubicBezTo>
                    <a:pt x="6422" y="4194"/>
                    <a:pt x="3853" y="8129"/>
                    <a:pt x="153" y="10432"/>
                  </a:cubicBezTo>
                  <a:cubicBezTo>
                    <a:pt x="58" y="10489"/>
                    <a:pt x="1" y="10596"/>
                    <a:pt x="1" y="10705"/>
                  </a:cubicBezTo>
                  <a:lnTo>
                    <a:pt x="1" y="13402"/>
                  </a:lnTo>
                  <a:cubicBezTo>
                    <a:pt x="1" y="13584"/>
                    <a:pt x="145" y="13728"/>
                    <a:pt x="327" y="13728"/>
                  </a:cubicBezTo>
                  <a:lnTo>
                    <a:pt x="7656" y="13728"/>
                  </a:lnTo>
                  <a:cubicBezTo>
                    <a:pt x="7838" y="13728"/>
                    <a:pt x="7983" y="13584"/>
                    <a:pt x="7983" y="13402"/>
                  </a:cubicBezTo>
                  <a:lnTo>
                    <a:pt x="7983" y="0"/>
                  </a:lnTo>
                  <a:close/>
                </a:path>
              </a:pathLst>
            </a:custGeom>
            <a:solidFill>
              <a:srgbClr val="48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702000" y="4654663"/>
              <a:ext cx="111750" cy="31200"/>
            </a:xfrm>
            <a:custGeom>
              <a:avLst/>
              <a:gdLst/>
              <a:ahLst/>
              <a:cxnLst/>
              <a:rect l="l" t="t" r="r" b="b"/>
              <a:pathLst>
                <a:path w="4470" h="1248" extrusionOk="0">
                  <a:moveTo>
                    <a:pt x="0" y="1"/>
                  </a:moveTo>
                  <a:lnTo>
                    <a:pt x="0" y="1221"/>
                  </a:lnTo>
                  <a:cubicBezTo>
                    <a:pt x="0" y="1236"/>
                    <a:pt x="11" y="1247"/>
                    <a:pt x="27" y="1247"/>
                  </a:cubicBezTo>
                  <a:lnTo>
                    <a:pt x="4443" y="1247"/>
                  </a:lnTo>
                  <a:cubicBezTo>
                    <a:pt x="4459" y="1247"/>
                    <a:pt x="4469" y="1236"/>
                    <a:pt x="4469" y="1221"/>
                  </a:cubicBezTo>
                  <a:lnTo>
                    <a:pt x="4469" y="1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21675" y="4685838"/>
              <a:ext cx="72400" cy="15000"/>
            </a:xfrm>
            <a:custGeom>
              <a:avLst/>
              <a:gdLst/>
              <a:ahLst/>
              <a:cxnLst/>
              <a:rect l="l" t="t" r="r" b="b"/>
              <a:pathLst>
                <a:path w="2896" h="600" extrusionOk="0">
                  <a:moveTo>
                    <a:pt x="1" y="0"/>
                  </a:moveTo>
                  <a:cubicBezTo>
                    <a:pt x="1" y="330"/>
                    <a:pt x="270" y="599"/>
                    <a:pt x="600" y="599"/>
                  </a:cubicBezTo>
                  <a:lnTo>
                    <a:pt x="2300" y="599"/>
                  </a:lnTo>
                  <a:cubicBezTo>
                    <a:pt x="2630" y="599"/>
                    <a:pt x="2895" y="330"/>
                    <a:pt x="289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98675" y="4344263"/>
              <a:ext cx="163750" cy="163750"/>
            </a:xfrm>
            <a:custGeom>
              <a:avLst/>
              <a:gdLst/>
              <a:ahLst/>
              <a:cxnLst/>
              <a:rect l="l" t="t" r="r" b="b"/>
              <a:pathLst>
                <a:path w="6550" h="6550" extrusionOk="0">
                  <a:moveTo>
                    <a:pt x="3277" y="0"/>
                  </a:moveTo>
                  <a:cubicBezTo>
                    <a:pt x="1466" y="0"/>
                    <a:pt x="1" y="1467"/>
                    <a:pt x="1" y="3277"/>
                  </a:cubicBezTo>
                  <a:cubicBezTo>
                    <a:pt x="1" y="5084"/>
                    <a:pt x="1466" y="6549"/>
                    <a:pt x="3277" y="6549"/>
                  </a:cubicBezTo>
                  <a:cubicBezTo>
                    <a:pt x="5083" y="6549"/>
                    <a:pt x="6550" y="5084"/>
                    <a:pt x="6550" y="3277"/>
                  </a:cubicBezTo>
                  <a:cubicBezTo>
                    <a:pt x="6550" y="1467"/>
                    <a:pt x="5083" y="0"/>
                    <a:pt x="3277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811175" y="4356763"/>
              <a:ext cx="138850" cy="138750"/>
            </a:xfrm>
            <a:custGeom>
              <a:avLst/>
              <a:gdLst/>
              <a:ahLst/>
              <a:cxnLst/>
              <a:rect l="l" t="t" r="r" b="b"/>
              <a:pathLst>
                <a:path w="5554" h="5550" extrusionOk="0">
                  <a:moveTo>
                    <a:pt x="2777" y="0"/>
                  </a:moveTo>
                  <a:cubicBezTo>
                    <a:pt x="1242" y="0"/>
                    <a:pt x="1" y="1243"/>
                    <a:pt x="1" y="2777"/>
                  </a:cubicBezTo>
                  <a:cubicBezTo>
                    <a:pt x="1" y="4307"/>
                    <a:pt x="1242" y="5549"/>
                    <a:pt x="2777" y="5549"/>
                  </a:cubicBezTo>
                  <a:cubicBezTo>
                    <a:pt x="4307" y="5549"/>
                    <a:pt x="5553" y="4307"/>
                    <a:pt x="5553" y="2777"/>
                  </a:cubicBezTo>
                  <a:cubicBezTo>
                    <a:pt x="5553" y="1243"/>
                    <a:pt x="4307" y="0"/>
                    <a:pt x="277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12800" y="4095288"/>
              <a:ext cx="90150" cy="131200"/>
            </a:xfrm>
            <a:custGeom>
              <a:avLst/>
              <a:gdLst/>
              <a:ahLst/>
              <a:cxnLst/>
              <a:rect l="l" t="t" r="r" b="b"/>
              <a:pathLst>
                <a:path w="3606" h="5248" extrusionOk="0">
                  <a:moveTo>
                    <a:pt x="0" y="1"/>
                  </a:moveTo>
                  <a:lnTo>
                    <a:pt x="0" y="5247"/>
                  </a:lnTo>
                  <a:lnTo>
                    <a:pt x="3606" y="5247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80675" y="4072663"/>
              <a:ext cx="154475" cy="22650"/>
            </a:xfrm>
            <a:custGeom>
              <a:avLst/>
              <a:gdLst/>
              <a:ahLst/>
              <a:cxnLst/>
              <a:rect l="l" t="t" r="r" b="b"/>
              <a:pathLst>
                <a:path w="6179" h="906" extrusionOk="0">
                  <a:moveTo>
                    <a:pt x="1" y="0"/>
                  </a:moveTo>
                  <a:cubicBezTo>
                    <a:pt x="1" y="500"/>
                    <a:pt x="406" y="906"/>
                    <a:pt x="906" y="906"/>
                  </a:cubicBezTo>
                  <a:lnTo>
                    <a:pt x="5273" y="906"/>
                  </a:lnTo>
                  <a:cubicBezTo>
                    <a:pt x="5773" y="906"/>
                    <a:pt x="6179" y="500"/>
                    <a:pt x="6179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37300" y="4868888"/>
              <a:ext cx="733275" cy="55125"/>
            </a:xfrm>
            <a:custGeom>
              <a:avLst/>
              <a:gdLst/>
              <a:ahLst/>
              <a:cxnLst/>
              <a:rect l="l" t="t" r="r" b="b"/>
              <a:pathLst>
                <a:path w="29331" h="2205" extrusionOk="0">
                  <a:moveTo>
                    <a:pt x="65" y="0"/>
                  </a:moveTo>
                  <a:cubicBezTo>
                    <a:pt x="27" y="0"/>
                    <a:pt x="1" y="27"/>
                    <a:pt x="1" y="65"/>
                  </a:cubicBezTo>
                  <a:lnTo>
                    <a:pt x="1" y="2141"/>
                  </a:lnTo>
                  <a:cubicBezTo>
                    <a:pt x="1" y="2175"/>
                    <a:pt x="27" y="2205"/>
                    <a:pt x="65" y="2205"/>
                  </a:cubicBezTo>
                  <a:lnTo>
                    <a:pt x="29266" y="2205"/>
                  </a:lnTo>
                  <a:cubicBezTo>
                    <a:pt x="29304" y="2205"/>
                    <a:pt x="29330" y="2175"/>
                    <a:pt x="29330" y="2141"/>
                  </a:cubicBezTo>
                  <a:lnTo>
                    <a:pt x="29330" y="65"/>
                  </a:lnTo>
                  <a:cubicBezTo>
                    <a:pt x="29330" y="27"/>
                    <a:pt x="29304" y="0"/>
                    <a:pt x="29266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02000" y="5169663"/>
              <a:ext cx="889325" cy="53900"/>
            </a:xfrm>
            <a:custGeom>
              <a:avLst/>
              <a:gdLst/>
              <a:ahLst/>
              <a:cxnLst/>
              <a:rect l="l" t="t" r="r" b="b"/>
              <a:pathLst>
                <a:path w="35573" h="2156" extrusionOk="0">
                  <a:moveTo>
                    <a:pt x="3682" y="0"/>
                  </a:moveTo>
                  <a:cubicBezTo>
                    <a:pt x="2155" y="0"/>
                    <a:pt x="750" y="826"/>
                    <a:pt x="0" y="2156"/>
                  </a:cubicBezTo>
                  <a:lnTo>
                    <a:pt x="34898" y="2156"/>
                  </a:lnTo>
                  <a:cubicBezTo>
                    <a:pt x="35269" y="2156"/>
                    <a:pt x="35572" y="1852"/>
                    <a:pt x="35572" y="1481"/>
                  </a:cubicBezTo>
                  <a:lnTo>
                    <a:pt x="35572" y="674"/>
                  </a:lnTo>
                  <a:cubicBezTo>
                    <a:pt x="35572" y="303"/>
                    <a:pt x="35269" y="0"/>
                    <a:pt x="3489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66650" y="4465888"/>
              <a:ext cx="18675" cy="70225"/>
            </a:xfrm>
            <a:custGeom>
              <a:avLst/>
              <a:gdLst/>
              <a:ahLst/>
              <a:cxnLst/>
              <a:rect l="l" t="t" r="r" b="b"/>
              <a:pathLst>
                <a:path w="747" h="2809" extrusionOk="0">
                  <a:moveTo>
                    <a:pt x="373" y="0"/>
                  </a:moveTo>
                  <a:cubicBezTo>
                    <a:pt x="186" y="0"/>
                    <a:pt x="1" y="121"/>
                    <a:pt x="1" y="362"/>
                  </a:cubicBezTo>
                  <a:lnTo>
                    <a:pt x="1" y="2446"/>
                  </a:lnTo>
                  <a:cubicBezTo>
                    <a:pt x="1" y="2687"/>
                    <a:pt x="188" y="2808"/>
                    <a:pt x="375" y="2808"/>
                  </a:cubicBezTo>
                  <a:cubicBezTo>
                    <a:pt x="561" y="2808"/>
                    <a:pt x="747" y="2688"/>
                    <a:pt x="747" y="2446"/>
                  </a:cubicBezTo>
                  <a:lnTo>
                    <a:pt x="747" y="362"/>
                  </a:lnTo>
                  <a:cubicBezTo>
                    <a:pt x="747" y="122"/>
                    <a:pt x="560" y="0"/>
                    <a:pt x="373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66650" y="4247788"/>
              <a:ext cx="18675" cy="167650"/>
            </a:xfrm>
            <a:custGeom>
              <a:avLst/>
              <a:gdLst/>
              <a:ahLst/>
              <a:cxnLst/>
              <a:rect l="l" t="t" r="r" b="b"/>
              <a:pathLst>
                <a:path w="747" h="6706" extrusionOk="0">
                  <a:moveTo>
                    <a:pt x="373" y="1"/>
                  </a:moveTo>
                  <a:cubicBezTo>
                    <a:pt x="186" y="1"/>
                    <a:pt x="1" y="121"/>
                    <a:pt x="1" y="363"/>
                  </a:cubicBezTo>
                  <a:lnTo>
                    <a:pt x="1" y="6344"/>
                  </a:lnTo>
                  <a:cubicBezTo>
                    <a:pt x="1" y="6585"/>
                    <a:pt x="187" y="6705"/>
                    <a:pt x="374" y="6705"/>
                  </a:cubicBezTo>
                  <a:cubicBezTo>
                    <a:pt x="560" y="6705"/>
                    <a:pt x="747" y="6585"/>
                    <a:pt x="747" y="6344"/>
                  </a:cubicBezTo>
                  <a:lnTo>
                    <a:pt x="747" y="363"/>
                  </a:lnTo>
                  <a:cubicBezTo>
                    <a:pt x="747" y="122"/>
                    <a:pt x="560" y="1"/>
                    <a:pt x="373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8025" y="4874163"/>
              <a:ext cx="36550" cy="34325"/>
            </a:xfrm>
            <a:custGeom>
              <a:avLst/>
              <a:gdLst/>
              <a:ahLst/>
              <a:cxnLst/>
              <a:rect l="l" t="t" r="r" b="b"/>
              <a:pathLst>
                <a:path w="1462" h="1373" extrusionOk="0">
                  <a:moveTo>
                    <a:pt x="855" y="738"/>
                  </a:moveTo>
                  <a:cubicBezTo>
                    <a:pt x="860" y="740"/>
                    <a:pt x="864" y="742"/>
                    <a:pt x="868" y="743"/>
                  </a:cubicBezTo>
                  <a:lnTo>
                    <a:pt x="868" y="743"/>
                  </a:lnTo>
                  <a:cubicBezTo>
                    <a:pt x="867" y="743"/>
                    <a:pt x="867" y="743"/>
                    <a:pt x="866" y="743"/>
                  </a:cubicBezTo>
                  <a:lnTo>
                    <a:pt x="866" y="743"/>
                  </a:lnTo>
                  <a:cubicBezTo>
                    <a:pt x="864" y="742"/>
                    <a:pt x="860" y="740"/>
                    <a:pt x="855" y="738"/>
                  </a:cubicBezTo>
                  <a:close/>
                  <a:moveTo>
                    <a:pt x="806" y="755"/>
                  </a:moveTo>
                  <a:cubicBezTo>
                    <a:pt x="806" y="756"/>
                    <a:pt x="806" y="756"/>
                    <a:pt x="806" y="757"/>
                  </a:cubicBezTo>
                  <a:lnTo>
                    <a:pt x="806" y="757"/>
                  </a:lnTo>
                  <a:cubicBezTo>
                    <a:pt x="806" y="757"/>
                    <a:pt x="806" y="757"/>
                    <a:pt x="806" y="757"/>
                  </a:cubicBezTo>
                  <a:lnTo>
                    <a:pt x="806" y="757"/>
                  </a:lnTo>
                  <a:cubicBezTo>
                    <a:pt x="806" y="756"/>
                    <a:pt x="806" y="756"/>
                    <a:pt x="806" y="755"/>
                  </a:cubicBezTo>
                  <a:close/>
                  <a:moveTo>
                    <a:pt x="805" y="771"/>
                  </a:moveTo>
                  <a:cubicBezTo>
                    <a:pt x="805" y="773"/>
                    <a:pt x="804" y="774"/>
                    <a:pt x="804" y="775"/>
                  </a:cubicBezTo>
                  <a:lnTo>
                    <a:pt x="804" y="775"/>
                  </a:lnTo>
                  <a:cubicBezTo>
                    <a:pt x="804" y="774"/>
                    <a:pt x="805" y="773"/>
                    <a:pt x="805" y="772"/>
                  </a:cubicBezTo>
                  <a:lnTo>
                    <a:pt x="805" y="772"/>
                  </a:lnTo>
                  <a:cubicBezTo>
                    <a:pt x="805" y="772"/>
                    <a:pt x="805" y="772"/>
                    <a:pt x="805" y="771"/>
                  </a:cubicBezTo>
                  <a:close/>
                  <a:moveTo>
                    <a:pt x="840" y="1"/>
                  </a:moveTo>
                  <a:cubicBezTo>
                    <a:pt x="641" y="1"/>
                    <a:pt x="446" y="70"/>
                    <a:pt x="291" y="221"/>
                  </a:cubicBezTo>
                  <a:cubicBezTo>
                    <a:pt x="30" y="475"/>
                    <a:pt x="0" y="876"/>
                    <a:pt x="163" y="1187"/>
                  </a:cubicBezTo>
                  <a:cubicBezTo>
                    <a:pt x="226" y="1308"/>
                    <a:pt x="358" y="1372"/>
                    <a:pt x="488" y="1372"/>
                  </a:cubicBezTo>
                  <a:cubicBezTo>
                    <a:pt x="554" y="1372"/>
                    <a:pt x="618" y="1356"/>
                    <a:pt x="674" y="1324"/>
                  </a:cubicBezTo>
                  <a:cubicBezTo>
                    <a:pt x="852" y="1219"/>
                    <a:pt x="899" y="998"/>
                    <a:pt x="815" y="822"/>
                  </a:cubicBezTo>
                  <a:lnTo>
                    <a:pt x="815" y="822"/>
                  </a:lnTo>
                  <a:cubicBezTo>
                    <a:pt x="818" y="828"/>
                    <a:pt x="820" y="831"/>
                    <a:pt x="821" y="831"/>
                  </a:cubicBezTo>
                  <a:cubicBezTo>
                    <a:pt x="823" y="831"/>
                    <a:pt x="812" y="804"/>
                    <a:pt x="807" y="804"/>
                  </a:cubicBezTo>
                  <a:cubicBezTo>
                    <a:pt x="805" y="804"/>
                    <a:pt x="804" y="810"/>
                    <a:pt x="806" y="831"/>
                  </a:cubicBezTo>
                  <a:lnTo>
                    <a:pt x="806" y="831"/>
                  </a:lnTo>
                  <a:cubicBezTo>
                    <a:pt x="804" y="815"/>
                    <a:pt x="803" y="801"/>
                    <a:pt x="804" y="787"/>
                  </a:cubicBezTo>
                  <a:lnTo>
                    <a:pt x="804" y="787"/>
                  </a:lnTo>
                  <a:cubicBezTo>
                    <a:pt x="804" y="784"/>
                    <a:pt x="806" y="776"/>
                    <a:pt x="807" y="769"/>
                  </a:cubicBezTo>
                  <a:lnTo>
                    <a:pt x="807" y="769"/>
                  </a:lnTo>
                  <a:cubicBezTo>
                    <a:pt x="809" y="765"/>
                    <a:pt x="811" y="762"/>
                    <a:pt x="813" y="758"/>
                  </a:cubicBezTo>
                  <a:lnTo>
                    <a:pt x="813" y="758"/>
                  </a:lnTo>
                  <a:cubicBezTo>
                    <a:pt x="816" y="757"/>
                    <a:pt x="818" y="754"/>
                    <a:pt x="822" y="752"/>
                  </a:cubicBezTo>
                  <a:cubicBezTo>
                    <a:pt x="823" y="751"/>
                    <a:pt x="823" y="750"/>
                    <a:pt x="824" y="749"/>
                  </a:cubicBezTo>
                  <a:lnTo>
                    <a:pt x="824" y="749"/>
                  </a:lnTo>
                  <a:cubicBezTo>
                    <a:pt x="826" y="749"/>
                    <a:pt x="827" y="749"/>
                    <a:pt x="829" y="748"/>
                  </a:cubicBezTo>
                  <a:lnTo>
                    <a:pt x="829" y="748"/>
                  </a:lnTo>
                  <a:cubicBezTo>
                    <a:pt x="836" y="748"/>
                    <a:pt x="846" y="747"/>
                    <a:pt x="855" y="746"/>
                  </a:cubicBezTo>
                  <a:lnTo>
                    <a:pt x="855" y="746"/>
                  </a:lnTo>
                  <a:cubicBezTo>
                    <a:pt x="856" y="748"/>
                    <a:pt x="866" y="751"/>
                    <a:pt x="872" y="751"/>
                  </a:cubicBezTo>
                  <a:cubicBezTo>
                    <a:pt x="876" y="751"/>
                    <a:pt x="877" y="749"/>
                    <a:pt x="869" y="745"/>
                  </a:cubicBezTo>
                  <a:lnTo>
                    <a:pt x="869" y="745"/>
                  </a:lnTo>
                  <a:cubicBezTo>
                    <a:pt x="869" y="744"/>
                    <a:pt x="870" y="744"/>
                    <a:pt x="871" y="744"/>
                  </a:cubicBezTo>
                  <a:lnTo>
                    <a:pt x="871" y="744"/>
                  </a:lnTo>
                  <a:cubicBezTo>
                    <a:pt x="929" y="768"/>
                    <a:pt x="990" y="780"/>
                    <a:pt x="1049" y="780"/>
                  </a:cubicBezTo>
                  <a:cubicBezTo>
                    <a:pt x="1175" y="780"/>
                    <a:pt x="1295" y="724"/>
                    <a:pt x="1367" y="600"/>
                  </a:cubicBezTo>
                  <a:cubicBezTo>
                    <a:pt x="1462" y="441"/>
                    <a:pt x="1416" y="175"/>
                    <a:pt x="1231" y="89"/>
                  </a:cubicBezTo>
                  <a:cubicBezTo>
                    <a:pt x="1106" y="31"/>
                    <a:pt x="972" y="1"/>
                    <a:pt x="840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91200" y="4874388"/>
              <a:ext cx="205225" cy="18675"/>
            </a:xfrm>
            <a:custGeom>
              <a:avLst/>
              <a:gdLst/>
              <a:ahLst/>
              <a:cxnLst/>
              <a:rect l="l" t="t" r="r" b="b"/>
              <a:pathLst>
                <a:path w="8209" h="747" extrusionOk="0">
                  <a:moveTo>
                    <a:pt x="485" y="0"/>
                  </a:moveTo>
                  <a:cubicBezTo>
                    <a:pt x="4" y="0"/>
                    <a:pt x="0" y="746"/>
                    <a:pt x="485" y="746"/>
                  </a:cubicBezTo>
                  <a:lnTo>
                    <a:pt x="7728" y="746"/>
                  </a:lnTo>
                  <a:cubicBezTo>
                    <a:pt x="8209" y="746"/>
                    <a:pt x="8209" y="0"/>
                    <a:pt x="7728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112550" y="4635813"/>
              <a:ext cx="44950" cy="219825"/>
            </a:xfrm>
            <a:custGeom>
              <a:avLst/>
              <a:gdLst/>
              <a:ahLst/>
              <a:cxnLst/>
              <a:rect l="l" t="t" r="r" b="b"/>
              <a:pathLst>
                <a:path w="1798" h="8793" extrusionOk="0">
                  <a:moveTo>
                    <a:pt x="454" y="0"/>
                  </a:moveTo>
                  <a:cubicBezTo>
                    <a:pt x="230" y="0"/>
                    <a:pt x="1" y="183"/>
                    <a:pt x="79" y="464"/>
                  </a:cubicBezTo>
                  <a:cubicBezTo>
                    <a:pt x="806" y="3073"/>
                    <a:pt x="1044" y="5737"/>
                    <a:pt x="801" y="8433"/>
                  </a:cubicBezTo>
                  <a:cubicBezTo>
                    <a:pt x="781" y="8673"/>
                    <a:pt x="956" y="8792"/>
                    <a:pt x="1143" y="8792"/>
                  </a:cubicBezTo>
                  <a:cubicBezTo>
                    <a:pt x="1330" y="8792"/>
                    <a:pt x="1528" y="8672"/>
                    <a:pt x="1551" y="8433"/>
                  </a:cubicBezTo>
                  <a:cubicBezTo>
                    <a:pt x="1798" y="5668"/>
                    <a:pt x="1544" y="2937"/>
                    <a:pt x="798" y="267"/>
                  </a:cubicBezTo>
                  <a:cubicBezTo>
                    <a:pt x="747" y="81"/>
                    <a:pt x="601" y="0"/>
                    <a:pt x="454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E410C3-B6E4-B3C4-7AE9-B349A8108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0"/>
          <a:stretch/>
        </p:blipFill>
        <p:spPr>
          <a:xfrm>
            <a:off x="60737" y="1072961"/>
            <a:ext cx="9004886" cy="2047407"/>
          </a:xfrm>
          <a:prstGeom prst="rect">
            <a:avLst/>
          </a:prstGeom>
        </p:spPr>
      </p:pic>
      <p:sp>
        <p:nvSpPr>
          <p:cNvPr id="8" name="Google Shape;615;p27">
            <a:extLst>
              <a:ext uri="{FF2B5EF4-FFF2-40B4-BE49-F238E27FC236}">
                <a16:creationId xmlns:a16="http://schemas.microsoft.com/office/drawing/2014/main" id="{857741EE-5787-1EA1-D470-4469D0A549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3154" y="354087"/>
            <a:ext cx="5134929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Molekul</a:t>
            </a:r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Senyawa</a:t>
            </a:r>
            <a:endParaRPr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ADF26-C8E2-83F9-A24D-16FADC184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Google Shape;615;p27">
            <a:extLst>
              <a:ext uri="{FF2B5EF4-FFF2-40B4-BE49-F238E27FC236}">
                <a16:creationId xmlns:a16="http://schemas.microsoft.com/office/drawing/2014/main" id="{542DD840-DF2D-243A-6FC8-85EC04489139}"/>
              </a:ext>
            </a:extLst>
          </p:cNvPr>
          <p:cNvSpPr txBox="1">
            <a:spLocks/>
          </p:cNvSpPr>
          <p:nvPr/>
        </p:nvSpPr>
        <p:spPr>
          <a:xfrm>
            <a:off x="2060110" y="204656"/>
            <a:ext cx="5134929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Tabel</a:t>
            </a:r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Periodik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0" name="Picture 6" descr="7 Metalloids On The Periodic Table | Brokeasshome.com">
            <a:extLst>
              <a:ext uri="{FF2B5EF4-FFF2-40B4-BE49-F238E27FC236}">
                <a16:creationId xmlns:a16="http://schemas.microsoft.com/office/drawing/2014/main" id="{3F624896-A459-94BB-B559-D321040E5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" b="3538"/>
          <a:stretch/>
        </p:blipFill>
        <p:spPr bwMode="auto">
          <a:xfrm>
            <a:off x="1126115" y="598431"/>
            <a:ext cx="7002917" cy="45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3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4B8A-890D-481A-F406-93AD5B500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F8EB7-BA08-3203-396D-07782A0B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83"/>
          <a:stretch/>
        </p:blipFill>
        <p:spPr>
          <a:xfrm>
            <a:off x="2226485" y="0"/>
            <a:ext cx="4691029" cy="51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/>
        </p:nvSpPr>
        <p:spPr>
          <a:xfrm>
            <a:off x="3954600" y="1754950"/>
            <a:ext cx="25479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1660524" y="1393926"/>
            <a:ext cx="7052402" cy="29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 dan </a:t>
            </a:r>
            <a:r>
              <a:rPr lang="en-US" sz="1600" dirty="0" err="1"/>
              <a:t>penamaan</a:t>
            </a:r>
            <a:r>
              <a:rPr lang="en-US" sz="1600" dirty="0"/>
              <a:t> </a:t>
            </a:r>
            <a:r>
              <a:rPr lang="en-US" sz="1600" dirty="0" err="1"/>
              <a:t>senyawa</a:t>
            </a:r>
            <a:r>
              <a:rPr lang="en-US" sz="1600" dirty="0"/>
              <a:t> </a:t>
            </a:r>
            <a:r>
              <a:rPr lang="en-US" sz="1600" dirty="0" err="1"/>
              <a:t>ditulis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lambang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penyusunnya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Senyawa</a:t>
            </a:r>
            <a:r>
              <a:rPr lang="en-US" sz="1600" b="1" dirty="0"/>
              <a:t> yang </a:t>
            </a:r>
            <a:r>
              <a:rPr lang="en-US" sz="1600" b="1" dirty="0" err="1"/>
              <a:t>tersusun</a:t>
            </a:r>
            <a:r>
              <a:rPr lang="en-US" sz="1600" b="1" dirty="0"/>
              <a:t> </a:t>
            </a:r>
            <a:r>
              <a:rPr lang="en-US" sz="1600" b="1" dirty="0" err="1"/>
              <a:t>atas</a:t>
            </a:r>
            <a:r>
              <a:rPr lang="en-US" sz="1600" b="1" dirty="0"/>
              <a:t> </a:t>
            </a:r>
            <a:r>
              <a:rPr lang="en-US" sz="1600" b="1" dirty="0" err="1"/>
              <a:t>unsur</a:t>
            </a:r>
            <a:r>
              <a:rPr lang="en-US" sz="1600" b="1" dirty="0"/>
              <a:t> </a:t>
            </a:r>
            <a:r>
              <a:rPr lang="en-US" sz="1600" b="1" dirty="0" err="1"/>
              <a:t>logam</a:t>
            </a:r>
            <a:r>
              <a:rPr lang="en-US" sz="1600" b="1" dirty="0"/>
              <a:t> dan non-</a:t>
            </a:r>
            <a:r>
              <a:rPr lang="en-US" sz="1600" b="1" dirty="0" err="1"/>
              <a:t>logam</a:t>
            </a:r>
            <a:r>
              <a:rPr lang="en-US" sz="1600" dirty="0"/>
              <a:t>,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logam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 dan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non-</a:t>
            </a:r>
            <a:r>
              <a:rPr lang="en-US" sz="1600" dirty="0" err="1"/>
              <a:t>logam</a:t>
            </a:r>
            <a:r>
              <a:rPr lang="en-US" sz="1600" dirty="0"/>
              <a:t> dan </a:t>
            </a:r>
            <a:r>
              <a:rPr lang="en-US" sz="1600" dirty="0" err="1"/>
              <a:t>ditambahkan</a:t>
            </a:r>
            <a:r>
              <a:rPr lang="en-US" sz="1600" dirty="0"/>
              <a:t> </a:t>
            </a:r>
            <a:r>
              <a:rPr lang="en-US" sz="1600" dirty="0" err="1"/>
              <a:t>akhiran</a:t>
            </a:r>
            <a:r>
              <a:rPr lang="en-US" sz="1600" dirty="0"/>
              <a:t> –</a:t>
            </a:r>
            <a:r>
              <a:rPr lang="en-US" sz="1600" dirty="0" err="1"/>
              <a:t>ida</a:t>
            </a:r>
            <a:r>
              <a:rPr lang="en-US" sz="16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Contoh</a:t>
            </a:r>
            <a:r>
              <a:rPr lang="en-US" sz="1600" dirty="0"/>
              <a:t> : NaCl </a:t>
            </a:r>
            <a:r>
              <a:rPr lang="en-US" sz="1600" dirty="0" err="1"/>
              <a:t>tersusun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logam</a:t>
            </a:r>
            <a:r>
              <a:rPr lang="en-US" sz="1600" dirty="0"/>
              <a:t> Natrium (Na) dan </a:t>
            </a:r>
            <a:r>
              <a:rPr lang="en-US" sz="1600" dirty="0" err="1"/>
              <a:t>Unsur</a:t>
            </a:r>
            <a:r>
              <a:rPr lang="en-US" sz="1600" dirty="0"/>
              <a:t> non-</a:t>
            </a:r>
            <a:r>
              <a:rPr lang="en-US" sz="1600" dirty="0" err="1"/>
              <a:t>logam</a:t>
            </a:r>
            <a:r>
              <a:rPr lang="en-US" sz="1600" dirty="0"/>
              <a:t> </a:t>
            </a:r>
            <a:r>
              <a:rPr lang="en-US" sz="1600" dirty="0" err="1"/>
              <a:t>klorin</a:t>
            </a:r>
            <a:r>
              <a:rPr lang="en-US" sz="1600" dirty="0"/>
              <a:t> (Cl), NaCl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Natrium </a:t>
            </a:r>
            <a:r>
              <a:rPr lang="en-US" sz="1600" dirty="0" err="1"/>
              <a:t>Klorida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CaO</a:t>
            </a:r>
            <a:r>
              <a:rPr lang="en-US" sz="1600" b="1" dirty="0"/>
              <a:t> = ……………………… ??</a:t>
            </a:r>
          </a:p>
        </p:txBody>
      </p:sp>
      <p:sp>
        <p:nvSpPr>
          <p:cNvPr id="376" name="Google Shape;376;p21"/>
          <p:cNvSpPr txBox="1">
            <a:spLocks noGrp="1"/>
          </p:cNvSpPr>
          <p:nvPr>
            <p:ph type="ctrTitle"/>
          </p:nvPr>
        </p:nvSpPr>
        <p:spPr>
          <a:xfrm>
            <a:off x="1660524" y="775770"/>
            <a:ext cx="5539923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b="1" dirty="0" err="1">
                <a:latin typeface="Aharoni" pitchFamily="2" charset="-79"/>
                <a:cs typeface="Aharoni" pitchFamily="2" charset="-79"/>
              </a:rPr>
              <a:t>Bagaimana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penulisan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rumus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kimia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dan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penamaan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senyawa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?</a:t>
            </a:r>
            <a:endParaRPr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ubTitle" idx="1"/>
          </p:nvPr>
        </p:nvSpPr>
        <p:spPr>
          <a:xfrm>
            <a:off x="3646714" y="264407"/>
            <a:ext cx="4713514" cy="758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2800" b="1" dirty="0" err="1"/>
              <a:t>Apa</a:t>
            </a:r>
            <a:r>
              <a:rPr lang="en-US" sz="2800" b="1" dirty="0"/>
              <a:t> yang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pelajari</a:t>
            </a:r>
            <a:r>
              <a:rPr lang="en-US" sz="2800" b="1" dirty="0"/>
              <a:t> ?</a:t>
            </a:r>
            <a:endParaRPr sz="2800" dirty="0">
              <a:solidFill>
                <a:srgbClr val="F3F3F3"/>
              </a:solidFill>
            </a:endParaRPr>
          </a:p>
        </p:txBody>
      </p:sp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498148" y="2244709"/>
            <a:ext cx="2554852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/>
              <a:t>INTRODUCTION</a:t>
            </a:r>
            <a:endParaRPr sz="3600" dirty="0"/>
          </a:p>
        </p:txBody>
      </p:sp>
      <p:sp>
        <p:nvSpPr>
          <p:cNvPr id="222" name="Google Shape;222;p19"/>
          <p:cNvSpPr/>
          <p:nvPr/>
        </p:nvSpPr>
        <p:spPr>
          <a:xfrm>
            <a:off x="2008428" y="4478525"/>
            <a:ext cx="2823140" cy="664985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2707352" y="4606728"/>
            <a:ext cx="1425300" cy="876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2868627" y="4149283"/>
            <a:ext cx="1120882" cy="512797"/>
          </a:xfrm>
          <a:custGeom>
            <a:avLst/>
            <a:gdLst/>
            <a:ahLst/>
            <a:cxnLst/>
            <a:rect l="l" t="t" r="r" b="b"/>
            <a:pathLst>
              <a:path w="22421" h="10258" extrusionOk="0">
                <a:moveTo>
                  <a:pt x="4178" y="0"/>
                </a:moveTo>
                <a:cubicBezTo>
                  <a:pt x="3901" y="0"/>
                  <a:pt x="3678" y="224"/>
                  <a:pt x="3678" y="500"/>
                </a:cubicBezTo>
                <a:lnTo>
                  <a:pt x="3678" y="857"/>
                </a:lnTo>
                <a:cubicBezTo>
                  <a:pt x="3678" y="1133"/>
                  <a:pt x="3901" y="1357"/>
                  <a:pt x="4178" y="1357"/>
                </a:cubicBezTo>
                <a:lnTo>
                  <a:pt x="5144" y="1357"/>
                </a:lnTo>
                <a:cubicBezTo>
                  <a:pt x="5128" y="1383"/>
                  <a:pt x="5110" y="1410"/>
                  <a:pt x="5098" y="1436"/>
                </a:cubicBezTo>
                <a:lnTo>
                  <a:pt x="117" y="9831"/>
                </a:lnTo>
                <a:cubicBezTo>
                  <a:pt x="0" y="10065"/>
                  <a:pt x="98" y="10258"/>
                  <a:pt x="337" y="10258"/>
                </a:cubicBezTo>
                <a:lnTo>
                  <a:pt x="837" y="10258"/>
                </a:lnTo>
                <a:cubicBezTo>
                  <a:pt x="1072" y="10258"/>
                  <a:pt x="1360" y="10065"/>
                  <a:pt x="1474" y="9831"/>
                </a:cubicBezTo>
                <a:lnTo>
                  <a:pt x="6455" y="1436"/>
                </a:lnTo>
                <a:cubicBezTo>
                  <a:pt x="6466" y="1410"/>
                  <a:pt x="6477" y="1383"/>
                  <a:pt x="6485" y="1357"/>
                </a:cubicBezTo>
                <a:lnTo>
                  <a:pt x="10542" y="1357"/>
                </a:lnTo>
                <a:cubicBezTo>
                  <a:pt x="10534" y="1383"/>
                  <a:pt x="10534" y="1410"/>
                  <a:pt x="10534" y="1436"/>
                </a:cubicBezTo>
                <a:lnTo>
                  <a:pt x="10534" y="9831"/>
                </a:lnTo>
                <a:cubicBezTo>
                  <a:pt x="10534" y="10065"/>
                  <a:pt x="10724" y="10258"/>
                  <a:pt x="10962" y="10258"/>
                </a:cubicBezTo>
                <a:lnTo>
                  <a:pt x="11458" y="10258"/>
                </a:lnTo>
                <a:cubicBezTo>
                  <a:pt x="11697" y="10258"/>
                  <a:pt x="11890" y="10065"/>
                  <a:pt x="11890" y="9831"/>
                </a:cubicBezTo>
                <a:lnTo>
                  <a:pt x="11890" y="1436"/>
                </a:lnTo>
                <a:cubicBezTo>
                  <a:pt x="11890" y="1410"/>
                  <a:pt x="11887" y="1383"/>
                  <a:pt x="11883" y="1357"/>
                </a:cubicBezTo>
                <a:lnTo>
                  <a:pt x="15936" y="1357"/>
                </a:lnTo>
                <a:cubicBezTo>
                  <a:pt x="15943" y="1383"/>
                  <a:pt x="15955" y="1410"/>
                  <a:pt x="15966" y="1436"/>
                </a:cubicBezTo>
                <a:lnTo>
                  <a:pt x="20947" y="9831"/>
                </a:lnTo>
                <a:cubicBezTo>
                  <a:pt x="21065" y="10065"/>
                  <a:pt x="21349" y="10258"/>
                  <a:pt x="21588" y="10258"/>
                </a:cubicBezTo>
                <a:lnTo>
                  <a:pt x="22083" y="10258"/>
                </a:lnTo>
                <a:cubicBezTo>
                  <a:pt x="22322" y="10258"/>
                  <a:pt x="22420" y="10065"/>
                  <a:pt x="22303" y="9831"/>
                </a:cubicBezTo>
                <a:lnTo>
                  <a:pt x="17326" y="1436"/>
                </a:lnTo>
                <a:cubicBezTo>
                  <a:pt x="17310" y="1410"/>
                  <a:pt x="17296" y="1383"/>
                  <a:pt x="17277" y="1357"/>
                </a:cubicBezTo>
                <a:lnTo>
                  <a:pt x="18242" y="1357"/>
                </a:lnTo>
                <a:cubicBezTo>
                  <a:pt x="18519" y="1357"/>
                  <a:pt x="18742" y="1133"/>
                  <a:pt x="18742" y="857"/>
                </a:cubicBezTo>
                <a:lnTo>
                  <a:pt x="18742" y="500"/>
                </a:lnTo>
                <a:cubicBezTo>
                  <a:pt x="18742" y="224"/>
                  <a:pt x="18519" y="0"/>
                  <a:pt x="18242" y="0"/>
                </a:cubicBezTo>
                <a:close/>
              </a:path>
            </a:pathLst>
          </a:custGeom>
          <a:solidFill>
            <a:srgbClr val="1C1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2989056" y="3044952"/>
            <a:ext cx="883217" cy="1040942"/>
          </a:xfrm>
          <a:custGeom>
            <a:avLst/>
            <a:gdLst/>
            <a:ahLst/>
            <a:cxnLst/>
            <a:rect l="l" t="t" r="r" b="b"/>
            <a:pathLst>
              <a:path w="17667" h="20823" extrusionOk="0">
                <a:moveTo>
                  <a:pt x="4458" y="0"/>
                </a:moveTo>
                <a:cubicBezTo>
                  <a:pt x="4432" y="0"/>
                  <a:pt x="4409" y="23"/>
                  <a:pt x="4409" y="49"/>
                </a:cubicBezTo>
                <a:lnTo>
                  <a:pt x="4409" y="538"/>
                </a:lnTo>
                <a:cubicBezTo>
                  <a:pt x="4409" y="848"/>
                  <a:pt x="4663" y="1103"/>
                  <a:pt x="4974" y="1103"/>
                </a:cubicBezTo>
                <a:lnTo>
                  <a:pt x="5322" y="1103"/>
                </a:lnTo>
                <a:lnTo>
                  <a:pt x="5322" y="3322"/>
                </a:lnTo>
                <a:cubicBezTo>
                  <a:pt x="5322" y="4527"/>
                  <a:pt x="5110" y="5724"/>
                  <a:pt x="4693" y="6853"/>
                </a:cubicBezTo>
                <a:lnTo>
                  <a:pt x="424" y="18451"/>
                </a:lnTo>
                <a:cubicBezTo>
                  <a:pt x="0" y="19603"/>
                  <a:pt x="852" y="20822"/>
                  <a:pt x="2079" y="20822"/>
                </a:cubicBezTo>
                <a:lnTo>
                  <a:pt x="15588" y="20822"/>
                </a:lnTo>
                <a:cubicBezTo>
                  <a:pt x="16815" y="20822"/>
                  <a:pt x="17667" y="19603"/>
                  <a:pt x="17242" y="18451"/>
                </a:cubicBezTo>
                <a:lnTo>
                  <a:pt x="12974" y="6853"/>
                </a:lnTo>
                <a:cubicBezTo>
                  <a:pt x="12557" y="5724"/>
                  <a:pt x="12345" y="4527"/>
                  <a:pt x="12345" y="3322"/>
                </a:cubicBezTo>
                <a:lnTo>
                  <a:pt x="12345" y="1103"/>
                </a:lnTo>
                <a:lnTo>
                  <a:pt x="12693" y="1103"/>
                </a:lnTo>
                <a:cubicBezTo>
                  <a:pt x="13008" y="1103"/>
                  <a:pt x="13258" y="848"/>
                  <a:pt x="13258" y="538"/>
                </a:cubicBezTo>
                <a:lnTo>
                  <a:pt x="13258" y="49"/>
                </a:lnTo>
                <a:cubicBezTo>
                  <a:pt x="13258" y="23"/>
                  <a:pt x="13235" y="0"/>
                  <a:pt x="13209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3036597" y="3601492"/>
            <a:ext cx="788132" cy="449760"/>
          </a:xfrm>
          <a:custGeom>
            <a:avLst/>
            <a:gdLst/>
            <a:ahLst/>
            <a:cxnLst/>
            <a:rect l="l" t="t" r="r" b="b"/>
            <a:pathLst>
              <a:path w="15765" h="8997" extrusionOk="0">
                <a:moveTo>
                  <a:pt x="2905" y="0"/>
                </a:moveTo>
                <a:lnTo>
                  <a:pt x="125" y="7557"/>
                </a:lnTo>
                <a:cubicBezTo>
                  <a:pt x="0" y="7890"/>
                  <a:pt x="49" y="8250"/>
                  <a:pt x="250" y="8538"/>
                </a:cubicBezTo>
                <a:cubicBezTo>
                  <a:pt x="455" y="8829"/>
                  <a:pt x="773" y="8997"/>
                  <a:pt x="1128" y="8997"/>
                </a:cubicBezTo>
                <a:lnTo>
                  <a:pt x="14637" y="8997"/>
                </a:lnTo>
                <a:cubicBezTo>
                  <a:pt x="14992" y="8997"/>
                  <a:pt x="15310" y="8829"/>
                  <a:pt x="15515" y="8538"/>
                </a:cubicBezTo>
                <a:cubicBezTo>
                  <a:pt x="15719" y="8250"/>
                  <a:pt x="15765" y="7890"/>
                  <a:pt x="15640" y="7557"/>
                </a:cubicBezTo>
                <a:lnTo>
                  <a:pt x="12859" y="0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2989056" y="3430276"/>
            <a:ext cx="883217" cy="655619"/>
          </a:xfrm>
          <a:custGeom>
            <a:avLst/>
            <a:gdLst/>
            <a:ahLst/>
            <a:cxnLst/>
            <a:rect l="l" t="t" r="r" b="b"/>
            <a:pathLst>
              <a:path w="17667" h="13115" extrusionOk="0">
                <a:moveTo>
                  <a:pt x="13288" y="0"/>
                </a:moveTo>
                <a:cubicBezTo>
                  <a:pt x="12049" y="2811"/>
                  <a:pt x="9674" y="5111"/>
                  <a:pt x="7174" y="6899"/>
                </a:cubicBezTo>
                <a:cubicBezTo>
                  <a:pt x="5774" y="7950"/>
                  <a:pt x="3879" y="9122"/>
                  <a:pt x="2011" y="9122"/>
                </a:cubicBezTo>
                <a:cubicBezTo>
                  <a:pt x="1691" y="9122"/>
                  <a:pt x="1372" y="9088"/>
                  <a:pt x="1057" y="9012"/>
                </a:cubicBezTo>
                <a:lnTo>
                  <a:pt x="420" y="10743"/>
                </a:lnTo>
                <a:cubicBezTo>
                  <a:pt x="0" y="11895"/>
                  <a:pt x="848" y="13114"/>
                  <a:pt x="2076" y="13114"/>
                </a:cubicBezTo>
                <a:lnTo>
                  <a:pt x="15588" y="13114"/>
                </a:lnTo>
                <a:cubicBezTo>
                  <a:pt x="16815" y="13114"/>
                  <a:pt x="17667" y="11895"/>
                  <a:pt x="17242" y="10743"/>
                </a:cubicBezTo>
                <a:lnTo>
                  <a:pt x="13288" y="0"/>
                </a:lnTo>
                <a:close/>
              </a:path>
            </a:pathLst>
          </a:custGeom>
          <a:solidFill>
            <a:srgbClr val="4F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3036747" y="3601492"/>
            <a:ext cx="787982" cy="449760"/>
          </a:xfrm>
          <a:custGeom>
            <a:avLst/>
            <a:gdLst/>
            <a:ahLst/>
            <a:cxnLst/>
            <a:rect l="l" t="t" r="r" b="b"/>
            <a:pathLst>
              <a:path w="15762" h="8997" extrusionOk="0">
                <a:moveTo>
                  <a:pt x="10118" y="0"/>
                </a:moveTo>
                <a:cubicBezTo>
                  <a:pt x="8978" y="1315"/>
                  <a:pt x="7622" y="2474"/>
                  <a:pt x="6224" y="3474"/>
                </a:cubicBezTo>
                <a:cubicBezTo>
                  <a:pt x="4822" y="4524"/>
                  <a:pt x="2930" y="5697"/>
                  <a:pt x="1061" y="5697"/>
                </a:cubicBezTo>
                <a:cubicBezTo>
                  <a:pt x="976" y="5697"/>
                  <a:pt x="892" y="5694"/>
                  <a:pt x="807" y="5689"/>
                </a:cubicBezTo>
                <a:lnTo>
                  <a:pt x="122" y="7557"/>
                </a:lnTo>
                <a:cubicBezTo>
                  <a:pt x="1" y="7890"/>
                  <a:pt x="46" y="8250"/>
                  <a:pt x="247" y="8538"/>
                </a:cubicBezTo>
                <a:cubicBezTo>
                  <a:pt x="452" y="8829"/>
                  <a:pt x="770" y="8997"/>
                  <a:pt x="1125" y="8997"/>
                </a:cubicBezTo>
                <a:lnTo>
                  <a:pt x="14637" y="8997"/>
                </a:lnTo>
                <a:cubicBezTo>
                  <a:pt x="14989" y="8997"/>
                  <a:pt x="15311" y="8829"/>
                  <a:pt x="15512" y="8538"/>
                </a:cubicBezTo>
                <a:cubicBezTo>
                  <a:pt x="15716" y="8250"/>
                  <a:pt x="15762" y="7890"/>
                  <a:pt x="15641" y="7557"/>
                </a:cubicBezTo>
                <a:lnTo>
                  <a:pt x="12856" y="0"/>
                </a:ln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3179322" y="3459170"/>
            <a:ext cx="69340" cy="113577"/>
          </a:xfrm>
          <a:custGeom>
            <a:avLst/>
            <a:gdLst/>
            <a:ahLst/>
            <a:cxnLst/>
            <a:rect l="l" t="t" r="r" b="b"/>
            <a:pathLst>
              <a:path w="1387" h="2272" extrusionOk="0">
                <a:moveTo>
                  <a:pt x="963" y="0"/>
                </a:moveTo>
                <a:cubicBezTo>
                  <a:pt x="808" y="0"/>
                  <a:pt x="664" y="96"/>
                  <a:pt x="611" y="249"/>
                </a:cubicBezTo>
                <a:cubicBezTo>
                  <a:pt x="315" y="1101"/>
                  <a:pt x="69" y="1767"/>
                  <a:pt x="69" y="1767"/>
                </a:cubicBezTo>
                <a:cubicBezTo>
                  <a:pt x="1" y="1961"/>
                  <a:pt x="100" y="2176"/>
                  <a:pt x="292" y="2249"/>
                </a:cubicBezTo>
                <a:cubicBezTo>
                  <a:pt x="334" y="2263"/>
                  <a:pt x="380" y="2272"/>
                  <a:pt x="421" y="2272"/>
                </a:cubicBezTo>
                <a:cubicBezTo>
                  <a:pt x="572" y="2272"/>
                  <a:pt x="717" y="2176"/>
                  <a:pt x="773" y="2025"/>
                </a:cubicBezTo>
                <a:cubicBezTo>
                  <a:pt x="773" y="2025"/>
                  <a:pt x="1020" y="1354"/>
                  <a:pt x="1319" y="494"/>
                </a:cubicBezTo>
                <a:cubicBezTo>
                  <a:pt x="1387" y="302"/>
                  <a:pt x="1281" y="90"/>
                  <a:pt x="1088" y="22"/>
                </a:cubicBezTo>
                <a:cubicBezTo>
                  <a:pt x="1046" y="7"/>
                  <a:pt x="1004" y="0"/>
                  <a:pt x="963" y="0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3224414" y="3120637"/>
            <a:ext cx="83188" cy="319386"/>
          </a:xfrm>
          <a:custGeom>
            <a:avLst/>
            <a:gdLst/>
            <a:ahLst/>
            <a:cxnLst/>
            <a:rect l="l" t="t" r="r" b="b"/>
            <a:pathLst>
              <a:path w="1664" h="6389" extrusionOk="0">
                <a:moveTo>
                  <a:pt x="1182" y="1"/>
                </a:moveTo>
                <a:cubicBezTo>
                  <a:pt x="1174" y="1"/>
                  <a:pt x="1165" y="1"/>
                  <a:pt x="1156" y="2"/>
                </a:cubicBezTo>
                <a:cubicBezTo>
                  <a:pt x="948" y="9"/>
                  <a:pt x="789" y="187"/>
                  <a:pt x="800" y="392"/>
                </a:cubicBezTo>
                <a:cubicBezTo>
                  <a:pt x="800" y="414"/>
                  <a:pt x="910" y="2714"/>
                  <a:pt x="747" y="3706"/>
                </a:cubicBezTo>
                <a:cubicBezTo>
                  <a:pt x="682" y="4081"/>
                  <a:pt x="455" y="4752"/>
                  <a:pt x="167" y="5604"/>
                </a:cubicBezTo>
                <a:lnTo>
                  <a:pt x="65" y="5895"/>
                </a:lnTo>
                <a:cubicBezTo>
                  <a:pt x="0" y="6089"/>
                  <a:pt x="102" y="6304"/>
                  <a:pt x="299" y="6369"/>
                </a:cubicBezTo>
                <a:cubicBezTo>
                  <a:pt x="341" y="6384"/>
                  <a:pt x="379" y="6388"/>
                  <a:pt x="420" y="6388"/>
                </a:cubicBezTo>
                <a:cubicBezTo>
                  <a:pt x="576" y="6388"/>
                  <a:pt x="720" y="6289"/>
                  <a:pt x="773" y="6134"/>
                </a:cubicBezTo>
                <a:lnTo>
                  <a:pt x="875" y="5843"/>
                </a:lnTo>
                <a:cubicBezTo>
                  <a:pt x="1186" y="4925"/>
                  <a:pt x="1410" y="4266"/>
                  <a:pt x="1485" y="3827"/>
                </a:cubicBezTo>
                <a:cubicBezTo>
                  <a:pt x="1663" y="2759"/>
                  <a:pt x="1550" y="453"/>
                  <a:pt x="1546" y="357"/>
                </a:cubicBezTo>
                <a:cubicBezTo>
                  <a:pt x="1535" y="158"/>
                  <a:pt x="1372" y="1"/>
                  <a:pt x="1182" y="1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rot="10800000">
            <a:off x="3468027" y="2529166"/>
            <a:ext cx="37049" cy="37042"/>
          </a:xfrm>
          <a:custGeom>
            <a:avLst/>
            <a:gdLst/>
            <a:ahLst/>
            <a:cxnLst/>
            <a:rect l="l" t="t" r="r" b="b"/>
            <a:pathLst>
              <a:path w="453" h="453" extrusionOk="0">
                <a:moveTo>
                  <a:pt x="226" y="0"/>
                </a:moveTo>
                <a:cubicBezTo>
                  <a:pt x="103" y="0"/>
                  <a:pt x="0" y="103"/>
                  <a:pt x="0" y="227"/>
                </a:cubicBezTo>
                <a:cubicBezTo>
                  <a:pt x="0" y="353"/>
                  <a:pt x="103" y="453"/>
                  <a:pt x="226" y="453"/>
                </a:cubicBezTo>
                <a:cubicBezTo>
                  <a:pt x="350" y="453"/>
                  <a:pt x="452" y="353"/>
                  <a:pt x="452" y="227"/>
                </a:cubicBezTo>
                <a:cubicBezTo>
                  <a:pt x="452" y="103"/>
                  <a:pt x="350" y="0"/>
                  <a:pt x="226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 rot="10800000">
            <a:off x="3554066" y="2608977"/>
            <a:ext cx="116953" cy="116931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4" y="1"/>
                </a:moveTo>
                <a:cubicBezTo>
                  <a:pt x="320" y="1"/>
                  <a:pt x="1" y="323"/>
                  <a:pt x="1" y="717"/>
                </a:cubicBezTo>
                <a:cubicBezTo>
                  <a:pt x="1" y="1111"/>
                  <a:pt x="320" y="1430"/>
                  <a:pt x="714" y="1430"/>
                </a:cubicBezTo>
                <a:cubicBezTo>
                  <a:pt x="1111" y="1430"/>
                  <a:pt x="1430" y="1111"/>
                  <a:pt x="1430" y="717"/>
                </a:cubicBezTo>
                <a:cubicBezTo>
                  <a:pt x="1430" y="323"/>
                  <a:pt x="1111" y="1"/>
                  <a:pt x="714" y="1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/>
          <p:nvPr/>
        </p:nvSpPr>
        <p:spPr>
          <a:xfrm rot="10800000">
            <a:off x="3486510" y="2799504"/>
            <a:ext cx="49153" cy="49062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9" y="0"/>
                </a:moveTo>
                <a:cubicBezTo>
                  <a:pt x="134" y="0"/>
                  <a:pt x="1" y="134"/>
                  <a:pt x="1" y="299"/>
                </a:cubicBezTo>
                <a:cubicBezTo>
                  <a:pt x="1" y="467"/>
                  <a:pt x="134" y="600"/>
                  <a:pt x="299" y="600"/>
                </a:cubicBezTo>
                <a:cubicBezTo>
                  <a:pt x="466" y="600"/>
                  <a:pt x="600" y="467"/>
                  <a:pt x="600" y="299"/>
                </a:cubicBezTo>
                <a:cubicBezTo>
                  <a:pt x="600" y="134"/>
                  <a:pt x="466" y="0"/>
                  <a:pt x="299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11066291"/>
              </p:ext>
            </p:extLst>
          </p:nvPr>
        </p:nvGraphicFramePr>
        <p:xfrm>
          <a:off x="3962400" y="996950"/>
          <a:ext cx="4713514" cy="333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/>
        </p:nvSpPr>
        <p:spPr>
          <a:xfrm>
            <a:off x="3954600" y="1545942"/>
            <a:ext cx="25479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1660524" y="1093476"/>
            <a:ext cx="7052402" cy="405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Senyawa</a:t>
            </a:r>
            <a:r>
              <a:rPr lang="en-US" sz="1600" b="1" dirty="0"/>
              <a:t> yang </a:t>
            </a:r>
            <a:r>
              <a:rPr lang="en-US" sz="1600" b="1" dirty="0" err="1"/>
              <a:t>tersusun</a:t>
            </a:r>
            <a:r>
              <a:rPr lang="en-US" sz="1600" b="1" dirty="0"/>
              <a:t> </a:t>
            </a:r>
            <a:r>
              <a:rPr lang="en-US" sz="1600" b="1" dirty="0" err="1"/>
              <a:t>atas</a:t>
            </a:r>
            <a:r>
              <a:rPr lang="en-US" sz="1600" b="1" dirty="0"/>
              <a:t> dua </a:t>
            </a:r>
            <a:r>
              <a:rPr lang="en-US" sz="1600" b="1" dirty="0" err="1"/>
              <a:t>unsur</a:t>
            </a:r>
            <a:r>
              <a:rPr lang="en-US" sz="1600" b="1" dirty="0"/>
              <a:t> non-</a:t>
            </a:r>
            <a:r>
              <a:rPr lang="en-US" sz="1600" b="1" dirty="0" err="1"/>
              <a:t>logam</a:t>
            </a:r>
            <a:r>
              <a:rPr lang="en-US" sz="1600" dirty="0"/>
              <a:t>,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 dan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non-</a:t>
            </a:r>
            <a:r>
              <a:rPr lang="en-US" sz="1600" dirty="0" err="1"/>
              <a:t>logam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,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,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non-</a:t>
            </a:r>
            <a:r>
              <a:rPr lang="en-US" sz="1600" dirty="0" err="1"/>
              <a:t>logam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dan </a:t>
            </a:r>
            <a:r>
              <a:rPr lang="en-US" sz="1600" dirty="0" err="1"/>
              <a:t>ditambahkan</a:t>
            </a:r>
            <a:r>
              <a:rPr lang="en-US" sz="1600" dirty="0"/>
              <a:t> </a:t>
            </a:r>
            <a:r>
              <a:rPr lang="en-US" sz="1600" dirty="0" err="1"/>
              <a:t>akhiran</a:t>
            </a:r>
            <a:r>
              <a:rPr lang="en-US" sz="1600" dirty="0"/>
              <a:t> –</a:t>
            </a:r>
            <a:r>
              <a:rPr lang="en-US" sz="1600" dirty="0" err="1"/>
              <a:t>ida</a:t>
            </a:r>
            <a:r>
              <a:rPr lang="en-US" sz="16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Sebutan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pada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 :</a:t>
            </a:r>
          </a:p>
          <a:p>
            <a:pPr marL="274638" indent="-127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 = mono    4. = tetra          7. = </a:t>
            </a:r>
            <a:r>
              <a:rPr lang="en-US" sz="1600" dirty="0" err="1"/>
              <a:t>hepta</a:t>
            </a:r>
            <a:r>
              <a:rPr lang="en-US" sz="1600" dirty="0"/>
              <a:t>        10. = deka</a:t>
            </a:r>
          </a:p>
          <a:p>
            <a:pPr marL="274638" indent="-127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 = di	         5. = </a:t>
            </a:r>
            <a:r>
              <a:rPr lang="en-US" sz="1600" dirty="0" err="1"/>
              <a:t>penta</a:t>
            </a:r>
            <a:r>
              <a:rPr lang="en-US" sz="1600" dirty="0"/>
              <a:t>        8. = okta</a:t>
            </a:r>
          </a:p>
          <a:p>
            <a:pPr marL="274638" indent="-127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 = tri           6. = </a:t>
            </a:r>
            <a:r>
              <a:rPr lang="en-US" sz="1600" dirty="0" err="1"/>
              <a:t>heksa</a:t>
            </a:r>
            <a:r>
              <a:rPr lang="en-US" sz="1600" dirty="0"/>
              <a:t>       9. = </a:t>
            </a:r>
            <a:r>
              <a:rPr lang="en-US" sz="1600" dirty="0" err="1"/>
              <a:t>nona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Contoh</a:t>
            </a:r>
            <a:r>
              <a:rPr lang="en-US" sz="1600" dirty="0"/>
              <a:t>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N2O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dinitrogen </a:t>
            </a:r>
            <a:r>
              <a:rPr lang="en-US" sz="1600" dirty="0" err="1"/>
              <a:t>monoksida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nitrogen </a:t>
            </a:r>
            <a:r>
              <a:rPr lang="en-US" sz="1600" dirty="0" err="1"/>
              <a:t>monoksida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76" name="Google Shape;376;p21"/>
          <p:cNvSpPr txBox="1">
            <a:spLocks noGrp="1"/>
          </p:cNvSpPr>
          <p:nvPr>
            <p:ph type="ctrTitle"/>
          </p:nvPr>
        </p:nvSpPr>
        <p:spPr>
          <a:xfrm>
            <a:off x="1660524" y="488384"/>
            <a:ext cx="5539923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b="1" dirty="0" err="1">
                <a:latin typeface="Aharoni" pitchFamily="2" charset="-79"/>
                <a:cs typeface="Aharoni" pitchFamily="2" charset="-79"/>
              </a:rPr>
              <a:t>Bagaimana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penulisan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rumus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kimia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dan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penamaan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senyawa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?</a:t>
            </a:r>
            <a:endParaRPr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47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/>
        </p:nvSpPr>
        <p:spPr>
          <a:xfrm>
            <a:off x="3954600" y="1545942"/>
            <a:ext cx="25479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1660524" y="1093476"/>
            <a:ext cx="7052402" cy="405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/>
              <a:t>NO3 = NITROGEN TRIOKSIDA</a:t>
            </a:r>
            <a:endParaRPr lang="en-US" sz="16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N2O3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P3O2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P2O3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PCL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PCL3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CO2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C2CL4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H2O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b="1" dirty="0"/>
          </a:p>
        </p:txBody>
      </p:sp>
      <p:sp>
        <p:nvSpPr>
          <p:cNvPr id="376" name="Google Shape;376;p21"/>
          <p:cNvSpPr txBox="1">
            <a:spLocks noGrp="1"/>
          </p:cNvSpPr>
          <p:nvPr>
            <p:ph type="ctrTitle"/>
          </p:nvPr>
        </p:nvSpPr>
        <p:spPr>
          <a:xfrm>
            <a:off x="1660524" y="566762"/>
            <a:ext cx="7235282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b="1" dirty="0">
                <a:latin typeface="Aharoni" pitchFamily="2" charset="-79"/>
                <a:cs typeface="Aharoni" pitchFamily="2" charset="-79"/>
              </a:rPr>
              <a:t>KERJAKAN PENAMAAN KIMIA PADA RUMUS KIMIA BERIKUT :</a:t>
            </a:r>
            <a:endParaRPr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242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A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7359886" y="4822370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 txBox="1">
            <a:spLocks noGrp="1"/>
          </p:cNvSpPr>
          <p:nvPr>
            <p:ph type="ctrTitle"/>
          </p:nvPr>
        </p:nvSpPr>
        <p:spPr>
          <a:xfrm>
            <a:off x="1430598" y="311928"/>
            <a:ext cx="6946655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SENYAWA DALAM KEHIDUPAN</a:t>
            </a:r>
            <a:endParaRPr sz="2800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50" name="Google Shape;650;p28"/>
          <p:cNvGrpSpPr/>
          <p:nvPr/>
        </p:nvGrpSpPr>
        <p:grpSpPr>
          <a:xfrm>
            <a:off x="8057037" y="0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7829422" y="4245646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7850035" y="4266288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7808173" y="4235118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7829422" y="4245646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7850035" y="4478643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7808173" y="4235118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8202675" y="4245646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8223288" y="4679116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8181536" y="4235118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8575927" y="4245646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8596651" y="4441090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8554761" y="4235118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7582593" y="4319259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7593479" y="441042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7674296" y="4325835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8182586" y="4324482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>
          <a:xfrm>
            <a:off x="887821" y="734389"/>
            <a:ext cx="7020174" cy="3140277"/>
          </a:xfrm>
        </p:spPr>
        <p:txBody>
          <a:bodyPr/>
          <a:lstStyle/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pun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terkandung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keberlangsungan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keseimbangan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dibedakan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menajadi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ORGANIK dan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NON-ORGANIK.</a:t>
            </a:r>
          </a:p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penyusun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hydrogen.</a:t>
            </a:r>
          </a:p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sifatnya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Karbon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terbakar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Anorganik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penyusun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atom-atom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berikatan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logam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 txBox="1">
            <a:spLocks noGrp="1"/>
          </p:cNvSpPr>
          <p:nvPr>
            <p:ph type="ctrTitle"/>
          </p:nvPr>
        </p:nvSpPr>
        <p:spPr>
          <a:xfrm>
            <a:off x="430728" y="279980"/>
            <a:ext cx="6946655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TABEL SENYAWA DALAM KEHIDUPAN</a:t>
            </a:r>
            <a:endParaRPr sz="2800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05FBC-ED2E-FB83-EF90-832130EC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545" y="2140975"/>
            <a:ext cx="3312000" cy="1476000"/>
          </a:xfrm>
        </p:spPr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23535-C3B2-21CB-408B-8EC59E7B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12" y="2183401"/>
            <a:ext cx="6711152" cy="2942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F74D7-6044-8309-59F7-A41FF8AB8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81555" y="-1828134"/>
            <a:ext cx="1416668" cy="6711154"/>
          </a:xfrm>
          <a:prstGeom prst="rect">
            <a:avLst/>
          </a:prstGeom>
        </p:spPr>
      </p:pic>
      <p:grpSp>
        <p:nvGrpSpPr>
          <p:cNvPr id="8" name="Google Shape;685;p29">
            <a:extLst>
              <a:ext uri="{FF2B5EF4-FFF2-40B4-BE49-F238E27FC236}">
                <a16:creationId xmlns:a16="http://schemas.microsoft.com/office/drawing/2014/main" id="{8EA37332-128C-5C9A-C057-7CD8AD582115}"/>
              </a:ext>
            </a:extLst>
          </p:cNvPr>
          <p:cNvGrpSpPr/>
          <p:nvPr/>
        </p:nvGrpSpPr>
        <p:grpSpPr>
          <a:xfrm>
            <a:off x="7041915" y="562061"/>
            <a:ext cx="2136495" cy="4558882"/>
            <a:chOff x="7688425" y="945388"/>
            <a:chExt cx="2136495" cy="4558882"/>
          </a:xfrm>
        </p:grpSpPr>
        <p:grpSp>
          <p:nvGrpSpPr>
            <p:cNvPr id="9" name="Google Shape;686;p29">
              <a:extLst>
                <a:ext uri="{FF2B5EF4-FFF2-40B4-BE49-F238E27FC236}">
                  <a16:creationId xmlns:a16="http://schemas.microsoft.com/office/drawing/2014/main" id="{08FA4B74-9780-FB4C-5D5E-95ABBDBB256A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" name="Google Shape;687;p29">
                <a:extLst>
                  <a:ext uri="{FF2B5EF4-FFF2-40B4-BE49-F238E27FC236}">
                    <a16:creationId xmlns:a16="http://schemas.microsoft.com/office/drawing/2014/main" id="{8588DB91-7FDC-DF89-83A7-044B23676441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88;p29">
                <a:extLst>
                  <a:ext uri="{FF2B5EF4-FFF2-40B4-BE49-F238E27FC236}">
                    <a16:creationId xmlns:a16="http://schemas.microsoft.com/office/drawing/2014/main" id="{0330BAF4-895F-0ECF-D4D8-BF007E529929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89;p29">
                <a:extLst>
                  <a:ext uri="{FF2B5EF4-FFF2-40B4-BE49-F238E27FC236}">
                    <a16:creationId xmlns:a16="http://schemas.microsoft.com/office/drawing/2014/main" id="{B90AB9AB-39F7-428A-B180-354D57658A2C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90;p29">
                <a:extLst>
                  <a:ext uri="{FF2B5EF4-FFF2-40B4-BE49-F238E27FC236}">
                    <a16:creationId xmlns:a16="http://schemas.microsoft.com/office/drawing/2014/main" id="{2EB3A8C7-F4F5-08CC-2AD8-CBA2B55169CB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91;p29">
                <a:extLst>
                  <a:ext uri="{FF2B5EF4-FFF2-40B4-BE49-F238E27FC236}">
                    <a16:creationId xmlns:a16="http://schemas.microsoft.com/office/drawing/2014/main" id="{CF912277-4523-DF31-9552-061F59D0A867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92;p29">
                <a:extLst>
                  <a:ext uri="{FF2B5EF4-FFF2-40B4-BE49-F238E27FC236}">
                    <a16:creationId xmlns:a16="http://schemas.microsoft.com/office/drawing/2014/main" id="{A34EAF0A-6EE5-E58C-AAC8-A25DD1540BC3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93;p29">
                <a:extLst>
                  <a:ext uri="{FF2B5EF4-FFF2-40B4-BE49-F238E27FC236}">
                    <a16:creationId xmlns:a16="http://schemas.microsoft.com/office/drawing/2014/main" id="{F97213B1-2F5B-B964-313F-C9F355FD811C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94;p29">
                <a:extLst>
                  <a:ext uri="{FF2B5EF4-FFF2-40B4-BE49-F238E27FC236}">
                    <a16:creationId xmlns:a16="http://schemas.microsoft.com/office/drawing/2014/main" id="{0474F87D-B18C-1767-5587-819CEF325284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95;p29">
                <a:extLst>
                  <a:ext uri="{FF2B5EF4-FFF2-40B4-BE49-F238E27FC236}">
                    <a16:creationId xmlns:a16="http://schemas.microsoft.com/office/drawing/2014/main" id="{0C399FBE-42A5-D604-D8DA-42052E70B5B7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96;p29">
                <a:extLst>
                  <a:ext uri="{FF2B5EF4-FFF2-40B4-BE49-F238E27FC236}">
                    <a16:creationId xmlns:a16="http://schemas.microsoft.com/office/drawing/2014/main" id="{88B54E40-81F6-F29D-9D79-BC06DFA54D18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97;p29">
                <a:extLst>
                  <a:ext uri="{FF2B5EF4-FFF2-40B4-BE49-F238E27FC236}">
                    <a16:creationId xmlns:a16="http://schemas.microsoft.com/office/drawing/2014/main" id="{76B1004F-6614-88A3-6A9F-AB1CE5918F34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98;p29">
                <a:extLst>
                  <a:ext uri="{FF2B5EF4-FFF2-40B4-BE49-F238E27FC236}">
                    <a16:creationId xmlns:a16="http://schemas.microsoft.com/office/drawing/2014/main" id="{39050662-3C35-9C65-FE4D-716A35941AB4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08B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99;p29">
                <a:extLst>
                  <a:ext uri="{FF2B5EF4-FFF2-40B4-BE49-F238E27FC236}">
                    <a16:creationId xmlns:a16="http://schemas.microsoft.com/office/drawing/2014/main" id="{F273E4F7-0C07-8D90-7180-630B26B22C71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00;p29">
                <a:extLst>
                  <a:ext uri="{FF2B5EF4-FFF2-40B4-BE49-F238E27FC236}">
                    <a16:creationId xmlns:a16="http://schemas.microsoft.com/office/drawing/2014/main" id="{006B8592-E80A-3955-F9A2-315893D886FF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01;p29">
                <a:extLst>
                  <a:ext uri="{FF2B5EF4-FFF2-40B4-BE49-F238E27FC236}">
                    <a16:creationId xmlns:a16="http://schemas.microsoft.com/office/drawing/2014/main" id="{0AF55E2A-F3FD-8944-9ADD-CAEE92935866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2;p29">
                <a:extLst>
                  <a:ext uri="{FF2B5EF4-FFF2-40B4-BE49-F238E27FC236}">
                    <a16:creationId xmlns:a16="http://schemas.microsoft.com/office/drawing/2014/main" id="{0A837A8B-B758-092B-6153-E18D0986DADA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3;p29">
                <a:extLst>
                  <a:ext uri="{FF2B5EF4-FFF2-40B4-BE49-F238E27FC236}">
                    <a16:creationId xmlns:a16="http://schemas.microsoft.com/office/drawing/2014/main" id="{FA8E1482-3670-C0C2-2BE0-BA143B27B44C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4;p29">
                <a:extLst>
                  <a:ext uri="{FF2B5EF4-FFF2-40B4-BE49-F238E27FC236}">
                    <a16:creationId xmlns:a16="http://schemas.microsoft.com/office/drawing/2014/main" id="{1716E4A8-4A93-053C-9383-15C81699D2C5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5;p29">
                <a:extLst>
                  <a:ext uri="{FF2B5EF4-FFF2-40B4-BE49-F238E27FC236}">
                    <a16:creationId xmlns:a16="http://schemas.microsoft.com/office/drawing/2014/main" id="{60174633-8BDA-7500-07A1-F1C5EA3DD894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6;p29">
                <a:extLst>
                  <a:ext uri="{FF2B5EF4-FFF2-40B4-BE49-F238E27FC236}">
                    <a16:creationId xmlns:a16="http://schemas.microsoft.com/office/drawing/2014/main" id="{1AC14D56-3C2E-D3F8-69A9-97DA7DA77125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707;p29">
                <a:extLst>
                  <a:ext uri="{FF2B5EF4-FFF2-40B4-BE49-F238E27FC236}">
                    <a16:creationId xmlns:a16="http://schemas.microsoft.com/office/drawing/2014/main" id="{FFF444C2-16F8-F828-CBF3-07A11FCA3390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708;p29">
                <a:extLst>
                  <a:ext uri="{FF2B5EF4-FFF2-40B4-BE49-F238E27FC236}">
                    <a16:creationId xmlns:a16="http://schemas.microsoft.com/office/drawing/2014/main" id="{1779B6C4-D9E9-9142-DAFA-E5ABC7CB5535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709;p29">
                <a:extLst>
                  <a:ext uri="{FF2B5EF4-FFF2-40B4-BE49-F238E27FC236}">
                    <a16:creationId xmlns:a16="http://schemas.microsoft.com/office/drawing/2014/main" id="{8FC679C0-656E-03C0-4F8D-73720A2E72BC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710;p29">
                <a:extLst>
                  <a:ext uri="{FF2B5EF4-FFF2-40B4-BE49-F238E27FC236}">
                    <a16:creationId xmlns:a16="http://schemas.microsoft.com/office/drawing/2014/main" id="{244A1907-9B61-4247-4CC1-54D68604EC6C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711;p29">
                <a:extLst>
                  <a:ext uri="{FF2B5EF4-FFF2-40B4-BE49-F238E27FC236}">
                    <a16:creationId xmlns:a16="http://schemas.microsoft.com/office/drawing/2014/main" id="{90730500-05EE-567E-ED8C-38A28268E134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712;p29">
                <a:extLst>
                  <a:ext uri="{FF2B5EF4-FFF2-40B4-BE49-F238E27FC236}">
                    <a16:creationId xmlns:a16="http://schemas.microsoft.com/office/drawing/2014/main" id="{1C96973D-3B35-A234-1778-09CBC671320A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713;p29">
                <a:extLst>
                  <a:ext uri="{FF2B5EF4-FFF2-40B4-BE49-F238E27FC236}">
                    <a16:creationId xmlns:a16="http://schemas.microsoft.com/office/drawing/2014/main" id="{65E87355-764A-07A4-C181-E62B9B3BF545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714;p29">
                <a:extLst>
                  <a:ext uri="{FF2B5EF4-FFF2-40B4-BE49-F238E27FC236}">
                    <a16:creationId xmlns:a16="http://schemas.microsoft.com/office/drawing/2014/main" id="{FA95A732-1D9C-8B62-393D-91FC9DC71FDA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715;p29">
                <a:extLst>
                  <a:ext uri="{FF2B5EF4-FFF2-40B4-BE49-F238E27FC236}">
                    <a16:creationId xmlns:a16="http://schemas.microsoft.com/office/drawing/2014/main" id="{0A78DB95-85A7-C9CA-ADFF-CE54F52927DE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716;p29">
                <a:extLst>
                  <a:ext uri="{FF2B5EF4-FFF2-40B4-BE49-F238E27FC236}">
                    <a16:creationId xmlns:a16="http://schemas.microsoft.com/office/drawing/2014/main" id="{CD69BED5-9B2C-0815-FEC5-7FFA271814EB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717;p29">
                <a:extLst>
                  <a:ext uri="{FF2B5EF4-FFF2-40B4-BE49-F238E27FC236}">
                    <a16:creationId xmlns:a16="http://schemas.microsoft.com/office/drawing/2014/main" id="{881AED72-EF75-6EC5-D036-EEA61B4A9CE8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718;p29">
                <a:extLst>
                  <a:ext uri="{FF2B5EF4-FFF2-40B4-BE49-F238E27FC236}">
                    <a16:creationId xmlns:a16="http://schemas.microsoft.com/office/drawing/2014/main" id="{0D2CA579-079D-0949-A562-3979CA37BA6A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719;p29">
                <a:extLst>
                  <a:ext uri="{FF2B5EF4-FFF2-40B4-BE49-F238E27FC236}">
                    <a16:creationId xmlns:a16="http://schemas.microsoft.com/office/drawing/2014/main" id="{E5F89639-7D89-9708-20DF-F58E2650B740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720;p29">
                <a:extLst>
                  <a:ext uri="{FF2B5EF4-FFF2-40B4-BE49-F238E27FC236}">
                    <a16:creationId xmlns:a16="http://schemas.microsoft.com/office/drawing/2014/main" id="{7770B3CC-437B-4766-29A7-AE13F8154667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721;p29">
                <a:extLst>
                  <a:ext uri="{FF2B5EF4-FFF2-40B4-BE49-F238E27FC236}">
                    <a16:creationId xmlns:a16="http://schemas.microsoft.com/office/drawing/2014/main" id="{B9147F57-7C1B-DF56-49A0-801008092F3C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722;p29">
                <a:extLst>
                  <a:ext uri="{FF2B5EF4-FFF2-40B4-BE49-F238E27FC236}">
                    <a16:creationId xmlns:a16="http://schemas.microsoft.com/office/drawing/2014/main" id="{4EF03ADB-FF0A-E7ED-1A16-D6E2921E2C35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723;p29">
                <a:extLst>
                  <a:ext uri="{FF2B5EF4-FFF2-40B4-BE49-F238E27FC236}">
                    <a16:creationId xmlns:a16="http://schemas.microsoft.com/office/drawing/2014/main" id="{8F648337-D3FD-5000-2835-0A756BF32302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724;p29">
                <a:extLst>
                  <a:ext uri="{FF2B5EF4-FFF2-40B4-BE49-F238E27FC236}">
                    <a16:creationId xmlns:a16="http://schemas.microsoft.com/office/drawing/2014/main" id="{AE205150-D041-350B-E45C-72700D6B739D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725;p29">
                <a:extLst>
                  <a:ext uri="{FF2B5EF4-FFF2-40B4-BE49-F238E27FC236}">
                    <a16:creationId xmlns:a16="http://schemas.microsoft.com/office/drawing/2014/main" id="{71529ED5-5767-66A8-669F-869C855995FB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726;p29">
                <a:extLst>
                  <a:ext uri="{FF2B5EF4-FFF2-40B4-BE49-F238E27FC236}">
                    <a16:creationId xmlns:a16="http://schemas.microsoft.com/office/drawing/2014/main" id="{F05557B1-ECE9-9493-CF5D-28D89A07B60B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727;p29">
                <a:extLst>
                  <a:ext uri="{FF2B5EF4-FFF2-40B4-BE49-F238E27FC236}">
                    <a16:creationId xmlns:a16="http://schemas.microsoft.com/office/drawing/2014/main" id="{5F838503-A98C-92CA-9897-B1A8CBF4B8A8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728;p29">
                <a:extLst>
                  <a:ext uri="{FF2B5EF4-FFF2-40B4-BE49-F238E27FC236}">
                    <a16:creationId xmlns:a16="http://schemas.microsoft.com/office/drawing/2014/main" id="{6CDAB6CE-AB58-DC30-A092-70D4F875F477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729;p29">
                <a:extLst>
                  <a:ext uri="{FF2B5EF4-FFF2-40B4-BE49-F238E27FC236}">
                    <a16:creationId xmlns:a16="http://schemas.microsoft.com/office/drawing/2014/main" id="{F055F7C9-863E-20C2-859D-C5B3CF7742EF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730;p29">
                <a:extLst>
                  <a:ext uri="{FF2B5EF4-FFF2-40B4-BE49-F238E27FC236}">
                    <a16:creationId xmlns:a16="http://schemas.microsoft.com/office/drawing/2014/main" id="{15BFD995-9EBA-4806-B58F-2D96A5BACF59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31;p29">
                <a:extLst>
                  <a:ext uri="{FF2B5EF4-FFF2-40B4-BE49-F238E27FC236}">
                    <a16:creationId xmlns:a16="http://schemas.microsoft.com/office/drawing/2014/main" id="{2698FBDC-2ED1-B1E2-1ECF-1A1DEE62B9EF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32;p29">
                <a:extLst>
                  <a:ext uri="{FF2B5EF4-FFF2-40B4-BE49-F238E27FC236}">
                    <a16:creationId xmlns:a16="http://schemas.microsoft.com/office/drawing/2014/main" id="{A309F7DD-7D70-70DD-24E4-4232E8B66016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33;p29">
                <a:extLst>
                  <a:ext uri="{FF2B5EF4-FFF2-40B4-BE49-F238E27FC236}">
                    <a16:creationId xmlns:a16="http://schemas.microsoft.com/office/drawing/2014/main" id="{508212FD-0755-C65A-C5CC-84D68EF047A4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34;p29">
                <a:extLst>
                  <a:ext uri="{FF2B5EF4-FFF2-40B4-BE49-F238E27FC236}">
                    <a16:creationId xmlns:a16="http://schemas.microsoft.com/office/drawing/2014/main" id="{F5FDB06E-6D2E-6880-7D26-300CFBC96E37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35;p29">
                <a:extLst>
                  <a:ext uri="{FF2B5EF4-FFF2-40B4-BE49-F238E27FC236}">
                    <a16:creationId xmlns:a16="http://schemas.microsoft.com/office/drawing/2014/main" id="{A3FF01C1-C450-486D-8B75-41ACAEDB36B8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36;p29">
                <a:extLst>
                  <a:ext uri="{FF2B5EF4-FFF2-40B4-BE49-F238E27FC236}">
                    <a16:creationId xmlns:a16="http://schemas.microsoft.com/office/drawing/2014/main" id="{3BB51F92-D369-2C80-A1FC-D8FF676567A3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37;p29">
                <a:extLst>
                  <a:ext uri="{FF2B5EF4-FFF2-40B4-BE49-F238E27FC236}">
                    <a16:creationId xmlns:a16="http://schemas.microsoft.com/office/drawing/2014/main" id="{ADF9F5CB-BF6D-34A9-2686-A72DBDC8E3AF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38;p29">
                <a:extLst>
                  <a:ext uri="{FF2B5EF4-FFF2-40B4-BE49-F238E27FC236}">
                    <a16:creationId xmlns:a16="http://schemas.microsoft.com/office/drawing/2014/main" id="{06ECFE9E-3B9C-5CF4-28CA-54D7547983D9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39;p29">
                <a:extLst>
                  <a:ext uri="{FF2B5EF4-FFF2-40B4-BE49-F238E27FC236}">
                    <a16:creationId xmlns:a16="http://schemas.microsoft.com/office/drawing/2014/main" id="{3DB12B9D-557E-96D7-42D0-2AF673E96D95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0;p29">
                <a:extLst>
                  <a:ext uri="{FF2B5EF4-FFF2-40B4-BE49-F238E27FC236}">
                    <a16:creationId xmlns:a16="http://schemas.microsoft.com/office/drawing/2014/main" id="{D82F8166-08A9-25FB-F751-970F2FB2348C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741;p29">
              <a:extLst>
                <a:ext uri="{FF2B5EF4-FFF2-40B4-BE49-F238E27FC236}">
                  <a16:creationId xmlns:a16="http://schemas.microsoft.com/office/drawing/2014/main" id="{76DC3295-F5C8-D895-77E7-19F2A342D362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2;p29">
              <a:extLst>
                <a:ext uri="{FF2B5EF4-FFF2-40B4-BE49-F238E27FC236}">
                  <a16:creationId xmlns:a16="http://schemas.microsoft.com/office/drawing/2014/main" id="{50738B44-64E7-322B-2050-22B2120A0638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564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0" y="712754"/>
            <a:ext cx="3396343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Kimia</a:t>
            </a:r>
            <a:endParaRPr lang="en-ID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4;p17"/>
          <p:cNvGrpSpPr/>
          <p:nvPr/>
        </p:nvGrpSpPr>
        <p:grpSpPr>
          <a:xfrm>
            <a:off x="5639521" y="584618"/>
            <a:ext cx="2136495" cy="4558882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650;p28"/>
          <p:cNvGrpSpPr/>
          <p:nvPr/>
        </p:nvGrpSpPr>
        <p:grpSpPr>
          <a:xfrm>
            <a:off x="8057037" y="0"/>
            <a:ext cx="802505" cy="2363546"/>
            <a:chOff x="6048200" y="900"/>
            <a:chExt cx="802505" cy="2363546"/>
          </a:xfrm>
        </p:grpSpPr>
        <p:grpSp>
          <p:nvGrpSpPr>
            <p:cNvPr id="95" name="Google Shape;651;p28"/>
            <p:cNvGrpSpPr/>
            <p:nvPr/>
          </p:nvGrpSpPr>
          <p:grpSpPr>
            <a:xfrm rot="-5400000">
              <a:off x="6010067" y="1523807"/>
              <a:ext cx="878777" cy="802506"/>
              <a:chOff x="7416264" y="2170505"/>
              <a:chExt cx="878777" cy="802506"/>
            </a:xfrm>
          </p:grpSpPr>
          <p:sp>
            <p:nvSpPr>
              <p:cNvPr id="124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7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87" name="Diagram 186"/>
          <p:cNvGraphicFramePr/>
          <p:nvPr>
            <p:extLst>
              <p:ext uri="{D42A27DB-BD31-4B8C-83A1-F6EECF244321}">
                <p14:modId xmlns:p14="http://schemas.microsoft.com/office/powerpoint/2010/main" val="2857786568"/>
              </p:ext>
            </p:extLst>
          </p:nvPr>
        </p:nvGraphicFramePr>
        <p:xfrm>
          <a:off x="-413657" y="1356178"/>
          <a:ext cx="3995057" cy="250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7" name="Google Shape;4383;p36"/>
          <p:cNvGrpSpPr/>
          <p:nvPr/>
        </p:nvGrpSpPr>
        <p:grpSpPr>
          <a:xfrm>
            <a:off x="368375" y="1567543"/>
            <a:ext cx="448054" cy="446314"/>
            <a:chOff x="899850" y="4992125"/>
            <a:chExt cx="481825" cy="481825"/>
          </a:xfrm>
        </p:grpSpPr>
        <p:sp>
          <p:nvSpPr>
            <p:cNvPr id="198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99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0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1" name="Google Shape;4383;p36"/>
          <p:cNvGrpSpPr/>
          <p:nvPr/>
        </p:nvGrpSpPr>
        <p:grpSpPr>
          <a:xfrm>
            <a:off x="368375" y="2362200"/>
            <a:ext cx="448054" cy="446314"/>
            <a:chOff x="899850" y="4992125"/>
            <a:chExt cx="481825" cy="481825"/>
          </a:xfrm>
        </p:grpSpPr>
        <p:sp>
          <p:nvSpPr>
            <p:cNvPr id="202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3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4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5" name="Google Shape;4383;p36"/>
          <p:cNvGrpSpPr/>
          <p:nvPr/>
        </p:nvGrpSpPr>
        <p:grpSpPr>
          <a:xfrm>
            <a:off x="368375" y="3178629"/>
            <a:ext cx="448054" cy="446314"/>
            <a:chOff x="899850" y="4992125"/>
            <a:chExt cx="481825" cy="481825"/>
          </a:xfrm>
        </p:grpSpPr>
        <p:sp>
          <p:nvSpPr>
            <p:cNvPr id="206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7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8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1F492C5A-7380-4216-F4AF-0810B52BAC73}"/>
              </a:ext>
            </a:extLst>
          </p:cNvPr>
          <p:cNvSpPr/>
          <p:nvPr/>
        </p:nvSpPr>
        <p:spPr>
          <a:xfrm>
            <a:off x="2703078" y="3322227"/>
            <a:ext cx="600891" cy="2852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5484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99054" y="4769920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19;p27"/>
          <p:cNvGrpSpPr/>
          <p:nvPr/>
        </p:nvGrpSpPr>
        <p:grpSpPr>
          <a:xfrm>
            <a:off x="7572412" y="3416172"/>
            <a:ext cx="1212359" cy="1547714"/>
            <a:chOff x="402000" y="4072663"/>
            <a:chExt cx="889325" cy="1150900"/>
          </a:xfrm>
        </p:grpSpPr>
        <p:sp>
          <p:nvSpPr>
            <p:cNvPr id="620" name="Google Shape;620;p27"/>
            <p:cNvSpPr/>
            <p:nvPr/>
          </p:nvSpPr>
          <p:spPr>
            <a:xfrm>
              <a:off x="1068850" y="4956113"/>
              <a:ext cx="173800" cy="224350"/>
            </a:xfrm>
            <a:custGeom>
              <a:avLst/>
              <a:gdLst/>
              <a:ahLst/>
              <a:cxnLst/>
              <a:rect l="l" t="t" r="r" b="b"/>
              <a:pathLst>
                <a:path w="6952" h="8974" extrusionOk="0">
                  <a:moveTo>
                    <a:pt x="6951" y="0"/>
                  </a:moveTo>
                  <a:cubicBezTo>
                    <a:pt x="4807" y="1523"/>
                    <a:pt x="2458" y="2754"/>
                    <a:pt x="0" y="3686"/>
                  </a:cubicBezTo>
                  <a:lnTo>
                    <a:pt x="0" y="8974"/>
                  </a:lnTo>
                  <a:lnTo>
                    <a:pt x="6951" y="897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68850" y="4904113"/>
              <a:ext cx="173800" cy="144150"/>
            </a:xfrm>
            <a:custGeom>
              <a:avLst/>
              <a:gdLst/>
              <a:ahLst/>
              <a:cxnLst/>
              <a:rect l="l" t="t" r="r" b="b"/>
              <a:pathLst>
                <a:path w="6952" h="5766" extrusionOk="0">
                  <a:moveTo>
                    <a:pt x="0" y="0"/>
                  </a:moveTo>
                  <a:lnTo>
                    <a:pt x="0" y="5766"/>
                  </a:lnTo>
                  <a:cubicBezTo>
                    <a:pt x="2458" y="4834"/>
                    <a:pt x="4807" y="3603"/>
                    <a:pt x="6951" y="2080"/>
                  </a:cubicBezTo>
                  <a:lnTo>
                    <a:pt x="6951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919500" y="5048238"/>
              <a:ext cx="149375" cy="129975"/>
            </a:xfrm>
            <a:custGeom>
              <a:avLst/>
              <a:gdLst/>
              <a:ahLst/>
              <a:cxnLst/>
              <a:rect l="l" t="t" r="r" b="b"/>
              <a:pathLst>
                <a:path w="5975" h="5199" extrusionOk="0">
                  <a:moveTo>
                    <a:pt x="5974" y="1"/>
                  </a:moveTo>
                  <a:cubicBezTo>
                    <a:pt x="5588" y="149"/>
                    <a:pt x="5194" y="289"/>
                    <a:pt x="4804" y="417"/>
                  </a:cubicBezTo>
                  <a:cubicBezTo>
                    <a:pt x="3948" y="2906"/>
                    <a:pt x="2490" y="5198"/>
                    <a:pt x="0" y="5198"/>
                  </a:cubicBezTo>
                  <a:lnTo>
                    <a:pt x="5974" y="5198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39600" y="4904113"/>
              <a:ext cx="29275" cy="154575"/>
            </a:xfrm>
            <a:custGeom>
              <a:avLst/>
              <a:gdLst/>
              <a:ahLst/>
              <a:cxnLst/>
              <a:rect l="l" t="t" r="r" b="b"/>
              <a:pathLst>
                <a:path w="1171" h="6183" extrusionOk="0">
                  <a:moveTo>
                    <a:pt x="1170" y="0"/>
                  </a:moveTo>
                  <a:cubicBezTo>
                    <a:pt x="1170" y="0"/>
                    <a:pt x="1011" y="3232"/>
                    <a:pt x="0" y="6182"/>
                  </a:cubicBezTo>
                  <a:cubicBezTo>
                    <a:pt x="390" y="6054"/>
                    <a:pt x="784" y="5914"/>
                    <a:pt x="1170" y="5766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4300" y="4811213"/>
              <a:ext cx="225325" cy="100700"/>
            </a:xfrm>
            <a:custGeom>
              <a:avLst/>
              <a:gdLst/>
              <a:ahLst/>
              <a:cxnLst/>
              <a:rect l="l" t="t" r="r" b="b"/>
              <a:pathLst>
                <a:path w="9013" h="4028" extrusionOk="0">
                  <a:moveTo>
                    <a:pt x="4026" y="1"/>
                  </a:moveTo>
                  <a:cubicBezTo>
                    <a:pt x="1804" y="1"/>
                    <a:pt x="0" y="1803"/>
                    <a:pt x="0" y="4027"/>
                  </a:cubicBezTo>
                  <a:lnTo>
                    <a:pt x="9012" y="4027"/>
                  </a:lnTo>
                  <a:cubicBezTo>
                    <a:pt x="9012" y="1803"/>
                    <a:pt x="7208" y="1"/>
                    <a:pt x="4986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35875" y="4377213"/>
              <a:ext cx="148050" cy="104750"/>
            </a:xfrm>
            <a:custGeom>
              <a:avLst/>
              <a:gdLst/>
              <a:ahLst/>
              <a:cxnLst/>
              <a:rect l="l" t="t" r="r" b="b"/>
              <a:pathLst>
                <a:path w="5922" h="4190" extrusionOk="0">
                  <a:moveTo>
                    <a:pt x="1" y="0"/>
                  </a:moveTo>
                  <a:lnTo>
                    <a:pt x="209" y="3080"/>
                  </a:lnTo>
                  <a:cubicBezTo>
                    <a:pt x="2630" y="3080"/>
                    <a:pt x="4486" y="3508"/>
                    <a:pt x="5922" y="4189"/>
                  </a:cubicBezTo>
                  <a:cubicBezTo>
                    <a:pt x="5796" y="2845"/>
                    <a:pt x="5418" y="1542"/>
                    <a:pt x="4686" y="402"/>
                  </a:cubicBezTo>
                  <a:cubicBezTo>
                    <a:pt x="3308" y="144"/>
                    <a:pt x="1754" y="0"/>
                    <a:pt x="1" y="0"/>
                  </a:cubicBez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53025" y="4387263"/>
              <a:ext cx="293675" cy="489975"/>
            </a:xfrm>
            <a:custGeom>
              <a:avLst/>
              <a:gdLst/>
              <a:ahLst/>
              <a:cxnLst/>
              <a:rect l="l" t="t" r="r" b="b"/>
              <a:pathLst>
                <a:path w="11747" h="19599" extrusionOk="0">
                  <a:moveTo>
                    <a:pt x="0" y="0"/>
                  </a:moveTo>
                  <a:lnTo>
                    <a:pt x="0" y="0"/>
                  </a:lnTo>
                  <a:cubicBezTo>
                    <a:pt x="732" y="1140"/>
                    <a:pt x="1110" y="2443"/>
                    <a:pt x="1236" y="3787"/>
                  </a:cubicBezTo>
                  <a:cubicBezTo>
                    <a:pt x="5315" y="5735"/>
                    <a:pt x="5974" y="9777"/>
                    <a:pt x="6364" y="12118"/>
                  </a:cubicBezTo>
                  <a:cubicBezTo>
                    <a:pt x="6921" y="15474"/>
                    <a:pt x="6432" y="19599"/>
                    <a:pt x="6432" y="19599"/>
                  </a:cubicBezTo>
                  <a:lnTo>
                    <a:pt x="11747" y="19599"/>
                  </a:lnTo>
                  <a:cubicBezTo>
                    <a:pt x="11747" y="19599"/>
                    <a:pt x="11539" y="14841"/>
                    <a:pt x="10978" y="10974"/>
                  </a:cubicBezTo>
                  <a:cubicBezTo>
                    <a:pt x="10523" y="7822"/>
                    <a:pt x="8766" y="1628"/>
                    <a:pt x="0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58125" y="4226463"/>
              <a:ext cx="199575" cy="428225"/>
            </a:xfrm>
            <a:custGeom>
              <a:avLst/>
              <a:gdLst/>
              <a:ahLst/>
              <a:cxnLst/>
              <a:rect l="l" t="t" r="r" b="b"/>
              <a:pathLst>
                <a:path w="7983" h="17129" extrusionOk="0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lnTo>
                    <a:pt x="1" y="17111"/>
                  </a:lnTo>
                  <a:cubicBezTo>
                    <a:pt x="1" y="17121"/>
                    <a:pt x="9" y="17129"/>
                    <a:pt x="20" y="17129"/>
                  </a:cubicBezTo>
                  <a:lnTo>
                    <a:pt x="7964" y="17129"/>
                  </a:lnTo>
                  <a:cubicBezTo>
                    <a:pt x="7974" y="17129"/>
                    <a:pt x="7983" y="17121"/>
                    <a:pt x="7983" y="17111"/>
                  </a:cubicBezTo>
                  <a:lnTo>
                    <a:pt x="7983" y="19"/>
                  </a:lnTo>
                  <a:cubicBezTo>
                    <a:pt x="7983" y="8"/>
                    <a:pt x="7974" y="0"/>
                    <a:pt x="7964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58125" y="4311488"/>
              <a:ext cx="199575" cy="343200"/>
            </a:xfrm>
            <a:custGeom>
              <a:avLst/>
              <a:gdLst/>
              <a:ahLst/>
              <a:cxnLst/>
              <a:rect l="l" t="t" r="r" b="b"/>
              <a:pathLst>
                <a:path w="7983" h="13728" extrusionOk="0">
                  <a:moveTo>
                    <a:pt x="7983" y="0"/>
                  </a:moveTo>
                  <a:cubicBezTo>
                    <a:pt x="6422" y="4194"/>
                    <a:pt x="3853" y="8129"/>
                    <a:pt x="153" y="10432"/>
                  </a:cubicBezTo>
                  <a:cubicBezTo>
                    <a:pt x="58" y="10489"/>
                    <a:pt x="1" y="10596"/>
                    <a:pt x="1" y="10705"/>
                  </a:cubicBezTo>
                  <a:lnTo>
                    <a:pt x="1" y="13402"/>
                  </a:lnTo>
                  <a:cubicBezTo>
                    <a:pt x="1" y="13584"/>
                    <a:pt x="145" y="13728"/>
                    <a:pt x="327" y="13728"/>
                  </a:cubicBezTo>
                  <a:lnTo>
                    <a:pt x="7656" y="13728"/>
                  </a:lnTo>
                  <a:cubicBezTo>
                    <a:pt x="7838" y="13728"/>
                    <a:pt x="7983" y="13584"/>
                    <a:pt x="7983" y="13402"/>
                  </a:cubicBezTo>
                  <a:lnTo>
                    <a:pt x="7983" y="0"/>
                  </a:lnTo>
                  <a:close/>
                </a:path>
              </a:pathLst>
            </a:custGeom>
            <a:solidFill>
              <a:srgbClr val="48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702000" y="4654663"/>
              <a:ext cx="111750" cy="31200"/>
            </a:xfrm>
            <a:custGeom>
              <a:avLst/>
              <a:gdLst/>
              <a:ahLst/>
              <a:cxnLst/>
              <a:rect l="l" t="t" r="r" b="b"/>
              <a:pathLst>
                <a:path w="4470" h="1248" extrusionOk="0">
                  <a:moveTo>
                    <a:pt x="0" y="1"/>
                  </a:moveTo>
                  <a:lnTo>
                    <a:pt x="0" y="1221"/>
                  </a:lnTo>
                  <a:cubicBezTo>
                    <a:pt x="0" y="1236"/>
                    <a:pt x="11" y="1247"/>
                    <a:pt x="27" y="1247"/>
                  </a:cubicBezTo>
                  <a:lnTo>
                    <a:pt x="4443" y="1247"/>
                  </a:lnTo>
                  <a:cubicBezTo>
                    <a:pt x="4459" y="1247"/>
                    <a:pt x="4469" y="1236"/>
                    <a:pt x="4469" y="1221"/>
                  </a:cubicBezTo>
                  <a:lnTo>
                    <a:pt x="4469" y="1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21675" y="4685838"/>
              <a:ext cx="72400" cy="15000"/>
            </a:xfrm>
            <a:custGeom>
              <a:avLst/>
              <a:gdLst/>
              <a:ahLst/>
              <a:cxnLst/>
              <a:rect l="l" t="t" r="r" b="b"/>
              <a:pathLst>
                <a:path w="2896" h="600" extrusionOk="0">
                  <a:moveTo>
                    <a:pt x="1" y="0"/>
                  </a:moveTo>
                  <a:cubicBezTo>
                    <a:pt x="1" y="330"/>
                    <a:pt x="270" y="599"/>
                    <a:pt x="600" y="599"/>
                  </a:cubicBezTo>
                  <a:lnTo>
                    <a:pt x="2300" y="599"/>
                  </a:lnTo>
                  <a:cubicBezTo>
                    <a:pt x="2630" y="599"/>
                    <a:pt x="2895" y="330"/>
                    <a:pt x="289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98675" y="4344263"/>
              <a:ext cx="163750" cy="163750"/>
            </a:xfrm>
            <a:custGeom>
              <a:avLst/>
              <a:gdLst/>
              <a:ahLst/>
              <a:cxnLst/>
              <a:rect l="l" t="t" r="r" b="b"/>
              <a:pathLst>
                <a:path w="6550" h="6550" extrusionOk="0">
                  <a:moveTo>
                    <a:pt x="3277" y="0"/>
                  </a:moveTo>
                  <a:cubicBezTo>
                    <a:pt x="1466" y="0"/>
                    <a:pt x="1" y="1467"/>
                    <a:pt x="1" y="3277"/>
                  </a:cubicBezTo>
                  <a:cubicBezTo>
                    <a:pt x="1" y="5084"/>
                    <a:pt x="1466" y="6549"/>
                    <a:pt x="3277" y="6549"/>
                  </a:cubicBezTo>
                  <a:cubicBezTo>
                    <a:pt x="5083" y="6549"/>
                    <a:pt x="6550" y="5084"/>
                    <a:pt x="6550" y="3277"/>
                  </a:cubicBezTo>
                  <a:cubicBezTo>
                    <a:pt x="6550" y="1467"/>
                    <a:pt x="5083" y="0"/>
                    <a:pt x="3277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811175" y="4356763"/>
              <a:ext cx="138850" cy="138750"/>
            </a:xfrm>
            <a:custGeom>
              <a:avLst/>
              <a:gdLst/>
              <a:ahLst/>
              <a:cxnLst/>
              <a:rect l="l" t="t" r="r" b="b"/>
              <a:pathLst>
                <a:path w="5554" h="5550" extrusionOk="0">
                  <a:moveTo>
                    <a:pt x="2777" y="0"/>
                  </a:moveTo>
                  <a:cubicBezTo>
                    <a:pt x="1242" y="0"/>
                    <a:pt x="1" y="1243"/>
                    <a:pt x="1" y="2777"/>
                  </a:cubicBezTo>
                  <a:cubicBezTo>
                    <a:pt x="1" y="4307"/>
                    <a:pt x="1242" y="5549"/>
                    <a:pt x="2777" y="5549"/>
                  </a:cubicBezTo>
                  <a:cubicBezTo>
                    <a:pt x="4307" y="5549"/>
                    <a:pt x="5553" y="4307"/>
                    <a:pt x="5553" y="2777"/>
                  </a:cubicBezTo>
                  <a:cubicBezTo>
                    <a:pt x="5553" y="1243"/>
                    <a:pt x="4307" y="0"/>
                    <a:pt x="277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12800" y="4095288"/>
              <a:ext cx="90150" cy="131200"/>
            </a:xfrm>
            <a:custGeom>
              <a:avLst/>
              <a:gdLst/>
              <a:ahLst/>
              <a:cxnLst/>
              <a:rect l="l" t="t" r="r" b="b"/>
              <a:pathLst>
                <a:path w="3606" h="5248" extrusionOk="0">
                  <a:moveTo>
                    <a:pt x="0" y="1"/>
                  </a:moveTo>
                  <a:lnTo>
                    <a:pt x="0" y="5247"/>
                  </a:lnTo>
                  <a:lnTo>
                    <a:pt x="3606" y="5247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80675" y="4072663"/>
              <a:ext cx="154475" cy="22650"/>
            </a:xfrm>
            <a:custGeom>
              <a:avLst/>
              <a:gdLst/>
              <a:ahLst/>
              <a:cxnLst/>
              <a:rect l="l" t="t" r="r" b="b"/>
              <a:pathLst>
                <a:path w="6179" h="906" extrusionOk="0">
                  <a:moveTo>
                    <a:pt x="1" y="0"/>
                  </a:moveTo>
                  <a:cubicBezTo>
                    <a:pt x="1" y="500"/>
                    <a:pt x="406" y="906"/>
                    <a:pt x="906" y="906"/>
                  </a:cubicBezTo>
                  <a:lnTo>
                    <a:pt x="5273" y="906"/>
                  </a:lnTo>
                  <a:cubicBezTo>
                    <a:pt x="5773" y="906"/>
                    <a:pt x="6179" y="500"/>
                    <a:pt x="6179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37300" y="4868888"/>
              <a:ext cx="733275" cy="55125"/>
            </a:xfrm>
            <a:custGeom>
              <a:avLst/>
              <a:gdLst/>
              <a:ahLst/>
              <a:cxnLst/>
              <a:rect l="l" t="t" r="r" b="b"/>
              <a:pathLst>
                <a:path w="29331" h="2205" extrusionOk="0">
                  <a:moveTo>
                    <a:pt x="65" y="0"/>
                  </a:moveTo>
                  <a:cubicBezTo>
                    <a:pt x="27" y="0"/>
                    <a:pt x="1" y="27"/>
                    <a:pt x="1" y="65"/>
                  </a:cubicBezTo>
                  <a:lnTo>
                    <a:pt x="1" y="2141"/>
                  </a:lnTo>
                  <a:cubicBezTo>
                    <a:pt x="1" y="2175"/>
                    <a:pt x="27" y="2205"/>
                    <a:pt x="65" y="2205"/>
                  </a:cubicBezTo>
                  <a:lnTo>
                    <a:pt x="29266" y="2205"/>
                  </a:lnTo>
                  <a:cubicBezTo>
                    <a:pt x="29304" y="2205"/>
                    <a:pt x="29330" y="2175"/>
                    <a:pt x="29330" y="2141"/>
                  </a:cubicBezTo>
                  <a:lnTo>
                    <a:pt x="29330" y="65"/>
                  </a:lnTo>
                  <a:cubicBezTo>
                    <a:pt x="29330" y="27"/>
                    <a:pt x="29304" y="0"/>
                    <a:pt x="29266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02000" y="5169663"/>
              <a:ext cx="889325" cy="53900"/>
            </a:xfrm>
            <a:custGeom>
              <a:avLst/>
              <a:gdLst/>
              <a:ahLst/>
              <a:cxnLst/>
              <a:rect l="l" t="t" r="r" b="b"/>
              <a:pathLst>
                <a:path w="35573" h="2156" extrusionOk="0">
                  <a:moveTo>
                    <a:pt x="3682" y="0"/>
                  </a:moveTo>
                  <a:cubicBezTo>
                    <a:pt x="2155" y="0"/>
                    <a:pt x="750" y="826"/>
                    <a:pt x="0" y="2156"/>
                  </a:cubicBezTo>
                  <a:lnTo>
                    <a:pt x="34898" y="2156"/>
                  </a:lnTo>
                  <a:cubicBezTo>
                    <a:pt x="35269" y="2156"/>
                    <a:pt x="35572" y="1852"/>
                    <a:pt x="35572" y="1481"/>
                  </a:cubicBezTo>
                  <a:lnTo>
                    <a:pt x="35572" y="674"/>
                  </a:lnTo>
                  <a:cubicBezTo>
                    <a:pt x="35572" y="303"/>
                    <a:pt x="35269" y="0"/>
                    <a:pt x="3489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66650" y="4465888"/>
              <a:ext cx="18675" cy="70225"/>
            </a:xfrm>
            <a:custGeom>
              <a:avLst/>
              <a:gdLst/>
              <a:ahLst/>
              <a:cxnLst/>
              <a:rect l="l" t="t" r="r" b="b"/>
              <a:pathLst>
                <a:path w="747" h="2809" extrusionOk="0">
                  <a:moveTo>
                    <a:pt x="373" y="0"/>
                  </a:moveTo>
                  <a:cubicBezTo>
                    <a:pt x="186" y="0"/>
                    <a:pt x="1" y="121"/>
                    <a:pt x="1" y="362"/>
                  </a:cubicBezTo>
                  <a:lnTo>
                    <a:pt x="1" y="2446"/>
                  </a:lnTo>
                  <a:cubicBezTo>
                    <a:pt x="1" y="2687"/>
                    <a:pt x="188" y="2808"/>
                    <a:pt x="375" y="2808"/>
                  </a:cubicBezTo>
                  <a:cubicBezTo>
                    <a:pt x="561" y="2808"/>
                    <a:pt x="747" y="2688"/>
                    <a:pt x="747" y="2446"/>
                  </a:cubicBezTo>
                  <a:lnTo>
                    <a:pt x="747" y="362"/>
                  </a:lnTo>
                  <a:cubicBezTo>
                    <a:pt x="747" y="122"/>
                    <a:pt x="560" y="0"/>
                    <a:pt x="373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66650" y="4247788"/>
              <a:ext cx="18675" cy="167650"/>
            </a:xfrm>
            <a:custGeom>
              <a:avLst/>
              <a:gdLst/>
              <a:ahLst/>
              <a:cxnLst/>
              <a:rect l="l" t="t" r="r" b="b"/>
              <a:pathLst>
                <a:path w="747" h="6706" extrusionOk="0">
                  <a:moveTo>
                    <a:pt x="373" y="1"/>
                  </a:moveTo>
                  <a:cubicBezTo>
                    <a:pt x="186" y="1"/>
                    <a:pt x="1" y="121"/>
                    <a:pt x="1" y="363"/>
                  </a:cubicBezTo>
                  <a:lnTo>
                    <a:pt x="1" y="6344"/>
                  </a:lnTo>
                  <a:cubicBezTo>
                    <a:pt x="1" y="6585"/>
                    <a:pt x="187" y="6705"/>
                    <a:pt x="374" y="6705"/>
                  </a:cubicBezTo>
                  <a:cubicBezTo>
                    <a:pt x="560" y="6705"/>
                    <a:pt x="747" y="6585"/>
                    <a:pt x="747" y="6344"/>
                  </a:cubicBezTo>
                  <a:lnTo>
                    <a:pt x="747" y="363"/>
                  </a:lnTo>
                  <a:cubicBezTo>
                    <a:pt x="747" y="122"/>
                    <a:pt x="560" y="1"/>
                    <a:pt x="373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8025" y="4874163"/>
              <a:ext cx="36550" cy="34325"/>
            </a:xfrm>
            <a:custGeom>
              <a:avLst/>
              <a:gdLst/>
              <a:ahLst/>
              <a:cxnLst/>
              <a:rect l="l" t="t" r="r" b="b"/>
              <a:pathLst>
                <a:path w="1462" h="1373" extrusionOk="0">
                  <a:moveTo>
                    <a:pt x="855" y="738"/>
                  </a:moveTo>
                  <a:cubicBezTo>
                    <a:pt x="860" y="740"/>
                    <a:pt x="864" y="742"/>
                    <a:pt x="868" y="743"/>
                  </a:cubicBezTo>
                  <a:lnTo>
                    <a:pt x="868" y="743"/>
                  </a:lnTo>
                  <a:cubicBezTo>
                    <a:pt x="867" y="743"/>
                    <a:pt x="867" y="743"/>
                    <a:pt x="866" y="743"/>
                  </a:cubicBezTo>
                  <a:lnTo>
                    <a:pt x="866" y="743"/>
                  </a:lnTo>
                  <a:cubicBezTo>
                    <a:pt x="864" y="742"/>
                    <a:pt x="860" y="740"/>
                    <a:pt x="855" y="738"/>
                  </a:cubicBezTo>
                  <a:close/>
                  <a:moveTo>
                    <a:pt x="806" y="755"/>
                  </a:moveTo>
                  <a:cubicBezTo>
                    <a:pt x="806" y="756"/>
                    <a:pt x="806" y="756"/>
                    <a:pt x="806" y="757"/>
                  </a:cubicBezTo>
                  <a:lnTo>
                    <a:pt x="806" y="757"/>
                  </a:lnTo>
                  <a:cubicBezTo>
                    <a:pt x="806" y="757"/>
                    <a:pt x="806" y="757"/>
                    <a:pt x="806" y="757"/>
                  </a:cubicBezTo>
                  <a:lnTo>
                    <a:pt x="806" y="757"/>
                  </a:lnTo>
                  <a:cubicBezTo>
                    <a:pt x="806" y="756"/>
                    <a:pt x="806" y="756"/>
                    <a:pt x="806" y="755"/>
                  </a:cubicBezTo>
                  <a:close/>
                  <a:moveTo>
                    <a:pt x="805" y="771"/>
                  </a:moveTo>
                  <a:cubicBezTo>
                    <a:pt x="805" y="773"/>
                    <a:pt x="804" y="774"/>
                    <a:pt x="804" y="775"/>
                  </a:cubicBezTo>
                  <a:lnTo>
                    <a:pt x="804" y="775"/>
                  </a:lnTo>
                  <a:cubicBezTo>
                    <a:pt x="804" y="774"/>
                    <a:pt x="805" y="773"/>
                    <a:pt x="805" y="772"/>
                  </a:cubicBezTo>
                  <a:lnTo>
                    <a:pt x="805" y="772"/>
                  </a:lnTo>
                  <a:cubicBezTo>
                    <a:pt x="805" y="772"/>
                    <a:pt x="805" y="772"/>
                    <a:pt x="805" y="771"/>
                  </a:cubicBezTo>
                  <a:close/>
                  <a:moveTo>
                    <a:pt x="840" y="1"/>
                  </a:moveTo>
                  <a:cubicBezTo>
                    <a:pt x="641" y="1"/>
                    <a:pt x="446" y="70"/>
                    <a:pt x="291" y="221"/>
                  </a:cubicBezTo>
                  <a:cubicBezTo>
                    <a:pt x="30" y="475"/>
                    <a:pt x="0" y="876"/>
                    <a:pt x="163" y="1187"/>
                  </a:cubicBezTo>
                  <a:cubicBezTo>
                    <a:pt x="226" y="1308"/>
                    <a:pt x="358" y="1372"/>
                    <a:pt x="488" y="1372"/>
                  </a:cubicBezTo>
                  <a:cubicBezTo>
                    <a:pt x="554" y="1372"/>
                    <a:pt x="618" y="1356"/>
                    <a:pt x="674" y="1324"/>
                  </a:cubicBezTo>
                  <a:cubicBezTo>
                    <a:pt x="852" y="1219"/>
                    <a:pt x="899" y="998"/>
                    <a:pt x="815" y="822"/>
                  </a:cubicBezTo>
                  <a:lnTo>
                    <a:pt x="815" y="822"/>
                  </a:lnTo>
                  <a:cubicBezTo>
                    <a:pt x="818" y="828"/>
                    <a:pt x="820" y="831"/>
                    <a:pt x="821" y="831"/>
                  </a:cubicBezTo>
                  <a:cubicBezTo>
                    <a:pt x="823" y="831"/>
                    <a:pt x="812" y="804"/>
                    <a:pt x="807" y="804"/>
                  </a:cubicBezTo>
                  <a:cubicBezTo>
                    <a:pt x="805" y="804"/>
                    <a:pt x="804" y="810"/>
                    <a:pt x="806" y="831"/>
                  </a:cubicBezTo>
                  <a:lnTo>
                    <a:pt x="806" y="831"/>
                  </a:lnTo>
                  <a:cubicBezTo>
                    <a:pt x="804" y="815"/>
                    <a:pt x="803" y="801"/>
                    <a:pt x="804" y="787"/>
                  </a:cubicBezTo>
                  <a:lnTo>
                    <a:pt x="804" y="787"/>
                  </a:lnTo>
                  <a:cubicBezTo>
                    <a:pt x="804" y="784"/>
                    <a:pt x="806" y="776"/>
                    <a:pt x="807" y="769"/>
                  </a:cubicBezTo>
                  <a:lnTo>
                    <a:pt x="807" y="769"/>
                  </a:lnTo>
                  <a:cubicBezTo>
                    <a:pt x="809" y="765"/>
                    <a:pt x="811" y="762"/>
                    <a:pt x="813" y="758"/>
                  </a:cubicBezTo>
                  <a:lnTo>
                    <a:pt x="813" y="758"/>
                  </a:lnTo>
                  <a:cubicBezTo>
                    <a:pt x="816" y="757"/>
                    <a:pt x="818" y="754"/>
                    <a:pt x="822" y="752"/>
                  </a:cubicBezTo>
                  <a:cubicBezTo>
                    <a:pt x="823" y="751"/>
                    <a:pt x="823" y="750"/>
                    <a:pt x="824" y="749"/>
                  </a:cubicBezTo>
                  <a:lnTo>
                    <a:pt x="824" y="749"/>
                  </a:lnTo>
                  <a:cubicBezTo>
                    <a:pt x="826" y="749"/>
                    <a:pt x="827" y="749"/>
                    <a:pt x="829" y="748"/>
                  </a:cubicBezTo>
                  <a:lnTo>
                    <a:pt x="829" y="748"/>
                  </a:lnTo>
                  <a:cubicBezTo>
                    <a:pt x="836" y="748"/>
                    <a:pt x="846" y="747"/>
                    <a:pt x="855" y="746"/>
                  </a:cubicBezTo>
                  <a:lnTo>
                    <a:pt x="855" y="746"/>
                  </a:lnTo>
                  <a:cubicBezTo>
                    <a:pt x="856" y="748"/>
                    <a:pt x="866" y="751"/>
                    <a:pt x="872" y="751"/>
                  </a:cubicBezTo>
                  <a:cubicBezTo>
                    <a:pt x="876" y="751"/>
                    <a:pt x="877" y="749"/>
                    <a:pt x="869" y="745"/>
                  </a:cubicBezTo>
                  <a:lnTo>
                    <a:pt x="869" y="745"/>
                  </a:lnTo>
                  <a:cubicBezTo>
                    <a:pt x="869" y="744"/>
                    <a:pt x="870" y="744"/>
                    <a:pt x="871" y="744"/>
                  </a:cubicBezTo>
                  <a:lnTo>
                    <a:pt x="871" y="744"/>
                  </a:lnTo>
                  <a:cubicBezTo>
                    <a:pt x="929" y="768"/>
                    <a:pt x="990" y="780"/>
                    <a:pt x="1049" y="780"/>
                  </a:cubicBezTo>
                  <a:cubicBezTo>
                    <a:pt x="1175" y="780"/>
                    <a:pt x="1295" y="724"/>
                    <a:pt x="1367" y="600"/>
                  </a:cubicBezTo>
                  <a:cubicBezTo>
                    <a:pt x="1462" y="441"/>
                    <a:pt x="1416" y="175"/>
                    <a:pt x="1231" y="89"/>
                  </a:cubicBezTo>
                  <a:cubicBezTo>
                    <a:pt x="1106" y="31"/>
                    <a:pt x="972" y="1"/>
                    <a:pt x="840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91200" y="4874388"/>
              <a:ext cx="205225" cy="18675"/>
            </a:xfrm>
            <a:custGeom>
              <a:avLst/>
              <a:gdLst/>
              <a:ahLst/>
              <a:cxnLst/>
              <a:rect l="l" t="t" r="r" b="b"/>
              <a:pathLst>
                <a:path w="8209" h="747" extrusionOk="0">
                  <a:moveTo>
                    <a:pt x="485" y="0"/>
                  </a:moveTo>
                  <a:cubicBezTo>
                    <a:pt x="4" y="0"/>
                    <a:pt x="0" y="746"/>
                    <a:pt x="485" y="746"/>
                  </a:cubicBezTo>
                  <a:lnTo>
                    <a:pt x="7728" y="746"/>
                  </a:lnTo>
                  <a:cubicBezTo>
                    <a:pt x="8209" y="746"/>
                    <a:pt x="8209" y="0"/>
                    <a:pt x="7728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112550" y="4635813"/>
              <a:ext cx="44950" cy="219825"/>
            </a:xfrm>
            <a:custGeom>
              <a:avLst/>
              <a:gdLst/>
              <a:ahLst/>
              <a:cxnLst/>
              <a:rect l="l" t="t" r="r" b="b"/>
              <a:pathLst>
                <a:path w="1798" h="8793" extrusionOk="0">
                  <a:moveTo>
                    <a:pt x="454" y="0"/>
                  </a:moveTo>
                  <a:cubicBezTo>
                    <a:pt x="230" y="0"/>
                    <a:pt x="1" y="183"/>
                    <a:pt x="79" y="464"/>
                  </a:cubicBezTo>
                  <a:cubicBezTo>
                    <a:pt x="806" y="3073"/>
                    <a:pt x="1044" y="5737"/>
                    <a:pt x="801" y="8433"/>
                  </a:cubicBezTo>
                  <a:cubicBezTo>
                    <a:pt x="781" y="8673"/>
                    <a:pt x="956" y="8792"/>
                    <a:pt x="1143" y="8792"/>
                  </a:cubicBezTo>
                  <a:cubicBezTo>
                    <a:pt x="1330" y="8792"/>
                    <a:pt x="1528" y="8672"/>
                    <a:pt x="1551" y="8433"/>
                  </a:cubicBezTo>
                  <a:cubicBezTo>
                    <a:pt x="1798" y="5668"/>
                    <a:pt x="1544" y="2937"/>
                    <a:pt x="798" y="267"/>
                  </a:cubicBezTo>
                  <a:cubicBezTo>
                    <a:pt x="747" y="81"/>
                    <a:pt x="601" y="0"/>
                    <a:pt x="454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15;p27">
            <a:extLst>
              <a:ext uri="{FF2B5EF4-FFF2-40B4-BE49-F238E27FC236}">
                <a16:creationId xmlns:a16="http://schemas.microsoft.com/office/drawing/2014/main" id="{857741EE-5787-1EA1-D470-4469D0A549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3154" y="354087"/>
            <a:ext cx="5134929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AYO BEREKSPERIMEN…!!!</a:t>
            </a:r>
            <a:endParaRPr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Google Shape;615;p27">
            <a:extLst>
              <a:ext uri="{FF2B5EF4-FFF2-40B4-BE49-F238E27FC236}">
                <a16:creationId xmlns:a16="http://schemas.microsoft.com/office/drawing/2014/main" id="{502C2F1A-92CD-CE81-B322-72AC7CE48506}"/>
              </a:ext>
            </a:extLst>
          </p:cNvPr>
          <p:cNvSpPr txBox="1">
            <a:spLocks/>
          </p:cNvSpPr>
          <p:nvPr/>
        </p:nvSpPr>
        <p:spPr>
          <a:xfrm>
            <a:off x="1723154" y="1189804"/>
            <a:ext cx="5134929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CC65-CCAC-490E-D76C-71780D0D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8" y="917407"/>
            <a:ext cx="7231404" cy="40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99054" y="4769920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19;p27"/>
          <p:cNvGrpSpPr/>
          <p:nvPr/>
        </p:nvGrpSpPr>
        <p:grpSpPr>
          <a:xfrm>
            <a:off x="7572412" y="3416172"/>
            <a:ext cx="1212359" cy="1547714"/>
            <a:chOff x="402000" y="4072663"/>
            <a:chExt cx="889325" cy="1150900"/>
          </a:xfrm>
        </p:grpSpPr>
        <p:sp>
          <p:nvSpPr>
            <p:cNvPr id="620" name="Google Shape;620;p27"/>
            <p:cNvSpPr/>
            <p:nvPr/>
          </p:nvSpPr>
          <p:spPr>
            <a:xfrm>
              <a:off x="1068850" y="4956113"/>
              <a:ext cx="173800" cy="224350"/>
            </a:xfrm>
            <a:custGeom>
              <a:avLst/>
              <a:gdLst/>
              <a:ahLst/>
              <a:cxnLst/>
              <a:rect l="l" t="t" r="r" b="b"/>
              <a:pathLst>
                <a:path w="6952" h="8974" extrusionOk="0">
                  <a:moveTo>
                    <a:pt x="6951" y="0"/>
                  </a:moveTo>
                  <a:cubicBezTo>
                    <a:pt x="4807" y="1523"/>
                    <a:pt x="2458" y="2754"/>
                    <a:pt x="0" y="3686"/>
                  </a:cubicBezTo>
                  <a:lnTo>
                    <a:pt x="0" y="8974"/>
                  </a:lnTo>
                  <a:lnTo>
                    <a:pt x="6951" y="897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68850" y="4904113"/>
              <a:ext cx="173800" cy="144150"/>
            </a:xfrm>
            <a:custGeom>
              <a:avLst/>
              <a:gdLst/>
              <a:ahLst/>
              <a:cxnLst/>
              <a:rect l="l" t="t" r="r" b="b"/>
              <a:pathLst>
                <a:path w="6952" h="5766" extrusionOk="0">
                  <a:moveTo>
                    <a:pt x="0" y="0"/>
                  </a:moveTo>
                  <a:lnTo>
                    <a:pt x="0" y="5766"/>
                  </a:lnTo>
                  <a:cubicBezTo>
                    <a:pt x="2458" y="4834"/>
                    <a:pt x="4807" y="3603"/>
                    <a:pt x="6951" y="2080"/>
                  </a:cubicBezTo>
                  <a:lnTo>
                    <a:pt x="6951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919500" y="5048238"/>
              <a:ext cx="149375" cy="129975"/>
            </a:xfrm>
            <a:custGeom>
              <a:avLst/>
              <a:gdLst/>
              <a:ahLst/>
              <a:cxnLst/>
              <a:rect l="l" t="t" r="r" b="b"/>
              <a:pathLst>
                <a:path w="5975" h="5199" extrusionOk="0">
                  <a:moveTo>
                    <a:pt x="5974" y="1"/>
                  </a:moveTo>
                  <a:cubicBezTo>
                    <a:pt x="5588" y="149"/>
                    <a:pt x="5194" y="289"/>
                    <a:pt x="4804" y="417"/>
                  </a:cubicBezTo>
                  <a:cubicBezTo>
                    <a:pt x="3948" y="2906"/>
                    <a:pt x="2490" y="5198"/>
                    <a:pt x="0" y="5198"/>
                  </a:cubicBezTo>
                  <a:lnTo>
                    <a:pt x="5974" y="5198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39600" y="4904113"/>
              <a:ext cx="29275" cy="154575"/>
            </a:xfrm>
            <a:custGeom>
              <a:avLst/>
              <a:gdLst/>
              <a:ahLst/>
              <a:cxnLst/>
              <a:rect l="l" t="t" r="r" b="b"/>
              <a:pathLst>
                <a:path w="1171" h="6183" extrusionOk="0">
                  <a:moveTo>
                    <a:pt x="1170" y="0"/>
                  </a:moveTo>
                  <a:cubicBezTo>
                    <a:pt x="1170" y="0"/>
                    <a:pt x="1011" y="3232"/>
                    <a:pt x="0" y="6182"/>
                  </a:cubicBezTo>
                  <a:cubicBezTo>
                    <a:pt x="390" y="6054"/>
                    <a:pt x="784" y="5914"/>
                    <a:pt x="1170" y="5766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4300" y="4811213"/>
              <a:ext cx="225325" cy="100700"/>
            </a:xfrm>
            <a:custGeom>
              <a:avLst/>
              <a:gdLst/>
              <a:ahLst/>
              <a:cxnLst/>
              <a:rect l="l" t="t" r="r" b="b"/>
              <a:pathLst>
                <a:path w="9013" h="4028" extrusionOk="0">
                  <a:moveTo>
                    <a:pt x="4026" y="1"/>
                  </a:moveTo>
                  <a:cubicBezTo>
                    <a:pt x="1804" y="1"/>
                    <a:pt x="0" y="1803"/>
                    <a:pt x="0" y="4027"/>
                  </a:cubicBezTo>
                  <a:lnTo>
                    <a:pt x="9012" y="4027"/>
                  </a:lnTo>
                  <a:cubicBezTo>
                    <a:pt x="9012" y="1803"/>
                    <a:pt x="7208" y="1"/>
                    <a:pt x="4986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35875" y="4377213"/>
              <a:ext cx="148050" cy="104750"/>
            </a:xfrm>
            <a:custGeom>
              <a:avLst/>
              <a:gdLst/>
              <a:ahLst/>
              <a:cxnLst/>
              <a:rect l="l" t="t" r="r" b="b"/>
              <a:pathLst>
                <a:path w="5922" h="4190" extrusionOk="0">
                  <a:moveTo>
                    <a:pt x="1" y="0"/>
                  </a:moveTo>
                  <a:lnTo>
                    <a:pt x="209" y="3080"/>
                  </a:lnTo>
                  <a:cubicBezTo>
                    <a:pt x="2630" y="3080"/>
                    <a:pt x="4486" y="3508"/>
                    <a:pt x="5922" y="4189"/>
                  </a:cubicBezTo>
                  <a:cubicBezTo>
                    <a:pt x="5796" y="2845"/>
                    <a:pt x="5418" y="1542"/>
                    <a:pt x="4686" y="402"/>
                  </a:cubicBezTo>
                  <a:cubicBezTo>
                    <a:pt x="3308" y="144"/>
                    <a:pt x="1754" y="0"/>
                    <a:pt x="1" y="0"/>
                  </a:cubicBez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53025" y="4387263"/>
              <a:ext cx="293675" cy="489975"/>
            </a:xfrm>
            <a:custGeom>
              <a:avLst/>
              <a:gdLst/>
              <a:ahLst/>
              <a:cxnLst/>
              <a:rect l="l" t="t" r="r" b="b"/>
              <a:pathLst>
                <a:path w="11747" h="19599" extrusionOk="0">
                  <a:moveTo>
                    <a:pt x="0" y="0"/>
                  </a:moveTo>
                  <a:lnTo>
                    <a:pt x="0" y="0"/>
                  </a:lnTo>
                  <a:cubicBezTo>
                    <a:pt x="732" y="1140"/>
                    <a:pt x="1110" y="2443"/>
                    <a:pt x="1236" y="3787"/>
                  </a:cubicBezTo>
                  <a:cubicBezTo>
                    <a:pt x="5315" y="5735"/>
                    <a:pt x="5974" y="9777"/>
                    <a:pt x="6364" y="12118"/>
                  </a:cubicBezTo>
                  <a:cubicBezTo>
                    <a:pt x="6921" y="15474"/>
                    <a:pt x="6432" y="19599"/>
                    <a:pt x="6432" y="19599"/>
                  </a:cubicBezTo>
                  <a:lnTo>
                    <a:pt x="11747" y="19599"/>
                  </a:lnTo>
                  <a:cubicBezTo>
                    <a:pt x="11747" y="19599"/>
                    <a:pt x="11539" y="14841"/>
                    <a:pt x="10978" y="10974"/>
                  </a:cubicBezTo>
                  <a:cubicBezTo>
                    <a:pt x="10523" y="7822"/>
                    <a:pt x="8766" y="1628"/>
                    <a:pt x="0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58125" y="4226463"/>
              <a:ext cx="199575" cy="428225"/>
            </a:xfrm>
            <a:custGeom>
              <a:avLst/>
              <a:gdLst/>
              <a:ahLst/>
              <a:cxnLst/>
              <a:rect l="l" t="t" r="r" b="b"/>
              <a:pathLst>
                <a:path w="7983" h="17129" extrusionOk="0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lnTo>
                    <a:pt x="1" y="17111"/>
                  </a:lnTo>
                  <a:cubicBezTo>
                    <a:pt x="1" y="17121"/>
                    <a:pt x="9" y="17129"/>
                    <a:pt x="20" y="17129"/>
                  </a:cubicBezTo>
                  <a:lnTo>
                    <a:pt x="7964" y="17129"/>
                  </a:lnTo>
                  <a:cubicBezTo>
                    <a:pt x="7974" y="17129"/>
                    <a:pt x="7983" y="17121"/>
                    <a:pt x="7983" y="17111"/>
                  </a:cubicBezTo>
                  <a:lnTo>
                    <a:pt x="7983" y="19"/>
                  </a:lnTo>
                  <a:cubicBezTo>
                    <a:pt x="7983" y="8"/>
                    <a:pt x="7974" y="0"/>
                    <a:pt x="7964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58125" y="4311488"/>
              <a:ext cx="199575" cy="343200"/>
            </a:xfrm>
            <a:custGeom>
              <a:avLst/>
              <a:gdLst/>
              <a:ahLst/>
              <a:cxnLst/>
              <a:rect l="l" t="t" r="r" b="b"/>
              <a:pathLst>
                <a:path w="7983" h="13728" extrusionOk="0">
                  <a:moveTo>
                    <a:pt x="7983" y="0"/>
                  </a:moveTo>
                  <a:cubicBezTo>
                    <a:pt x="6422" y="4194"/>
                    <a:pt x="3853" y="8129"/>
                    <a:pt x="153" y="10432"/>
                  </a:cubicBezTo>
                  <a:cubicBezTo>
                    <a:pt x="58" y="10489"/>
                    <a:pt x="1" y="10596"/>
                    <a:pt x="1" y="10705"/>
                  </a:cubicBezTo>
                  <a:lnTo>
                    <a:pt x="1" y="13402"/>
                  </a:lnTo>
                  <a:cubicBezTo>
                    <a:pt x="1" y="13584"/>
                    <a:pt x="145" y="13728"/>
                    <a:pt x="327" y="13728"/>
                  </a:cubicBezTo>
                  <a:lnTo>
                    <a:pt x="7656" y="13728"/>
                  </a:lnTo>
                  <a:cubicBezTo>
                    <a:pt x="7838" y="13728"/>
                    <a:pt x="7983" y="13584"/>
                    <a:pt x="7983" y="13402"/>
                  </a:cubicBezTo>
                  <a:lnTo>
                    <a:pt x="7983" y="0"/>
                  </a:lnTo>
                  <a:close/>
                </a:path>
              </a:pathLst>
            </a:custGeom>
            <a:solidFill>
              <a:srgbClr val="48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702000" y="4654663"/>
              <a:ext cx="111750" cy="31200"/>
            </a:xfrm>
            <a:custGeom>
              <a:avLst/>
              <a:gdLst/>
              <a:ahLst/>
              <a:cxnLst/>
              <a:rect l="l" t="t" r="r" b="b"/>
              <a:pathLst>
                <a:path w="4470" h="1248" extrusionOk="0">
                  <a:moveTo>
                    <a:pt x="0" y="1"/>
                  </a:moveTo>
                  <a:lnTo>
                    <a:pt x="0" y="1221"/>
                  </a:lnTo>
                  <a:cubicBezTo>
                    <a:pt x="0" y="1236"/>
                    <a:pt x="11" y="1247"/>
                    <a:pt x="27" y="1247"/>
                  </a:cubicBezTo>
                  <a:lnTo>
                    <a:pt x="4443" y="1247"/>
                  </a:lnTo>
                  <a:cubicBezTo>
                    <a:pt x="4459" y="1247"/>
                    <a:pt x="4469" y="1236"/>
                    <a:pt x="4469" y="1221"/>
                  </a:cubicBezTo>
                  <a:lnTo>
                    <a:pt x="4469" y="1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21675" y="4685838"/>
              <a:ext cx="72400" cy="15000"/>
            </a:xfrm>
            <a:custGeom>
              <a:avLst/>
              <a:gdLst/>
              <a:ahLst/>
              <a:cxnLst/>
              <a:rect l="l" t="t" r="r" b="b"/>
              <a:pathLst>
                <a:path w="2896" h="600" extrusionOk="0">
                  <a:moveTo>
                    <a:pt x="1" y="0"/>
                  </a:moveTo>
                  <a:cubicBezTo>
                    <a:pt x="1" y="330"/>
                    <a:pt x="270" y="599"/>
                    <a:pt x="600" y="599"/>
                  </a:cubicBezTo>
                  <a:lnTo>
                    <a:pt x="2300" y="599"/>
                  </a:lnTo>
                  <a:cubicBezTo>
                    <a:pt x="2630" y="599"/>
                    <a:pt x="2895" y="330"/>
                    <a:pt x="289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98675" y="4344263"/>
              <a:ext cx="163750" cy="163750"/>
            </a:xfrm>
            <a:custGeom>
              <a:avLst/>
              <a:gdLst/>
              <a:ahLst/>
              <a:cxnLst/>
              <a:rect l="l" t="t" r="r" b="b"/>
              <a:pathLst>
                <a:path w="6550" h="6550" extrusionOk="0">
                  <a:moveTo>
                    <a:pt x="3277" y="0"/>
                  </a:moveTo>
                  <a:cubicBezTo>
                    <a:pt x="1466" y="0"/>
                    <a:pt x="1" y="1467"/>
                    <a:pt x="1" y="3277"/>
                  </a:cubicBezTo>
                  <a:cubicBezTo>
                    <a:pt x="1" y="5084"/>
                    <a:pt x="1466" y="6549"/>
                    <a:pt x="3277" y="6549"/>
                  </a:cubicBezTo>
                  <a:cubicBezTo>
                    <a:pt x="5083" y="6549"/>
                    <a:pt x="6550" y="5084"/>
                    <a:pt x="6550" y="3277"/>
                  </a:cubicBezTo>
                  <a:cubicBezTo>
                    <a:pt x="6550" y="1467"/>
                    <a:pt x="5083" y="0"/>
                    <a:pt x="3277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811175" y="4356763"/>
              <a:ext cx="138850" cy="138750"/>
            </a:xfrm>
            <a:custGeom>
              <a:avLst/>
              <a:gdLst/>
              <a:ahLst/>
              <a:cxnLst/>
              <a:rect l="l" t="t" r="r" b="b"/>
              <a:pathLst>
                <a:path w="5554" h="5550" extrusionOk="0">
                  <a:moveTo>
                    <a:pt x="2777" y="0"/>
                  </a:moveTo>
                  <a:cubicBezTo>
                    <a:pt x="1242" y="0"/>
                    <a:pt x="1" y="1243"/>
                    <a:pt x="1" y="2777"/>
                  </a:cubicBezTo>
                  <a:cubicBezTo>
                    <a:pt x="1" y="4307"/>
                    <a:pt x="1242" y="5549"/>
                    <a:pt x="2777" y="5549"/>
                  </a:cubicBezTo>
                  <a:cubicBezTo>
                    <a:pt x="4307" y="5549"/>
                    <a:pt x="5553" y="4307"/>
                    <a:pt x="5553" y="2777"/>
                  </a:cubicBezTo>
                  <a:cubicBezTo>
                    <a:pt x="5553" y="1243"/>
                    <a:pt x="4307" y="0"/>
                    <a:pt x="277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12800" y="4095288"/>
              <a:ext cx="90150" cy="131200"/>
            </a:xfrm>
            <a:custGeom>
              <a:avLst/>
              <a:gdLst/>
              <a:ahLst/>
              <a:cxnLst/>
              <a:rect l="l" t="t" r="r" b="b"/>
              <a:pathLst>
                <a:path w="3606" h="5248" extrusionOk="0">
                  <a:moveTo>
                    <a:pt x="0" y="1"/>
                  </a:moveTo>
                  <a:lnTo>
                    <a:pt x="0" y="5247"/>
                  </a:lnTo>
                  <a:lnTo>
                    <a:pt x="3606" y="5247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80675" y="4072663"/>
              <a:ext cx="154475" cy="22650"/>
            </a:xfrm>
            <a:custGeom>
              <a:avLst/>
              <a:gdLst/>
              <a:ahLst/>
              <a:cxnLst/>
              <a:rect l="l" t="t" r="r" b="b"/>
              <a:pathLst>
                <a:path w="6179" h="906" extrusionOk="0">
                  <a:moveTo>
                    <a:pt x="1" y="0"/>
                  </a:moveTo>
                  <a:cubicBezTo>
                    <a:pt x="1" y="500"/>
                    <a:pt x="406" y="906"/>
                    <a:pt x="906" y="906"/>
                  </a:cubicBezTo>
                  <a:lnTo>
                    <a:pt x="5273" y="906"/>
                  </a:lnTo>
                  <a:cubicBezTo>
                    <a:pt x="5773" y="906"/>
                    <a:pt x="6179" y="500"/>
                    <a:pt x="6179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37300" y="4868888"/>
              <a:ext cx="733275" cy="55125"/>
            </a:xfrm>
            <a:custGeom>
              <a:avLst/>
              <a:gdLst/>
              <a:ahLst/>
              <a:cxnLst/>
              <a:rect l="l" t="t" r="r" b="b"/>
              <a:pathLst>
                <a:path w="29331" h="2205" extrusionOk="0">
                  <a:moveTo>
                    <a:pt x="65" y="0"/>
                  </a:moveTo>
                  <a:cubicBezTo>
                    <a:pt x="27" y="0"/>
                    <a:pt x="1" y="27"/>
                    <a:pt x="1" y="65"/>
                  </a:cubicBezTo>
                  <a:lnTo>
                    <a:pt x="1" y="2141"/>
                  </a:lnTo>
                  <a:cubicBezTo>
                    <a:pt x="1" y="2175"/>
                    <a:pt x="27" y="2205"/>
                    <a:pt x="65" y="2205"/>
                  </a:cubicBezTo>
                  <a:lnTo>
                    <a:pt x="29266" y="2205"/>
                  </a:lnTo>
                  <a:cubicBezTo>
                    <a:pt x="29304" y="2205"/>
                    <a:pt x="29330" y="2175"/>
                    <a:pt x="29330" y="2141"/>
                  </a:cubicBezTo>
                  <a:lnTo>
                    <a:pt x="29330" y="65"/>
                  </a:lnTo>
                  <a:cubicBezTo>
                    <a:pt x="29330" y="27"/>
                    <a:pt x="29304" y="0"/>
                    <a:pt x="29266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02000" y="5169663"/>
              <a:ext cx="889325" cy="53900"/>
            </a:xfrm>
            <a:custGeom>
              <a:avLst/>
              <a:gdLst/>
              <a:ahLst/>
              <a:cxnLst/>
              <a:rect l="l" t="t" r="r" b="b"/>
              <a:pathLst>
                <a:path w="35573" h="2156" extrusionOk="0">
                  <a:moveTo>
                    <a:pt x="3682" y="0"/>
                  </a:moveTo>
                  <a:cubicBezTo>
                    <a:pt x="2155" y="0"/>
                    <a:pt x="750" y="826"/>
                    <a:pt x="0" y="2156"/>
                  </a:cubicBezTo>
                  <a:lnTo>
                    <a:pt x="34898" y="2156"/>
                  </a:lnTo>
                  <a:cubicBezTo>
                    <a:pt x="35269" y="2156"/>
                    <a:pt x="35572" y="1852"/>
                    <a:pt x="35572" y="1481"/>
                  </a:cubicBezTo>
                  <a:lnTo>
                    <a:pt x="35572" y="674"/>
                  </a:lnTo>
                  <a:cubicBezTo>
                    <a:pt x="35572" y="303"/>
                    <a:pt x="35269" y="0"/>
                    <a:pt x="3489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66650" y="4465888"/>
              <a:ext cx="18675" cy="70225"/>
            </a:xfrm>
            <a:custGeom>
              <a:avLst/>
              <a:gdLst/>
              <a:ahLst/>
              <a:cxnLst/>
              <a:rect l="l" t="t" r="r" b="b"/>
              <a:pathLst>
                <a:path w="747" h="2809" extrusionOk="0">
                  <a:moveTo>
                    <a:pt x="373" y="0"/>
                  </a:moveTo>
                  <a:cubicBezTo>
                    <a:pt x="186" y="0"/>
                    <a:pt x="1" y="121"/>
                    <a:pt x="1" y="362"/>
                  </a:cubicBezTo>
                  <a:lnTo>
                    <a:pt x="1" y="2446"/>
                  </a:lnTo>
                  <a:cubicBezTo>
                    <a:pt x="1" y="2687"/>
                    <a:pt x="188" y="2808"/>
                    <a:pt x="375" y="2808"/>
                  </a:cubicBezTo>
                  <a:cubicBezTo>
                    <a:pt x="561" y="2808"/>
                    <a:pt x="747" y="2688"/>
                    <a:pt x="747" y="2446"/>
                  </a:cubicBezTo>
                  <a:lnTo>
                    <a:pt x="747" y="362"/>
                  </a:lnTo>
                  <a:cubicBezTo>
                    <a:pt x="747" y="122"/>
                    <a:pt x="560" y="0"/>
                    <a:pt x="373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66650" y="4247788"/>
              <a:ext cx="18675" cy="167650"/>
            </a:xfrm>
            <a:custGeom>
              <a:avLst/>
              <a:gdLst/>
              <a:ahLst/>
              <a:cxnLst/>
              <a:rect l="l" t="t" r="r" b="b"/>
              <a:pathLst>
                <a:path w="747" h="6706" extrusionOk="0">
                  <a:moveTo>
                    <a:pt x="373" y="1"/>
                  </a:moveTo>
                  <a:cubicBezTo>
                    <a:pt x="186" y="1"/>
                    <a:pt x="1" y="121"/>
                    <a:pt x="1" y="363"/>
                  </a:cubicBezTo>
                  <a:lnTo>
                    <a:pt x="1" y="6344"/>
                  </a:lnTo>
                  <a:cubicBezTo>
                    <a:pt x="1" y="6585"/>
                    <a:pt x="187" y="6705"/>
                    <a:pt x="374" y="6705"/>
                  </a:cubicBezTo>
                  <a:cubicBezTo>
                    <a:pt x="560" y="6705"/>
                    <a:pt x="747" y="6585"/>
                    <a:pt x="747" y="6344"/>
                  </a:cubicBezTo>
                  <a:lnTo>
                    <a:pt x="747" y="363"/>
                  </a:lnTo>
                  <a:cubicBezTo>
                    <a:pt x="747" y="122"/>
                    <a:pt x="560" y="1"/>
                    <a:pt x="373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8025" y="4874163"/>
              <a:ext cx="36550" cy="34325"/>
            </a:xfrm>
            <a:custGeom>
              <a:avLst/>
              <a:gdLst/>
              <a:ahLst/>
              <a:cxnLst/>
              <a:rect l="l" t="t" r="r" b="b"/>
              <a:pathLst>
                <a:path w="1462" h="1373" extrusionOk="0">
                  <a:moveTo>
                    <a:pt x="855" y="738"/>
                  </a:moveTo>
                  <a:cubicBezTo>
                    <a:pt x="860" y="740"/>
                    <a:pt x="864" y="742"/>
                    <a:pt x="868" y="743"/>
                  </a:cubicBezTo>
                  <a:lnTo>
                    <a:pt x="868" y="743"/>
                  </a:lnTo>
                  <a:cubicBezTo>
                    <a:pt x="867" y="743"/>
                    <a:pt x="867" y="743"/>
                    <a:pt x="866" y="743"/>
                  </a:cubicBezTo>
                  <a:lnTo>
                    <a:pt x="866" y="743"/>
                  </a:lnTo>
                  <a:cubicBezTo>
                    <a:pt x="864" y="742"/>
                    <a:pt x="860" y="740"/>
                    <a:pt x="855" y="738"/>
                  </a:cubicBezTo>
                  <a:close/>
                  <a:moveTo>
                    <a:pt x="806" y="755"/>
                  </a:moveTo>
                  <a:cubicBezTo>
                    <a:pt x="806" y="756"/>
                    <a:pt x="806" y="756"/>
                    <a:pt x="806" y="757"/>
                  </a:cubicBezTo>
                  <a:lnTo>
                    <a:pt x="806" y="757"/>
                  </a:lnTo>
                  <a:cubicBezTo>
                    <a:pt x="806" y="757"/>
                    <a:pt x="806" y="757"/>
                    <a:pt x="806" y="757"/>
                  </a:cubicBezTo>
                  <a:lnTo>
                    <a:pt x="806" y="757"/>
                  </a:lnTo>
                  <a:cubicBezTo>
                    <a:pt x="806" y="756"/>
                    <a:pt x="806" y="756"/>
                    <a:pt x="806" y="755"/>
                  </a:cubicBezTo>
                  <a:close/>
                  <a:moveTo>
                    <a:pt x="805" y="771"/>
                  </a:moveTo>
                  <a:cubicBezTo>
                    <a:pt x="805" y="773"/>
                    <a:pt x="804" y="774"/>
                    <a:pt x="804" y="775"/>
                  </a:cubicBezTo>
                  <a:lnTo>
                    <a:pt x="804" y="775"/>
                  </a:lnTo>
                  <a:cubicBezTo>
                    <a:pt x="804" y="774"/>
                    <a:pt x="805" y="773"/>
                    <a:pt x="805" y="772"/>
                  </a:cubicBezTo>
                  <a:lnTo>
                    <a:pt x="805" y="772"/>
                  </a:lnTo>
                  <a:cubicBezTo>
                    <a:pt x="805" y="772"/>
                    <a:pt x="805" y="772"/>
                    <a:pt x="805" y="771"/>
                  </a:cubicBezTo>
                  <a:close/>
                  <a:moveTo>
                    <a:pt x="840" y="1"/>
                  </a:moveTo>
                  <a:cubicBezTo>
                    <a:pt x="641" y="1"/>
                    <a:pt x="446" y="70"/>
                    <a:pt x="291" y="221"/>
                  </a:cubicBezTo>
                  <a:cubicBezTo>
                    <a:pt x="30" y="475"/>
                    <a:pt x="0" y="876"/>
                    <a:pt x="163" y="1187"/>
                  </a:cubicBezTo>
                  <a:cubicBezTo>
                    <a:pt x="226" y="1308"/>
                    <a:pt x="358" y="1372"/>
                    <a:pt x="488" y="1372"/>
                  </a:cubicBezTo>
                  <a:cubicBezTo>
                    <a:pt x="554" y="1372"/>
                    <a:pt x="618" y="1356"/>
                    <a:pt x="674" y="1324"/>
                  </a:cubicBezTo>
                  <a:cubicBezTo>
                    <a:pt x="852" y="1219"/>
                    <a:pt x="899" y="998"/>
                    <a:pt x="815" y="822"/>
                  </a:cubicBezTo>
                  <a:lnTo>
                    <a:pt x="815" y="822"/>
                  </a:lnTo>
                  <a:cubicBezTo>
                    <a:pt x="818" y="828"/>
                    <a:pt x="820" y="831"/>
                    <a:pt x="821" y="831"/>
                  </a:cubicBezTo>
                  <a:cubicBezTo>
                    <a:pt x="823" y="831"/>
                    <a:pt x="812" y="804"/>
                    <a:pt x="807" y="804"/>
                  </a:cubicBezTo>
                  <a:cubicBezTo>
                    <a:pt x="805" y="804"/>
                    <a:pt x="804" y="810"/>
                    <a:pt x="806" y="831"/>
                  </a:cubicBezTo>
                  <a:lnTo>
                    <a:pt x="806" y="831"/>
                  </a:lnTo>
                  <a:cubicBezTo>
                    <a:pt x="804" y="815"/>
                    <a:pt x="803" y="801"/>
                    <a:pt x="804" y="787"/>
                  </a:cubicBezTo>
                  <a:lnTo>
                    <a:pt x="804" y="787"/>
                  </a:lnTo>
                  <a:cubicBezTo>
                    <a:pt x="804" y="784"/>
                    <a:pt x="806" y="776"/>
                    <a:pt x="807" y="769"/>
                  </a:cubicBezTo>
                  <a:lnTo>
                    <a:pt x="807" y="769"/>
                  </a:lnTo>
                  <a:cubicBezTo>
                    <a:pt x="809" y="765"/>
                    <a:pt x="811" y="762"/>
                    <a:pt x="813" y="758"/>
                  </a:cubicBezTo>
                  <a:lnTo>
                    <a:pt x="813" y="758"/>
                  </a:lnTo>
                  <a:cubicBezTo>
                    <a:pt x="816" y="757"/>
                    <a:pt x="818" y="754"/>
                    <a:pt x="822" y="752"/>
                  </a:cubicBezTo>
                  <a:cubicBezTo>
                    <a:pt x="823" y="751"/>
                    <a:pt x="823" y="750"/>
                    <a:pt x="824" y="749"/>
                  </a:cubicBezTo>
                  <a:lnTo>
                    <a:pt x="824" y="749"/>
                  </a:lnTo>
                  <a:cubicBezTo>
                    <a:pt x="826" y="749"/>
                    <a:pt x="827" y="749"/>
                    <a:pt x="829" y="748"/>
                  </a:cubicBezTo>
                  <a:lnTo>
                    <a:pt x="829" y="748"/>
                  </a:lnTo>
                  <a:cubicBezTo>
                    <a:pt x="836" y="748"/>
                    <a:pt x="846" y="747"/>
                    <a:pt x="855" y="746"/>
                  </a:cubicBezTo>
                  <a:lnTo>
                    <a:pt x="855" y="746"/>
                  </a:lnTo>
                  <a:cubicBezTo>
                    <a:pt x="856" y="748"/>
                    <a:pt x="866" y="751"/>
                    <a:pt x="872" y="751"/>
                  </a:cubicBezTo>
                  <a:cubicBezTo>
                    <a:pt x="876" y="751"/>
                    <a:pt x="877" y="749"/>
                    <a:pt x="869" y="745"/>
                  </a:cubicBezTo>
                  <a:lnTo>
                    <a:pt x="869" y="745"/>
                  </a:lnTo>
                  <a:cubicBezTo>
                    <a:pt x="869" y="744"/>
                    <a:pt x="870" y="744"/>
                    <a:pt x="871" y="744"/>
                  </a:cubicBezTo>
                  <a:lnTo>
                    <a:pt x="871" y="744"/>
                  </a:lnTo>
                  <a:cubicBezTo>
                    <a:pt x="929" y="768"/>
                    <a:pt x="990" y="780"/>
                    <a:pt x="1049" y="780"/>
                  </a:cubicBezTo>
                  <a:cubicBezTo>
                    <a:pt x="1175" y="780"/>
                    <a:pt x="1295" y="724"/>
                    <a:pt x="1367" y="600"/>
                  </a:cubicBezTo>
                  <a:cubicBezTo>
                    <a:pt x="1462" y="441"/>
                    <a:pt x="1416" y="175"/>
                    <a:pt x="1231" y="89"/>
                  </a:cubicBezTo>
                  <a:cubicBezTo>
                    <a:pt x="1106" y="31"/>
                    <a:pt x="972" y="1"/>
                    <a:pt x="840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91200" y="4874388"/>
              <a:ext cx="205225" cy="18675"/>
            </a:xfrm>
            <a:custGeom>
              <a:avLst/>
              <a:gdLst/>
              <a:ahLst/>
              <a:cxnLst/>
              <a:rect l="l" t="t" r="r" b="b"/>
              <a:pathLst>
                <a:path w="8209" h="747" extrusionOk="0">
                  <a:moveTo>
                    <a:pt x="485" y="0"/>
                  </a:moveTo>
                  <a:cubicBezTo>
                    <a:pt x="4" y="0"/>
                    <a:pt x="0" y="746"/>
                    <a:pt x="485" y="746"/>
                  </a:cubicBezTo>
                  <a:lnTo>
                    <a:pt x="7728" y="746"/>
                  </a:lnTo>
                  <a:cubicBezTo>
                    <a:pt x="8209" y="746"/>
                    <a:pt x="8209" y="0"/>
                    <a:pt x="7728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112550" y="4635813"/>
              <a:ext cx="44950" cy="219825"/>
            </a:xfrm>
            <a:custGeom>
              <a:avLst/>
              <a:gdLst/>
              <a:ahLst/>
              <a:cxnLst/>
              <a:rect l="l" t="t" r="r" b="b"/>
              <a:pathLst>
                <a:path w="1798" h="8793" extrusionOk="0">
                  <a:moveTo>
                    <a:pt x="454" y="0"/>
                  </a:moveTo>
                  <a:cubicBezTo>
                    <a:pt x="230" y="0"/>
                    <a:pt x="1" y="183"/>
                    <a:pt x="79" y="464"/>
                  </a:cubicBezTo>
                  <a:cubicBezTo>
                    <a:pt x="806" y="3073"/>
                    <a:pt x="1044" y="5737"/>
                    <a:pt x="801" y="8433"/>
                  </a:cubicBezTo>
                  <a:cubicBezTo>
                    <a:pt x="781" y="8673"/>
                    <a:pt x="956" y="8792"/>
                    <a:pt x="1143" y="8792"/>
                  </a:cubicBezTo>
                  <a:cubicBezTo>
                    <a:pt x="1330" y="8792"/>
                    <a:pt x="1528" y="8672"/>
                    <a:pt x="1551" y="8433"/>
                  </a:cubicBezTo>
                  <a:cubicBezTo>
                    <a:pt x="1798" y="5668"/>
                    <a:pt x="1544" y="2937"/>
                    <a:pt x="798" y="267"/>
                  </a:cubicBezTo>
                  <a:cubicBezTo>
                    <a:pt x="747" y="81"/>
                    <a:pt x="601" y="0"/>
                    <a:pt x="454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15;p27">
            <a:extLst>
              <a:ext uri="{FF2B5EF4-FFF2-40B4-BE49-F238E27FC236}">
                <a16:creationId xmlns:a16="http://schemas.microsoft.com/office/drawing/2014/main" id="{857741EE-5787-1EA1-D470-4469D0A549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3154" y="641967"/>
            <a:ext cx="640706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KESIMPULAN EKSPERIMEN</a:t>
            </a:r>
            <a:endParaRPr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Google Shape;615;p27">
            <a:extLst>
              <a:ext uri="{FF2B5EF4-FFF2-40B4-BE49-F238E27FC236}">
                <a16:creationId xmlns:a16="http://schemas.microsoft.com/office/drawing/2014/main" id="{502C2F1A-92CD-CE81-B322-72AC7CE48506}"/>
              </a:ext>
            </a:extLst>
          </p:cNvPr>
          <p:cNvSpPr txBox="1">
            <a:spLocks/>
          </p:cNvSpPr>
          <p:nvPr/>
        </p:nvSpPr>
        <p:spPr>
          <a:xfrm>
            <a:off x="1723153" y="1594752"/>
            <a:ext cx="7061618" cy="6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None/>
              <a:defRPr sz="18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5010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7359886" y="4417421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 txBox="1">
            <a:spLocks noGrp="1"/>
          </p:cNvSpPr>
          <p:nvPr>
            <p:ph type="ctrTitle"/>
          </p:nvPr>
        </p:nvSpPr>
        <p:spPr>
          <a:xfrm>
            <a:off x="1410898" y="103073"/>
            <a:ext cx="7143863" cy="609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CAMPURAN</a:t>
            </a:r>
            <a:endParaRPr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oogle Shape;650;p28"/>
          <p:cNvGrpSpPr/>
          <p:nvPr/>
        </p:nvGrpSpPr>
        <p:grpSpPr>
          <a:xfrm>
            <a:off x="8057037" y="0"/>
            <a:ext cx="802505" cy="2363546"/>
            <a:chOff x="6048200" y="900"/>
            <a:chExt cx="802505" cy="2363546"/>
          </a:xfrm>
        </p:grpSpPr>
        <p:grpSp>
          <p:nvGrpSpPr>
            <p:cNvPr id="3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7829422" y="3840697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7850035" y="3861339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7808173" y="3830169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7829422" y="3840697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7850035" y="4073694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7808173" y="3830169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8202675" y="3840697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8223288" y="4274167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8181536" y="3830169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8575927" y="3840697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8596651" y="4036141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8554761" y="3830169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7582593" y="3914310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7593479" y="4005472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7674296" y="3920886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8182586" y="3919533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400FB-B65C-44D4-BD3B-E5FFD427445A}"/>
              </a:ext>
            </a:extLst>
          </p:cNvPr>
          <p:cNvSpPr txBox="1"/>
          <p:nvPr/>
        </p:nvSpPr>
        <p:spPr>
          <a:xfrm>
            <a:off x="1389051" y="719283"/>
            <a:ext cx="6538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adalah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yang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mengandung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unsur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atau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lebih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masih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mempunyai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sifat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seperti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asalnya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serta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dapat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dipisahkan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dengancara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fisika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en-ID" sz="1800" b="1" u="sng" dirty="0" err="1">
                <a:solidFill>
                  <a:schemeClr val="accent1"/>
                </a:solidFill>
              </a:rPr>
              <a:t>Campuran</a:t>
            </a:r>
            <a:r>
              <a:rPr lang="en-ID" sz="1800" b="1" u="sng" dirty="0">
                <a:solidFill>
                  <a:schemeClr val="accent1"/>
                </a:solidFill>
              </a:rPr>
              <a:t> </a:t>
            </a:r>
            <a:r>
              <a:rPr lang="en-ID" sz="1800" b="1" u="sng" dirty="0" err="1">
                <a:solidFill>
                  <a:schemeClr val="accent1"/>
                </a:solidFill>
              </a:rPr>
              <a:t>dapat</a:t>
            </a:r>
            <a:r>
              <a:rPr lang="en-ID" sz="1800" b="1" u="sng" dirty="0">
                <a:solidFill>
                  <a:schemeClr val="accent1"/>
                </a:solidFill>
              </a:rPr>
              <a:t> </a:t>
            </a:r>
            <a:r>
              <a:rPr lang="en-ID" sz="1800" b="1" u="sng" dirty="0" err="1">
                <a:solidFill>
                  <a:schemeClr val="accent1"/>
                </a:solidFill>
              </a:rPr>
              <a:t>berupa</a:t>
            </a:r>
            <a:r>
              <a:rPr lang="en-ID" sz="1800" b="1" u="sng" dirty="0">
                <a:solidFill>
                  <a:schemeClr val="accent1"/>
                </a:solidFill>
              </a:rPr>
              <a:t> </a:t>
            </a:r>
            <a:r>
              <a:rPr lang="en-ID" sz="1800" b="1" u="sng" dirty="0" err="1">
                <a:solidFill>
                  <a:schemeClr val="accent1"/>
                </a:solidFill>
              </a:rPr>
              <a:t>zat</a:t>
            </a:r>
            <a:r>
              <a:rPr lang="en-ID" sz="1800" b="1" u="sng" dirty="0">
                <a:solidFill>
                  <a:schemeClr val="accent1"/>
                </a:solidFill>
              </a:rPr>
              <a:t> </a:t>
            </a:r>
            <a:r>
              <a:rPr lang="en-ID" sz="1800" b="1" u="sng" dirty="0" err="1">
                <a:solidFill>
                  <a:schemeClr val="accent1"/>
                </a:solidFill>
              </a:rPr>
              <a:t>padat</a:t>
            </a:r>
            <a:r>
              <a:rPr lang="en-ID" sz="1800" b="1" u="sng" dirty="0">
                <a:solidFill>
                  <a:schemeClr val="accent1"/>
                </a:solidFill>
              </a:rPr>
              <a:t>, </a:t>
            </a:r>
            <a:r>
              <a:rPr lang="en-ID" sz="1800" b="1" u="sng" dirty="0" err="1">
                <a:solidFill>
                  <a:schemeClr val="accent1"/>
                </a:solidFill>
              </a:rPr>
              <a:t>cair</a:t>
            </a:r>
            <a:r>
              <a:rPr lang="en-ID" sz="1800" b="1" u="sng" dirty="0">
                <a:solidFill>
                  <a:schemeClr val="accent1"/>
                </a:solidFill>
              </a:rPr>
              <a:t> </a:t>
            </a:r>
            <a:r>
              <a:rPr lang="en-ID" sz="1800" b="1" u="sng" dirty="0" err="1">
                <a:solidFill>
                  <a:schemeClr val="accent1"/>
                </a:solidFill>
              </a:rPr>
              <a:t>atau</a:t>
            </a:r>
            <a:r>
              <a:rPr lang="en-ID" sz="1800" b="1" u="sng" dirty="0">
                <a:solidFill>
                  <a:schemeClr val="accent1"/>
                </a:solidFill>
              </a:rPr>
              <a:t> gas.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Contohnva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719138" indent="-719138" algn="just"/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- a.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udara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merupakan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antara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gas nitrogen, 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oksigen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hidrogen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dan lain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lain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719138" algn="just"/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b.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kuningan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merupakan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antara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tembaga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seng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719138" algn="just"/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c.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minuman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ringan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(soft drink)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merupakan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air,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pemanis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pewarna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gas 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7359886" y="4417421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 txBox="1">
            <a:spLocks noGrp="1"/>
          </p:cNvSpPr>
          <p:nvPr>
            <p:ph type="ctrTitle"/>
          </p:nvPr>
        </p:nvSpPr>
        <p:spPr>
          <a:xfrm>
            <a:off x="1410898" y="103073"/>
            <a:ext cx="7143863" cy="609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CAMPURAN DIBAGI MENJADI 2 :</a:t>
            </a:r>
            <a:endParaRPr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oogle Shape;650;p28"/>
          <p:cNvGrpSpPr/>
          <p:nvPr/>
        </p:nvGrpSpPr>
        <p:grpSpPr>
          <a:xfrm>
            <a:off x="8057037" y="0"/>
            <a:ext cx="802505" cy="2363546"/>
            <a:chOff x="6048200" y="900"/>
            <a:chExt cx="802505" cy="2363546"/>
          </a:xfrm>
        </p:grpSpPr>
        <p:grpSp>
          <p:nvGrpSpPr>
            <p:cNvPr id="3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7829422" y="3840697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7850035" y="3861339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7808173" y="3830169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7829422" y="3840697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7850035" y="4073694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7808173" y="3830169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8202675" y="3840697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8223288" y="4274167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8181536" y="3830169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8575927" y="3840697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8596651" y="4036141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8554761" y="3830169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7582593" y="3914310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7593479" y="4005472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7674296" y="3920886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8182586" y="3919533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400FB-B65C-44D4-BD3B-E5FFD427445A}"/>
              </a:ext>
            </a:extLst>
          </p:cNvPr>
          <p:cNvSpPr txBox="1"/>
          <p:nvPr/>
        </p:nvSpPr>
        <p:spPr>
          <a:xfrm>
            <a:off x="1389051" y="719283"/>
            <a:ext cx="65388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a.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</a:rPr>
              <a:t>Heterogen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yaitu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dengan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komposisi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tidak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sama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dapat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dibedakan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antara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terlarut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pelarut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/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&gt;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Contonya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: air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kapur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airkopi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air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tanah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dll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b.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</a:rPr>
              <a:t>Homogen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yaitu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: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serba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sama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yang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tidak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dapatdibedakan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lagi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antara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terlarut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pelarutnya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/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&gt;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Contonya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: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airgula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air garam, sirop,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dll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/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Campuran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homogen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juga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disebut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sebagai</a:t>
            </a:r>
            <a:r>
              <a:rPr lang="en-ID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</a:rPr>
              <a:t>Larutan</a:t>
            </a:r>
            <a:endParaRPr lang="en-ID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68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B361-E46A-71B0-C4BE-46CE0FFF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72" y="404787"/>
            <a:ext cx="7903028" cy="481200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PERBEDAAN UNSUR, SENYAWA, </a:t>
            </a:r>
            <a:b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DAN CAMPURAN</a:t>
            </a:r>
            <a:endParaRPr lang="en-ID" sz="2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9C0CE-4A9B-25AD-BE12-F5DC778C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05" y="998900"/>
            <a:ext cx="6025562" cy="37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E62AB58-59AE-6373-2558-F7169335C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22CD3-0EB1-FEEA-FB30-600D5D2D1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805" y="556503"/>
            <a:ext cx="3658823" cy="481200"/>
          </a:xfrm>
        </p:spPr>
        <p:txBody>
          <a:bodyPr/>
          <a:lstStyle/>
          <a:p>
            <a:r>
              <a:rPr lang="en-US" sz="3200" dirty="0"/>
              <a:t>KLASIFIKASI </a:t>
            </a:r>
            <a:r>
              <a:rPr lang="en-US" sz="3200" dirty="0">
                <a:solidFill>
                  <a:srgbClr val="FCBF4A"/>
                </a:solidFill>
              </a:rPr>
              <a:t>MATERI</a:t>
            </a:r>
            <a:endParaRPr lang="en-ID" sz="3200" dirty="0">
              <a:solidFill>
                <a:srgbClr val="FCBF4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89278-9037-5FC8-A2F7-2D6562CC3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910" y="1091252"/>
            <a:ext cx="7484180" cy="36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0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A0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0"/>
          <p:cNvSpPr/>
          <p:nvPr/>
        </p:nvSpPr>
        <p:spPr>
          <a:xfrm>
            <a:off x="1748088" y="4353042"/>
            <a:ext cx="519890" cy="465726"/>
          </a:xfrm>
          <a:custGeom>
            <a:avLst/>
            <a:gdLst/>
            <a:ahLst/>
            <a:cxnLst/>
            <a:rect l="l" t="t" r="r" b="b"/>
            <a:pathLst>
              <a:path w="9087" h="8141" extrusionOk="0">
                <a:moveTo>
                  <a:pt x="8144" y="0"/>
                </a:moveTo>
                <a:lnTo>
                  <a:pt x="0" y="7053"/>
                </a:lnTo>
                <a:lnTo>
                  <a:pt x="939" y="8141"/>
                </a:lnTo>
                <a:lnTo>
                  <a:pt x="9087" y="1088"/>
                </a:lnTo>
                <a:lnTo>
                  <a:pt x="81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1904500" y="3789812"/>
            <a:ext cx="365645" cy="581457"/>
          </a:xfrm>
          <a:custGeom>
            <a:avLst/>
            <a:gdLst/>
            <a:ahLst/>
            <a:cxnLst/>
            <a:rect l="l" t="t" r="r" b="b"/>
            <a:pathLst>
              <a:path w="6391" h="10164" extrusionOk="0">
                <a:moveTo>
                  <a:pt x="1266" y="1"/>
                </a:moveTo>
                <a:lnTo>
                  <a:pt x="1" y="686"/>
                </a:lnTo>
                <a:lnTo>
                  <a:pt x="5122" y="10164"/>
                </a:lnTo>
                <a:lnTo>
                  <a:pt x="6391" y="9478"/>
                </a:lnTo>
                <a:lnTo>
                  <a:pt x="12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2373678" y="4365857"/>
            <a:ext cx="593637" cy="335293"/>
          </a:xfrm>
          <a:custGeom>
            <a:avLst/>
            <a:gdLst/>
            <a:ahLst/>
            <a:cxnLst/>
            <a:rect l="l" t="t" r="r" b="b"/>
            <a:pathLst>
              <a:path w="10376" h="5861" extrusionOk="0">
                <a:moveTo>
                  <a:pt x="611" y="0"/>
                </a:moveTo>
                <a:lnTo>
                  <a:pt x="1" y="1306"/>
                </a:lnTo>
                <a:lnTo>
                  <a:pt x="9765" y="5860"/>
                </a:lnTo>
                <a:lnTo>
                  <a:pt x="10375" y="4553"/>
                </a:lnTo>
                <a:lnTo>
                  <a:pt x="6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1958382" y="4111731"/>
            <a:ext cx="620298" cy="561720"/>
          </a:xfrm>
          <a:custGeom>
            <a:avLst/>
            <a:gdLst/>
            <a:ahLst/>
            <a:cxnLst/>
            <a:rect l="l" t="t" r="r" b="b"/>
            <a:pathLst>
              <a:path w="10842" h="9819" extrusionOk="0">
                <a:moveTo>
                  <a:pt x="5426" y="0"/>
                </a:moveTo>
                <a:cubicBezTo>
                  <a:pt x="5029" y="0"/>
                  <a:pt x="4626" y="49"/>
                  <a:pt x="4224" y="150"/>
                </a:cubicBezTo>
                <a:cubicBezTo>
                  <a:pt x="1595" y="809"/>
                  <a:pt x="1" y="3476"/>
                  <a:pt x="660" y="6105"/>
                </a:cubicBezTo>
                <a:cubicBezTo>
                  <a:pt x="1221" y="8333"/>
                  <a:pt x="3223" y="9818"/>
                  <a:pt x="5420" y="9818"/>
                </a:cubicBezTo>
                <a:cubicBezTo>
                  <a:pt x="5815" y="9818"/>
                  <a:pt x="6217" y="9770"/>
                  <a:pt x="6618" y="9669"/>
                </a:cubicBezTo>
                <a:cubicBezTo>
                  <a:pt x="9247" y="9007"/>
                  <a:pt x="10842" y="6339"/>
                  <a:pt x="10179" y="3711"/>
                </a:cubicBezTo>
                <a:cubicBezTo>
                  <a:pt x="9621" y="1487"/>
                  <a:pt x="7622" y="0"/>
                  <a:pt x="5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2008107" y="4219514"/>
            <a:ext cx="537912" cy="453884"/>
          </a:xfrm>
          <a:custGeom>
            <a:avLst/>
            <a:gdLst/>
            <a:ahLst/>
            <a:cxnLst/>
            <a:rect l="l" t="t" r="r" b="b"/>
            <a:pathLst>
              <a:path w="9402" h="7934" extrusionOk="0">
                <a:moveTo>
                  <a:pt x="7842" y="1"/>
                </a:moveTo>
                <a:cubicBezTo>
                  <a:pt x="7660" y="1221"/>
                  <a:pt x="7292" y="2414"/>
                  <a:pt x="6564" y="3562"/>
                </a:cubicBezTo>
                <a:cubicBezTo>
                  <a:pt x="5426" y="5271"/>
                  <a:pt x="3526" y="6052"/>
                  <a:pt x="1569" y="6052"/>
                </a:cubicBezTo>
                <a:cubicBezTo>
                  <a:pt x="1046" y="6052"/>
                  <a:pt x="518" y="5996"/>
                  <a:pt x="1" y="5887"/>
                </a:cubicBezTo>
                <a:lnTo>
                  <a:pt x="1" y="5887"/>
                </a:lnTo>
                <a:cubicBezTo>
                  <a:pt x="913" y="7158"/>
                  <a:pt x="2395" y="7934"/>
                  <a:pt x="3981" y="7934"/>
                </a:cubicBezTo>
                <a:cubicBezTo>
                  <a:pt x="4376" y="7934"/>
                  <a:pt x="4777" y="7886"/>
                  <a:pt x="5178" y="7785"/>
                </a:cubicBezTo>
                <a:cubicBezTo>
                  <a:pt x="7807" y="7123"/>
                  <a:pt x="9402" y="4455"/>
                  <a:pt x="8739" y="1827"/>
                </a:cubicBezTo>
                <a:cubicBezTo>
                  <a:pt x="8564" y="1142"/>
                  <a:pt x="8254" y="528"/>
                  <a:pt x="78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1562327" y="4647043"/>
            <a:ext cx="380864" cy="344732"/>
          </a:xfrm>
          <a:custGeom>
            <a:avLst/>
            <a:gdLst/>
            <a:ahLst/>
            <a:cxnLst/>
            <a:rect l="l" t="t" r="r" b="b"/>
            <a:pathLst>
              <a:path w="6657" h="6026" extrusionOk="0">
                <a:moveTo>
                  <a:pt x="3333" y="1"/>
                </a:moveTo>
                <a:cubicBezTo>
                  <a:pt x="3089" y="1"/>
                  <a:pt x="2842" y="30"/>
                  <a:pt x="2595" y="92"/>
                </a:cubicBezTo>
                <a:cubicBezTo>
                  <a:pt x="982" y="498"/>
                  <a:pt x="1" y="2134"/>
                  <a:pt x="406" y="3748"/>
                </a:cubicBezTo>
                <a:cubicBezTo>
                  <a:pt x="753" y="5115"/>
                  <a:pt x="1980" y="6025"/>
                  <a:pt x="3328" y="6025"/>
                </a:cubicBezTo>
                <a:cubicBezTo>
                  <a:pt x="3571" y="6025"/>
                  <a:pt x="3818" y="5995"/>
                  <a:pt x="4065" y="5933"/>
                </a:cubicBezTo>
                <a:cubicBezTo>
                  <a:pt x="5679" y="5528"/>
                  <a:pt x="6656" y="3892"/>
                  <a:pt x="6251" y="2278"/>
                </a:cubicBezTo>
                <a:cubicBezTo>
                  <a:pt x="5907" y="911"/>
                  <a:pt x="4681" y="1"/>
                  <a:pt x="33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1750891" y="3674306"/>
            <a:ext cx="380806" cy="344847"/>
          </a:xfrm>
          <a:custGeom>
            <a:avLst/>
            <a:gdLst/>
            <a:ahLst/>
            <a:cxnLst/>
            <a:rect l="l" t="t" r="r" b="b"/>
            <a:pathLst>
              <a:path w="6656" h="6028" extrusionOk="0">
                <a:moveTo>
                  <a:pt x="3330" y="0"/>
                </a:moveTo>
                <a:cubicBezTo>
                  <a:pt x="3088" y="0"/>
                  <a:pt x="2841" y="30"/>
                  <a:pt x="2595" y="91"/>
                </a:cubicBezTo>
                <a:cubicBezTo>
                  <a:pt x="981" y="497"/>
                  <a:pt x="0" y="2133"/>
                  <a:pt x="406" y="3747"/>
                </a:cubicBezTo>
                <a:cubicBezTo>
                  <a:pt x="748" y="5114"/>
                  <a:pt x="1976" y="6028"/>
                  <a:pt x="3325" y="6028"/>
                </a:cubicBezTo>
                <a:cubicBezTo>
                  <a:pt x="3567" y="6028"/>
                  <a:pt x="3814" y="5998"/>
                  <a:pt x="4060" y="5936"/>
                </a:cubicBezTo>
                <a:cubicBezTo>
                  <a:pt x="5674" y="5531"/>
                  <a:pt x="6656" y="3894"/>
                  <a:pt x="6250" y="2281"/>
                </a:cubicBezTo>
                <a:cubicBezTo>
                  <a:pt x="5907" y="913"/>
                  <a:pt x="4679" y="0"/>
                  <a:pt x="33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2757670" y="4487828"/>
            <a:ext cx="380864" cy="344847"/>
          </a:xfrm>
          <a:custGeom>
            <a:avLst/>
            <a:gdLst/>
            <a:ahLst/>
            <a:cxnLst/>
            <a:rect l="l" t="t" r="r" b="b"/>
            <a:pathLst>
              <a:path w="6657" h="6028" extrusionOk="0">
                <a:moveTo>
                  <a:pt x="3329" y="0"/>
                </a:moveTo>
                <a:cubicBezTo>
                  <a:pt x="3086" y="0"/>
                  <a:pt x="2838" y="30"/>
                  <a:pt x="2592" y="92"/>
                </a:cubicBezTo>
                <a:cubicBezTo>
                  <a:pt x="978" y="497"/>
                  <a:pt x="1" y="2134"/>
                  <a:pt x="406" y="3747"/>
                </a:cubicBezTo>
                <a:cubicBezTo>
                  <a:pt x="750" y="5115"/>
                  <a:pt x="1977" y="6028"/>
                  <a:pt x="3326" y="6028"/>
                </a:cubicBezTo>
                <a:cubicBezTo>
                  <a:pt x="3569" y="6028"/>
                  <a:pt x="3815" y="5998"/>
                  <a:pt x="4062" y="5936"/>
                </a:cubicBezTo>
                <a:cubicBezTo>
                  <a:pt x="5675" y="5531"/>
                  <a:pt x="6656" y="3891"/>
                  <a:pt x="6251" y="2277"/>
                </a:cubicBezTo>
                <a:cubicBezTo>
                  <a:pt x="5904" y="910"/>
                  <a:pt x="4677" y="0"/>
                  <a:pt x="3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600887" y="4744642"/>
            <a:ext cx="342302" cy="247136"/>
          </a:xfrm>
          <a:custGeom>
            <a:avLst/>
            <a:gdLst/>
            <a:ahLst/>
            <a:cxnLst/>
            <a:rect l="l" t="t" r="r" b="b"/>
            <a:pathLst>
              <a:path w="5983" h="4320" extrusionOk="0">
                <a:moveTo>
                  <a:pt x="5372" y="0"/>
                </a:moveTo>
                <a:cubicBezTo>
                  <a:pt x="5353" y="1004"/>
                  <a:pt x="4925" y="1981"/>
                  <a:pt x="4080" y="2546"/>
                </a:cubicBezTo>
                <a:cubicBezTo>
                  <a:pt x="3376" y="2986"/>
                  <a:pt x="2607" y="3200"/>
                  <a:pt x="1857" y="3200"/>
                </a:cubicBezTo>
                <a:cubicBezTo>
                  <a:pt x="1206" y="3200"/>
                  <a:pt x="569" y="3039"/>
                  <a:pt x="0" y="2724"/>
                </a:cubicBezTo>
                <a:lnTo>
                  <a:pt x="0" y="2724"/>
                </a:lnTo>
                <a:cubicBezTo>
                  <a:pt x="522" y="3703"/>
                  <a:pt x="1546" y="4319"/>
                  <a:pt x="2654" y="4319"/>
                </a:cubicBezTo>
                <a:cubicBezTo>
                  <a:pt x="2897" y="4319"/>
                  <a:pt x="3144" y="4289"/>
                  <a:pt x="3391" y="4227"/>
                </a:cubicBezTo>
                <a:cubicBezTo>
                  <a:pt x="5005" y="3822"/>
                  <a:pt x="5982" y="2186"/>
                  <a:pt x="5577" y="572"/>
                </a:cubicBezTo>
                <a:cubicBezTo>
                  <a:pt x="5528" y="372"/>
                  <a:pt x="5455" y="182"/>
                  <a:pt x="53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1785503" y="3701194"/>
            <a:ext cx="346193" cy="317959"/>
          </a:xfrm>
          <a:custGeom>
            <a:avLst/>
            <a:gdLst/>
            <a:ahLst/>
            <a:cxnLst/>
            <a:rect l="l" t="t" r="r" b="b"/>
            <a:pathLst>
              <a:path w="6051" h="5558" extrusionOk="0">
                <a:moveTo>
                  <a:pt x="4331" y="1"/>
                </a:moveTo>
                <a:cubicBezTo>
                  <a:pt x="4198" y="1788"/>
                  <a:pt x="2660" y="3379"/>
                  <a:pt x="853" y="3739"/>
                </a:cubicBezTo>
                <a:cubicBezTo>
                  <a:pt x="554" y="3800"/>
                  <a:pt x="273" y="3830"/>
                  <a:pt x="1" y="3833"/>
                </a:cubicBezTo>
                <a:cubicBezTo>
                  <a:pt x="499" y="4885"/>
                  <a:pt x="1566" y="5557"/>
                  <a:pt x="2721" y="5557"/>
                </a:cubicBezTo>
                <a:cubicBezTo>
                  <a:pt x="2964" y="5557"/>
                  <a:pt x="3210" y="5528"/>
                  <a:pt x="3455" y="5466"/>
                </a:cubicBezTo>
                <a:cubicBezTo>
                  <a:pt x="5069" y="5061"/>
                  <a:pt x="6051" y="3424"/>
                  <a:pt x="5645" y="1811"/>
                </a:cubicBezTo>
                <a:cubicBezTo>
                  <a:pt x="5448" y="1027"/>
                  <a:pt x="4963" y="398"/>
                  <a:pt x="4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2826380" y="4489144"/>
            <a:ext cx="312151" cy="343474"/>
          </a:xfrm>
          <a:custGeom>
            <a:avLst/>
            <a:gdLst/>
            <a:ahLst/>
            <a:cxnLst/>
            <a:rect l="l" t="t" r="r" b="b"/>
            <a:pathLst>
              <a:path w="5456" h="6004" extrusionOk="0">
                <a:moveTo>
                  <a:pt x="2481" y="1"/>
                </a:moveTo>
                <a:lnTo>
                  <a:pt x="2481" y="1"/>
                </a:lnTo>
                <a:cubicBezTo>
                  <a:pt x="2739" y="929"/>
                  <a:pt x="2493" y="2023"/>
                  <a:pt x="2341" y="2932"/>
                </a:cubicBezTo>
                <a:cubicBezTo>
                  <a:pt x="2179" y="4080"/>
                  <a:pt x="1114" y="5118"/>
                  <a:pt x="1" y="5118"/>
                </a:cubicBezTo>
                <a:cubicBezTo>
                  <a:pt x="558" y="5675"/>
                  <a:pt x="1322" y="6004"/>
                  <a:pt x="2130" y="6004"/>
                </a:cubicBezTo>
                <a:cubicBezTo>
                  <a:pt x="2371" y="6004"/>
                  <a:pt x="2616" y="5974"/>
                  <a:pt x="2861" y="5913"/>
                </a:cubicBezTo>
                <a:cubicBezTo>
                  <a:pt x="4474" y="5508"/>
                  <a:pt x="5455" y="3868"/>
                  <a:pt x="5050" y="2254"/>
                </a:cubicBezTo>
                <a:cubicBezTo>
                  <a:pt x="4735" y="1008"/>
                  <a:pt x="3686" y="144"/>
                  <a:pt x="24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E159-EE0A-CBF0-9151-FAA7C2AF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0274" y="501615"/>
            <a:ext cx="3530417" cy="689899"/>
          </a:xfrm>
        </p:spPr>
        <p:txBody>
          <a:bodyPr/>
          <a:lstStyle/>
          <a:p>
            <a:pPr marL="152400" indent="0" algn="just">
              <a:buNone/>
            </a:pPr>
            <a:r>
              <a:rPr lang="en-ID" sz="1600" b="1" dirty="0">
                <a:solidFill>
                  <a:srgbClr val="FFFFFF"/>
                </a:solidFill>
              </a:rPr>
              <a:t>&gt;</a:t>
            </a:r>
            <a:r>
              <a:rPr lang="en-ID" sz="1800" b="1" u="sng" dirty="0" err="1">
                <a:solidFill>
                  <a:schemeClr val="accent1"/>
                </a:solidFill>
              </a:rPr>
              <a:t>Larutan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adalah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campuran</a:t>
            </a:r>
            <a:r>
              <a:rPr lang="en-ID" sz="1600" b="1" dirty="0">
                <a:solidFill>
                  <a:srgbClr val="FFFFFF"/>
                </a:solidFill>
              </a:rPr>
              <a:t> yang </a:t>
            </a:r>
            <a:r>
              <a:rPr lang="en-ID" sz="1600" b="1" dirty="0" err="1">
                <a:solidFill>
                  <a:srgbClr val="FFFFFF"/>
                </a:solidFill>
              </a:rPr>
              <a:t>terdiri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atas</a:t>
            </a:r>
            <a:r>
              <a:rPr lang="en-ID" sz="1600" b="1" dirty="0">
                <a:solidFill>
                  <a:srgbClr val="FFFFFF"/>
                </a:solidFill>
              </a:rPr>
              <a:t> dua </a:t>
            </a:r>
            <a:r>
              <a:rPr lang="en-ID" sz="1600" b="1" dirty="0" err="1">
                <a:solidFill>
                  <a:srgbClr val="FFFFFF"/>
                </a:solidFill>
              </a:rPr>
              <a:t>atau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lebih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zat</a:t>
            </a:r>
            <a:r>
              <a:rPr lang="en-ID" sz="1600" b="1" dirty="0">
                <a:solidFill>
                  <a:srgbClr val="FFFFFF"/>
                </a:solidFill>
              </a:rPr>
              <a:t> yang </a:t>
            </a:r>
            <a:r>
              <a:rPr lang="en-ID" sz="1600" b="1" dirty="0" err="1">
                <a:solidFill>
                  <a:srgbClr val="FFFFFF"/>
                </a:solidFill>
              </a:rPr>
              <a:t>tercampur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sempurna</a:t>
            </a:r>
            <a:r>
              <a:rPr lang="en-ID" sz="1600" b="1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FD8FDEC-13DD-7837-CDB2-FB81022ED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391054"/>
              </p:ext>
            </p:extLst>
          </p:nvPr>
        </p:nvGraphicFramePr>
        <p:xfrm>
          <a:off x="71552" y="609398"/>
          <a:ext cx="5496714" cy="350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2B0103-B526-E710-DD2C-3098829AA1B0}"/>
              </a:ext>
            </a:extLst>
          </p:cNvPr>
          <p:cNvSpPr txBox="1">
            <a:spLocks/>
          </p:cNvSpPr>
          <p:nvPr/>
        </p:nvSpPr>
        <p:spPr>
          <a:xfrm>
            <a:off x="5460274" y="1678577"/>
            <a:ext cx="3530417" cy="68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152400" indent="0" algn="just">
              <a:buFont typeface="Advent Pro"/>
              <a:buNone/>
            </a:pPr>
            <a:r>
              <a:rPr lang="en-ID" sz="1600" b="1" dirty="0">
                <a:solidFill>
                  <a:srgbClr val="FFFFFF"/>
                </a:solidFill>
              </a:rPr>
              <a:t>&gt;</a:t>
            </a:r>
            <a:r>
              <a:rPr lang="en-ID" sz="1800" b="1" u="sng" dirty="0" err="1">
                <a:solidFill>
                  <a:schemeClr val="accent1"/>
                </a:solidFill>
              </a:rPr>
              <a:t>Suspensi</a:t>
            </a:r>
            <a:r>
              <a:rPr lang="en-ID" sz="1600" b="1" dirty="0">
                <a:solidFill>
                  <a:schemeClr val="accent1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adalah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campuran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heterogen</a:t>
            </a:r>
            <a:r>
              <a:rPr lang="en-ID" sz="1600" b="1" dirty="0">
                <a:solidFill>
                  <a:srgbClr val="FFFFFF"/>
                </a:solidFill>
              </a:rPr>
              <a:t> yang </a:t>
            </a:r>
            <a:r>
              <a:rPr lang="en-ID" sz="1600" b="1" dirty="0" err="1">
                <a:solidFill>
                  <a:srgbClr val="FFFFFF"/>
                </a:solidFill>
              </a:rPr>
              <a:t>terdiri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atas</a:t>
            </a:r>
            <a:r>
              <a:rPr lang="en-ID" sz="1600" b="1" dirty="0">
                <a:solidFill>
                  <a:srgbClr val="FFFFFF"/>
                </a:solidFill>
              </a:rPr>
              <a:t> dua </a:t>
            </a:r>
            <a:r>
              <a:rPr lang="en-ID" sz="1600" b="1" dirty="0" err="1">
                <a:solidFill>
                  <a:srgbClr val="FFFFFF"/>
                </a:solidFill>
              </a:rPr>
              <a:t>atau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lebih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zat</a:t>
            </a:r>
            <a:r>
              <a:rPr lang="en-ID" sz="1600" b="1" dirty="0">
                <a:solidFill>
                  <a:srgbClr val="FFFFFF"/>
                </a:solidFill>
              </a:rPr>
              <a:t> yang </a:t>
            </a:r>
            <a:r>
              <a:rPr lang="en-ID" sz="1600" b="1" dirty="0" err="1">
                <a:solidFill>
                  <a:srgbClr val="FFFFFF"/>
                </a:solidFill>
              </a:rPr>
              <a:t>komponen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zatnya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bisa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dilihat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secara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jelas</a:t>
            </a:r>
            <a:r>
              <a:rPr lang="en-ID" sz="1600" b="1" dirty="0">
                <a:solidFill>
                  <a:srgbClr val="FFFFFF"/>
                </a:solidFill>
              </a:rPr>
              <a:t> (</a:t>
            </a:r>
            <a:r>
              <a:rPr lang="en-ID" sz="1600" b="1" dirty="0" err="1">
                <a:solidFill>
                  <a:srgbClr val="FFFFFF"/>
                </a:solidFill>
              </a:rPr>
              <a:t>biasanya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terjadi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endapan</a:t>
            </a:r>
            <a:r>
              <a:rPr lang="en-ID" sz="1600" b="1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116876-7230-3410-3960-9DC5DD2EE78B}"/>
              </a:ext>
            </a:extLst>
          </p:cNvPr>
          <p:cNvSpPr txBox="1">
            <a:spLocks/>
          </p:cNvSpPr>
          <p:nvPr/>
        </p:nvSpPr>
        <p:spPr>
          <a:xfrm>
            <a:off x="5482396" y="3329254"/>
            <a:ext cx="3530417" cy="68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152400" indent="0" algn="just">
              <a:buFont typeface="Advent Pro"/>
              <a:buNone/>
            </a:pPr>
            <a:r>
              <a:rPr lang="en-ID" sz="1600" b="1" dirty="0">
                <a:solidFill>
                  <a:srgbClr val="FFFFFF"/>
                </a:solidFill>
              </a:rPr>
              <a:t>&gt;</a:t>
            </a:r>
            <a:r>
              <a:rPr lang="en-ID" sz="1800" b="1" u="sng" dirty="0" err="1">
                <a:solidFill>
                  <a:schemeClr val="accent1"/>
                </a:solidFill>
              </a:rPr>
              <a:t>Koloid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adalah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campuran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heterogen</a:t>
            </a:r>
            <a:r>
              <a:rPr lang="en-ID" sz="1600" b="1" dirty="0">
                <a:solidFill>
                  <a:srgbClr val="FFFFFF"/>
                </a:solidFill>
              </a:rPr>
              <a:t> yang </a:t>
            </a:r>
            <a:r>
              <a:rPr lang="en-ID" sz="1600" b="1" dirty="0" err="1">
                <a:solidFill>
                  <a:srgbClr val="FFFFFF"/>
                </a:solidFill>
              </a:rPr>
              <a:t>terdiri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atas</a:t>
            </a:r>
            <a:r>
              <a:rPr lang="en-ID" sz="1600" b="1" dirty="0">
                <a:solidFill>
                  <a:srgbClr val="FFFFFF"/>
                </a:solidFill>
              </a:rPr>
              <a:t> dua </a:t>
            </a:r>
            <a:r>
              <a:rPr lang="en-ID" sz="1600" b="1" dirty="0" err="1">
                <a:solidFill>
                  <a:srgbClr val="FFFFFF"/>
                </a:solidFill>
              </a:rPr>
              <a:t>atau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lebih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zat</a:t>
            </a:r>
            <a:r>
              <a:rPr lang="en-ID" sz="1600" b="1" dirty="0">
                <a:solidFill>
                  <a:srgbClr val="FFFFFF"/>
                </a:solidFill>
              </a:rPr>
              <a:t> yang </a:t>
            </a:r>
            <a:r>
              <a:rPr lang="en-ID" sz="1600" b="1" dirty="0" err="1">
                <a:solidFill>
                  <a:srgbClr val="FFFFFF"/>
                </a:solidFill>
              </a:rPr>
              <a:t>partikelnya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lebih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besar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daripada</a:t>
            </a:r>
            <a:r>
              <a:rPr lang="en-ID" sz="1600" b="1" dirty="0">
                <a:solidFill>
                  <a:srgbClr val="FFFFFF"/>
                </a:solidFill>
              </a:rPr>
              <a:t> </a:t>
            </a:r>
            <a:r>
              <a:rPr lang="en-ID" sz="1600" b="1" dirty="0" err="1">
                <a:solidFill>
                  <a:srgbClr val="FFFFFF"/>
                </a:solidFill>
              </a:rPr>
              <a:t>larutan</a:t>
            </a:r>
            <a:r>
              <a:rPr lang="en-ID" sz="1600" b="1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980D756-8501-6D0C-D55F-508132866C84}"/>
              </a:ext>
            </a:extLst>
          </p:cNvPr>
          <p:cNvGrpSpPr/>
          <p:nvPr/>
        </p:nvGrpSpPr>
        <p:grpSpPr>
          <a:xfrm>
            <a:off x="1907177" y="667993"/>
            <a:ext cx="6596743" cy="3807513"/>
            <a:chOff x="1761996" y="986556"/>
            <a:chExt cx="5620007" cy="33532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42A03E-C156-ECC0-2704-9B331CA6C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5"/>
            <a:stretch/>
          </p:blipFill>
          <p:spPr>
            <a:xfrm>
              <a:off x="1761996" y="986556"/>
              <a:ext cx="5620007" cy="335326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66E01-CA20-0A72-CBD7-4D716E8DF9D7}"/>
                </a:ext>
              </a:extLst>
            </p:cNvPr>
            <p:cNvSpPr/>
            <p:nvPr/>
          </p:nvSpPr>
          <p:spPr>
            <a:xfrm>
              <a:off x="6740434" y="4010297"/>
              <a:ext cx="640080" cy="326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19165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C632-102D-77B6-CB9B-F6F8FD14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689" y="384770"/>
            <a:ext cx="4520974" cy="481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&gt; CONTOH CAMPURAN</a:t>
            </a:r>
            <a:endParaRPr lang="en-ID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43B8-1C18-4C90-A970-4DBF79E39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7377D-3042-C468-8843-7CA3E01E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70" y="1169039"/>
            <a:ext cx="7656059" cy="34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3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ctrTitle"/>
          </p:nvPr>
        </p:nvSpPr>
        <p:spPr>
          <a:xfrm>
            <a:off x="1540191" y="271641"/>
            <a:ext cx="2287225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Black" panose="020B0A04020102020204" pitchFamily="34" charset="0"/>
              </a:rPr>
              <a:t>LARUTAN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7665514" y="3106687"/>
            <a:ext cx="1784480" cy="2111069"/>
          </a:xfrm>
          <a:custGeom>
            <a:avLst/>
            <a:gdLst/>
            <a:ahLst/>
            <a:cxnLst/>
            <a:rect l="l" t="t" r="r" b="b"/>
            <a:pathLst>
              <a:path w="31937" h="37782" extrusionOk="0">
                <a:moveTo>
                  <a:pt x="5016" y="728"/>
                </a:moveTo>
                <a:cubicBezTo>
                  <a:pt x="8561" y="728"/>
                  <a:pt x="15467" y="6766"/>
                  <a:pt x="21285" y="15244"/>
                </a:cubicBezTo>
                <a:cubicBezTo>
                  <a:pt x="27906" y="24895"/>
                  <a:pt x="31065" y="34721"/>
                  <a:pt x="28182" y="36699"/>
                </a:cubicBezTo>
                <a:cubicBezTo>
                  <a:pt x="27832" y="36939"/>
                  <a:pt x="27406" y="37054"/>
                  <a:pt x="26916" y="37054"/>
                </a:cubicBezTo>
                <a:cubicBezTo>
                  <a:pt x="23371" y="37054"/>
                  <a:pt x="16469" y="31018"/>
                  <a:pt x="10652" y="22539"/>
                </a:cubicBezTo>
                <a:cubicBezTo>
                  <a:pt x="4027" y="12887"/>
                  <a:pt x="867" y="3062"/>
                  <a:pt x="3750" y="1084"/>
                </a:cubicBezTo>
                <a:cubicBezTo>
                  <a:pt x="4098" y="845"/>
                  <a:pt x="4527" y="728"/>
                  <a:pt x="5016" y="728"/>
                </a:cubicBezTo>
                <a:close/>
                <a:moveTo>
                  <a:pt x="4965" y="0"/>
                </a:moveTo>
                <a:cubicBezTo>
                  <a:pt x="4337" y="0"/>
                  <a:pt x="3785" y="152"/>
                  <a:pt x="3326" y="467"/>
                </a:cubicBezTo>
                <a:cubicBezTo>
                  <a:pt x="0" y="2751"/>
                  <a:pt x="2944" y="12634"/>
                  <a:pt x="10035" y="22963"/>
                </a:cubicBezTo>
                <a:cubicBezTo>
                  <a:pt x="16144" y="31869"/>
                  <a:pt x="23050" y="37781"/>
                  <a:pt x="26971" y="37781"/>
                </a:cubicBezTo>
                <a:cubicBezTo>
                  <a:pt x="27595" y="37781"/>
                  <a:pt x="28149" y="37630"/>
                  <a:pt x="28607" y="37316"/>
                </a:cubicBezTo>
                <a:cubicBezTo>
                  <a:pt x="31936" y="35031"/>
                  <a:pt x="28990" y="25153"/>
                  <a:pt x="21902" y="14819"/>
                </a:cubicBezTo>
                <a:cubicBezTo>
                  <a:pt x="15793" y="5915"/>
                  <a:pt x="8887" y="0"/>
                  <a:pt x="4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"/>
          <p:cNvSpPr/>
          <p:nvPr/>
        </p:nvSpPr>
        <p:spPr>
          <a:xfrm>
            <a:off x="7308237" y="3759939"/>
            <a:ext cx="2499009" cy="804712"/>
          </a:xfrm>
          <a:custGeom>
            <a:avLst/>
            <a:gdLst/>
            <a:ahLst/>
            <a:cxnLst/>
            <a:rect l="l" t="t" r="r" b="b"/>
            <a:pathLst>
              <a:path w="44725" h="14402" extrusionOk="0">
                <a:moveTo>
                  <a:pt x="21686" y="749"/>
                </a:moveTo>
                <a:cubicBezTo>
                  <a:pt x="21933" y="749"/>
                  <a:pt x="22179" y="749"/>
                  <a:pt x="22429" y="754"/>
                </a:cubicBezTo>
                <a:cubicBezTo>
                  <a:pt x="28258" y="814"/>
                  <a:pt x="33728" y="1572"/>
                  <a:pt x="37830" y="2894"/>
                </a:cubicBezTo>
                <a:cubicBezTo>
                  <a:pt x="41739" y="4151"/>
                  <a:pt x="43970" y="5803"/>
                  <a:pt x="43956" y="7424"/>
                </a:cubicBezTo>
                <a:cubicBezTo>
                  <a:pt x="43937" y="9045"/>
                  <a:pt x="41671" y="10647"/>
                  <a:pt x="37739" y="11826"/>
                </a:cubicBezTo>
                <a:cubicBezTo>
                  <a:pt x="33789" y="13007"/>
                  <a:pt x="28592" y="13651"/>
                  <a:pt x="23048" y="13651"/>
                </a:cubicBezTo>
                <a:cubicBezTo>
                  <a:pt x="22798" y="13651"/>
                  <a:pt x="22547" y="13650"/>
                  <a:pt x="22296" y="13647"/>
                </a:cubicBezTo>
                <a:cubicBezTo>
                  <a:pt x="16462" y="13587"/>
                  <a:pt x="10992" y="12829"/>
                  <a:pt x="6894" y="11507"/>
                </a:cubicBezTo>
                <a:cubicBezTo>
                  <a:pt x="2985" y="10249"/>
                  <a:pt x="750" y="8598"/>
                  <a:pt x="769" y="6981"/>
                </a:cubicBezTo>
                <a:cubicBezTo>
                  <a:pt x="784" y="5359"/>
                  <a:pt x="3050" y="3754"/>
                  <a:pt x="6985" y="2575"/>
                </a:cubicBezTo>
                <a:cubicBezTo>
                  <a:pt x="10936" y="1394"/>
                  <a:pt x="16133" y="749"/>
                  <a:pt x="21686" y="749"/>
                </a:cubicBezTo>
                <a:close/>
                <a:moveTo>
                  <a:pt x="21723" y="0"/>
                </a:moveTo>
                <a:cubicBezTo>
                  <a:pt x="16081" y="0"/>
                  <a:pt x="10797" y="652"/>
                  <a:pt x="6770" y="1859"/>
                </a:cubicBezTo>
                <a:cubicBezTo>
                  <a:pt x="2436" y="3155"/>
                  <a:pt x="38" y="4973"/>
                  <a:pt x="19" y="6973"/>
                </a:cubicBezTo>
                <a:cubicBezTo>
                  <a:pt x="0" y="8973"/>
                  <a:pt x="2356" y="10836"/>
                  <a:pt x="6663" y="12223"/>
                </a:cubicBezTo>
                <a:cubicBezTo>
                  <a:pt x="10833" y="13564"/>
                  <a:pt x="16383" y="14337"/>
                  <a:pt x="22288" y="14397"/>
                </a:cubicBezTo>
                <a:cubicBezTo>
                  <a:pt x="22538" y="14401"/>
                  <a:pt x="22784" y="14401"/>
                  <a:pt x="23034" y="14401"/>
                </a:cubicBezTo>
                <a:cubicBezTo>
                  <a:pt x="28660" y="14401"/>
                  <a:pt x="33933" y="13746"/>
                  <a:pt x="37952" y="12541"/>
                </a:cubicBezTo>
                <a:cubicBezTo>
                  <a:pt x="42285" y="11246"/>
                  <a:pt x="44683" y="9431"/>
                  <a:pt x="44702" y="7431"/>
                </a:cubicBezTo>
                <a:cubicBezTo>
                  <a:pt x="44725" y="5431"/>
                  <a:pt x="42365" y="3567"/>
                  <a:pt x="38057" y="2181"/>
                </a:cubicBezTo>
                <a:cubicBezTo>
                  <a:pt x="33887" y="836"/>
                  <a:pt x="28338" y="64"/>
                  <a:pt x="22436" y="4"/>
                </a:cubicBezTo>
                <a:cubicBezTo>
                  <a:pt x="22198" y="1"/>
                  <a:pt x="21960" y="0"/>
                  <a:pt x="21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7655344" y="3181002"/>
            <a:ext cx="1804763" cy="1962498"/>
          </a:xfrm>
          <a:custGeom>
            <a:avLst/>
            <a:gdLst/>
            <a:ahLst/>
            <a:cxnLst/>
            <a:rect l="l" t="t" r="r" b="b"/>
            <a:pathLst>
              <a:path w="32300" h="35123" extrusionOk="0">
                <a:moveTo>
                  <a:pt x="28702" y="743"/>
                </a:moveTo>
                <a:cubicBezTo>
                  <a:pt x="29368" y="743"/>
                  <a:pt x="29906" y="910"/>
                  <a:pt x="30296" y="1246"/>
                </a:cubicBezTo>
                <a:cubicBezTo>
                  <a:pt x="31520" y="2307"/>
                  <a:pt x="31277" y="5076"/>
                  <a:pt x="29630" y="8837"/>
                </a:cubicBezTo>
                <a:cubicBezTo>
                  <a:pt x="27899" y="12781"/>
                  <a:pt x="24842" y="17379"/>
                  <a:pt x="21020" y="21785"/>
                </a:cubicBezTo>
                <a:cubicBezTo>
                  <a:pt x="17201" y="26190"/>
                  <a:pt x="13080" y="29869"/>
                  <a:pt x="9417" y="32141"/>
                </a:cubicBezTo>
                <a:cubicBezTo>
                  <a:pt x="7038" y="33616"/>
                  <a:pt x="5024" y="34379"/>
                  <a:pt x="3595" y="34379"/>
                </a:cubicBezTo>
                <a:cubicBezTo>
                  <a:pt x="2929" y="34379"/>
                  <a:pt x="2390" y="34213"/>
                  <a:pt x="2000" y="33876"/>
                </a:cubicBezTo>
                <a:cubicBezTo>
                  <a:pt x="777" y="32815"/>
                  <a:pt x="1019" y="30050"/>
                  <a:pt x="2671" y="26288"/>
                </a:cubicBezTo>
                <a:cubicBezTo>
                  <a:pt x="4402" y="22342"/>
                  <a:pt x="7459" y="17743"/>
                  <a:pt x="11277" y="13337"/>
                </a:cubicBezTo>
                <a:cubicBezTo>
                  <a:pt x="15099" y="8933"/>
                  <a:pt x="19217" y="5254"/>
                  <a:pt x="22880" y="2982"/>
                </a:cubicBezTo>
                <a:cubicBezTo>
                  <a:pt x="25258" y="1508"/>
                  <a:pt x="27273" y="743"/>
                  <a:pt x="28702" y="743"/>
                </a:cubicBezTo>
                <a:close/>
                <a:moveTo>
                  <a:pt x="28711" y="0"/>
                </a:moveTo>
                <a:cubicBezTo>
                  <a:pt x="27115" y="0"/>
                  <a:pt x="24989" y="793"/>
                  <a:pt x="22485" y="2349"/>
                </a:cubicBezTo>
                <a:cubicBezTo>
                  <a:pt x="18762" y="4655"/>
                  <a:pt x="14581" y="8387"/>
                  <a:pt x="10712" y="12846"/>
                </a:cubicBezTo>
                <a:cubicBezTo>
                  <a:pt x="6845" y="17307"/>
                  <a:pt x="3743" y="21974"/>
                  <a:pt x="1985" y="25986"/>
                </a:cubicBezTo>
                <a:cubicBezTo>
                  <a:pt x="167" y="30129"/>
                  <a:pt x="0" y="33133"/>
                  <a:pt x="1512" y="34440"/>
                </a:cubicBezTo>
                <a:cubicBezTo>
                  <a:pt x="2038" y="34899"/>
                  <a:pt x="2735" y="35122"/>
                  <a:pt x="3588" y="35122"/>
                </a:cubicBezTo>
                <a:cubicBezTo>
                  <a:pt x="5182" y="35122"/>
                  <a:pt x="7308" y="34330"/>
                  <a:pt x="9815" y="32778"/>
                </a:cubicBezTo>
                <a:cubicBezTo>
                  <a:pt x="13539" y="30467"/>
                  <a:pt x="17717" y="26739"/>
                  <a:pt x="21584" y="22278"/>
                </a:cubicBezTo>
                <a:cubicBezTo>
                  <a:pt x="25455" y="17815"/>
                  <a:pt x="28553" y="13148"/>
                  <a:pt x="30315" y="9137"/>
                </a:cubicBezTo>
                <a:cubicBezTo>
                  <a:pt x="32130" y="4993"/>
                  <a:pt x="32300" y="1993"/>
                  <a:pt x="30789" y="683"/>
                </a:cubicBezTo>
                <a:cubicBezTo>
                  <a:pt x="30263" y="226"/>
                  <a:pt x="29562" y="0"/>
                  <a:pt x="287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8393365" y="3997973"/>
            <a:ext cx="328768" cy="328769"/>
          </a:xfrm>
          <a:custGeom>
            <a:avLst/>
            <a:gdLst/>
            <a:ahLst/>
            <a:cxnLst/>
            <a:rect l="l" t="t" r="r" b="b"/>
            <a:pathLst>
              <a:path w="5884" h="5884" extrusionOk="0">
                <a:moveTo>
                  <a:pt x="2941" y="1"/>
                </a:moveTo>
                <a:cubicBezTo>
                  <a:pt x="1315" y="1"/>
                  <a:pt x="1" y="1315"/>
                  <a:pt x="1" y="2940"/>
                </a:cubicBezTo>
                <a:cubicBezTo>
                  <a:pt x="1" y="4566"/>
                  <a:pt x="1315" y="5884"/>
                  <a:pt x="2941" y="5884"/>
                </a:cubicBezTo>
                <a:cubicBezTo>
                  <a:pt x="4565" y="5884"/>
                  <a:pt x="5883" y="4566"/>
                  <a:pt x="5883" y="2940"/>
                </a:cubicBezTo>
                <a:cubicBezTo>
                  <a:pt x="5883" y="1315"/>
                  <a:pt x="4565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4"/>
          <p:cNvSpPr/>
          <p:nvPr/>
        </p:nvSpPr>
        <p:spPr>
          <a:xfrm>
            <a:off x="8504337" y="4079888"/>
            <a:ext cx="217801" cy="246856"/>
          </a:xfrm>
          <a:custGeom>
            <a:avLst/>
            <a:gdLst/>
            <a:ahLst/>
            <a:cxnLst/>
            <a:rect l="l" t="t" r="r" b="b"/>
            <a:pathLst>
              <a:path w="3898" h="4418" extrusionOk="0">
                <a:moveTo>
                  <a:pt x="3500" y="0"/>
                </a:moveTo>
                <a:cubicBezTo>
                  <a:pt x="3095" y="1228"/>
                  <a:pt x="2405" y="2364"/>
                  <a:pt x="1523" y="3372"/>
                </a:cubicBezTo>
                <a:cubicBezTo>
                  <a:pt x="1072" y="3747"/>
                  <a:pt x="549" y="4054"/>
                  <a:pt x="0" y="4255"/>
                </a:cubicBezTo>
                <a:cubicBezTo>
                  <a:pt x="299" y="4357"/>
                  <a:pt x="621" y="4418"/>
                  <a:pt x="955" y="4418"/>
                </a:cubicBezTo>
                <a:cubicBezTo>
                  <a:pt x="2579" y="4418"/>
                  <a:pt x="3897" y="3100"/>
                  <a:pt x="3897" y="1474"/>
                </a:cubicBezTo>
                <a:cubicBezTo>
                  <a:pt x="3897" y="937"/>
                  <a:pt x="3750" y="437"/>
                  <a:pt x="3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"/>
          <p:cNvSpPr/>
          <p:nvPr/>
        </p:nvSpPr>
        <p:spPr>
          <a:xfrm>
            <a:off x="9173126" y="4833829"/>
            <a:ext cx="265909" cy="265686"/>
          </a:xfrm>
          <a:custGeom>
            <a:avLst/>
            <a:gdLst/>
            <a:ahLst/>
            <a:cxnLst/>
            <a:rect l="l" t="t" r="r" b="b"/>
            <a:pathLst>
              <a:path w="4759" h="4755" extrusionOk="0">
                <a:moveTo>
                  <a:pt x="2380" y="0"/>
                </a:moveTo>
                <a:cubicBezTo>
                  <a:pt x="1065" y="0"/>
                  <a:pt x="0" y="1065"/>
                  <a:pt x="0" y="2379"/>
                </a:cubicBezTo>
                <a:cubicBezTo>
                  <a:pt x="0" y="3690"/>
                  <a:pt x="1065" y="4754"/>
                  <a:pt x="2380" y="4754"/>
                </a:cubicBezTo>
                <a:cubicBezTo>
                  <a:pt x="3694" y="4754"/>
                  <a:pt x="4759" y="3690"/>
                  <a:pt x="4759" y="2379"/>
                </a:cubicBezTo>
                <a:cubicBezTo>
                  <a:pt x="4759" y="1065"/>
                  <a:pt x="3694" y="0"/>
                  <a:pt x="2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"/>
          <p:cNvSpPr/>
          <p:nvPr/>
        </p:nvSpPr>
        <p:spPr>
          <a:xfrm>
            <a:off x="9183464" y="4856068"/>
            <a:ext cx="255572" cy="243447"/>
          </a:xfrm>
          <a:custGeom>
            <a:avLst/>
            <a:gdLst/>
            <a:ahLst/>
            <a:cxnLst/>
            <a:rect l="l" t="t" r="r" b="b"/>
            <a:pathLst>
              <a:path w="4574" h="4357" extrusionOk="0">
                <a:moveTo>
                  <a:pt x="3513" y="1"/>
                </a:moveTo>
                <a:cubicBezTo>
                  <a:pt x="3263" y="1099"/>
                  <a:pt x="2698" y="2041"/>
                  <a:pt x="1596" y="2455"/>
                </a:cubicBezTo>
                <a:cubicBezTo>
                  <a:pt x="1081" y="2674"/>
                  <a:pt x="543" y="2830"/>
                  <a:pt x="1" y="2902"/>
                </a:cubicBezTo>
                <a:cubicBezTo>
                  <a:pt x="361" y="3758"/>
                  <a:pt x="1210" y="4356"/>
                  <a:pt x="2195" y="4356"/>
                </a:cubicBezTo>
                <a:cubicBezTo>
                  <a:pt x="3509" y="4356"/>
                  <a:pt x="4574" y="3292"/>
                  <a:pt x="4574" y="1981"/>
                </a:cubicBezTo>
                <a:cubicBezTo>
                  <a:pt x="4574" y="1151"/>
                  <a:pt x="4153" y="424"/>
                  <a:pt x="3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"/>
          <p:cNvSpPr/>
          <p:nvPr/>
        </p:nvSpPr>
        <p:spPr>
          <a:xfrm>
            <a:off x="7494028" y="4262548"/>
            <a:ext cx="265686" cy="265909"/>
          </a:xfrm>
          <a:custGeom>
            <a:avLst/>
            <a:gdLst/>
            <a:ahLst/>
            <a:cxnLst/>
            <a:rect l="l" t="t" r="r" b="b"/>
            <a:pathLst>
              <a:path w="4755" h="4759" extrusionOk="0">
                <a:moveTo>
                  <a:pt x="2380" y="1"/>
                </a:moveTo>
                <a:cubicBezTo>
                  <a:pt x="1065" y="1"/>
                  <a:pt x="1" y="1065"/>
                  <a:pt x="1" y="2380"/>
                </a:cubicBezTo>
                <a:cubicBezTo>
                  <a:pt x="1" y="3694"/>
                  <a:pt x="1065" y="4759"/>
                  <a:pt x="2380" y="4759"/>
                </a:cubicBezTo>
                <a:cubicBezTo>
                  <a:pt x="3690" y="4759"/>
                  <a:pt x="4755" y="3694"/>
                  <a:pt x="4755" y="2380"/>
                </a:cubicBezTo>
                <a:cubicBezTo>
                  <a:pt x="4755" y="1065"/>
                  <a:pt x="3690" y="1"/>
                  <a:pt x="238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4"/>
          <p:cNvSpPr/>
          <p:nvPr/>
        </p:nvSpPr>
        <p:spPr>
          <a:xfrm>
            <a:off x="7496598" y="4316078"/>
            <a:ext cx="263115" cy="212381"/>
          </a:xfrm>
          <a:custGeom>
            <a:avLst/>
            <a:gdLst/>
            <a:ahLst/>
            <a:cxnLst/>
            <a:rect l="l" t="t" r="r" b="b"/>
            <a:pathLst>
              <a:path w="4709" h="3801" extrusionOk="0">
                <a:moveTo>
                  <a:pt x="4235" y="1"/>
                </a:moveTo>
                <a:cubicBezTo>
                  <a:pt x="3902" y="600"/>
                  <a:pt x="3474" y="1126"/>
                  <a:pt x="2906" y="1505"/>
                </a:cubicBezTo>
                <a:cubicBezTo>
                  <a:pt x="2332" y="1937"/>
                  <a:pt x="1737" y="2121"/>
                  <a:pt x="1158" y="2121"/>
                </a:cubicBezTo>
                <a:cubicBezTo>
                  <a:pt x="761" y="2121"/>
                  <a:pt x="371" y="2035"/>
                  <a:pt x="0" y="1884"/>
                </a:cubicBezTo>
                <a:lnTo>
                  <a:pt x="0" y="1884"/>
                </a:lnTo>
                <a:cubicBezTo>
                  <a:pt x="217" y="2974"/>
                  <a:pt x="1179" y="3801"/>
                  <a:pt x="2334" y="3801"/>
                </a:cubicBezTo>
                <a:cubicBezTo>
                  <a:pt x="3644" y="3801"/>
                  <a:pt x="4709" y="2736"/>
                  <a:pt x="4709" y="1422"/>
                </a:cubicBezTo>
                <a:cubicBezTo>
                  <a:pt x="4709" y="887"/>
                  <a:pt x="4535" y="399"/>
                  <a:pt x="42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8764387" y="3215925"/>
            <a:ext cx="265965" cy="265853"/>
          </a:xfrm>
          <a:custGeom>
            <a:avLst/>
            <a:gdLst/>
            <a:ahLst/>
            <a:cxnLst/>
            <a:rect l="l" t="t" r="r" b="b"/>
            <a:pathLst>
              <a:path w="4760" h="4758" extrusionOk="0">
                <a:moveTo>
                  <a:pt x="2380" y="0"/>
                </a:moveTo>
                <a:cubicBezTo>
                  <a:pt x="1069" y="0"/>
                  <a:pt x="1" y="1069"/>
                  <a:pt x="1" y="2379"/>
                </a:cubicBezTo>
                <a:cubicBezTo>
                  <a:pt x="1" y="3694"/>
                  <a:pt x="1069" y="4758"/>
                  <a:pt x="2380" y="4758"/>
                </a:cubicBezTo>
                <a:cubicBezTo>
                  <a:pt x="3694" y="4758"/>
                  <a:pt x="4759" y="3694"/>
                  <a:pt x="4759" y="2379"/>
                </a:cubicBezTo>
                <a:cubicBezTo>
                  <a:pt x="4759" y="1069"/>
                  <a:pt x="3694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8786012" y="3271187"/>
            <a:ext cx="244341" cy="210593"/>
          </a:xfrm>
          <a:custGeom>
            <a:avLst/>
            <a:gdLst/>
            <a:ahLst/>
            <a:cxnLst/>
            <a:rect l="l" t="t" r="r" b="b"/>
            <a:pathLst>
              <a:path w="4373" h="3769" extrusionOk="0">
                <a:moveTo>
                  <a:pt x="3921" y="0"/>
                </a:moveTo>
                <a:cubicBezTo>
                  <a:pt x="3159" y="1534"/>
                  <a:pt x="1678" y="2572"/>
                  <a:pt x="0" y="2686"/>
                </a:cubicBezTo>
                <a:cubicBezTo>
                  <a:pt x="425" y="3337"/>
                  <a:pt x="1159" y="3769"/>
                  <a:pt x="1993" y="3769"/>
                </a:cubicBezTo>
                <a:cubicBezTo>
                  <a:pt x="3307" y="3769"/>
                  <a:pt x="4372" y="2705"/>
                  <a:pt x="4372" y="1390"/>
                </a:cubicBezTo>
                <a:cubicBezTo>
                  <a:pt x="4372" y="871"/>
                  <a:pt x="4205" y="390"/>
                  <a:pt x="3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12;p24"/>
          <p:cNvGrpSpPr/>
          <p:nvPr/>
        </p:nvGrpSpPr>
        <p:grpSpPr>
          <a:xfrm>
            <a:off x="8393365" y="2786769"/>
            <a:ext cx="432907" cy="292884"/>
            <a:chOff x="1190625" y="1085500"/>
            <a:chExt cx="5228350" cy="3537250"/>
          </a:xfrm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538;p24"/>
          <p:cNvGrpSpPr/>
          <p:nvPr/>
        </p:nvGrpSpPr>
        <p:grpSpPr>
          <a:xfrm>
            <a:off x="7153472" y="4616903"/>
            <a:ext cx="317488" cy="418268"/>
            <a:chOff x="1787400" y="238125"/>
            <a:chExt cx="3968600" cy="5228350"/>
          </a:xfrm>
        </p:grpSpPr>
        <p:sp>
          <p:nvSpPr>
            <p:cNvPr id="539" name="Google Shape;539;p24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544;p24"/>
          <p:cNvGrpSpPr/>
          <p:nvPr/>
        </p:nvGrpSpPr>
        <p:grpSpPr>
          <a:xfrm>
            <a:off x="7265430" y="3314378"/>
            <a:ext cx="432722" cy="420882"/>
            <a:chOff x="1201025" y="238125"/>
            <a:chExt cx="5375425" cy="5228350"/>
          </a:xfrm>
        </p:grpSpPr>
        <p:sp>
          <p:nvSpPr>
            <p:cNvPr id="545" name="Google Shape;545;p24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D1D96E-E58C-9B18-B53E-06B9ECAFB81A}"/>
              </a:ext>
            </a:extLst>
          </p:cNvPr>
          <p:cNvSpPr txBox="1"/>
          <p:nvPr/>
        </p:nvSpPr>
        <p:spPr>
          <a:xfrm>
            <a:off x="1540191" y="834295"/>
            <a:ext cx="72860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/>
              <a:t>Kalian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mencampur</a:t>
            </a:r>
            <a:r>
              <a:rPr lang="en-ID" sz="1600" dirty="0"/>
              <a:t> air dan gula. Gula yang </a:t>
            </a:r>
            <a:r>
              <a:rPr lang="en-ID" sz="1600" dirty="0" err="1"/>
              <a:t>awalnya</a:t>
            </a:r>
            <a:r>
              <a:rPr lang="en-ID" sz="1600" dirty="0"/>
              <a:t> </a:t>
            </a:r>
            <a:r>
              <a:rPr lang="en-ID" sz="1600" dirty="0" err="1"/>
              <a:t>berwujud</a:t>
            </a:r>
            <a:r>
              <a:rPr lang="en-ID" sz="1600" dirty="0"/>
              <a:t> </a:t>
            </a:r>
            <a:r>
              <a:rPr lang="en-ID" sz="1600" dirty="0" err="1"/>
              <a:t>padatan</a:t>
            </a:r>
            <a:r>
              <a:rPr lang="en-ID" sz="1600" dirty="0"/>
              <a:t> </a:t>
            </a:r>
            <a:r>
              <a:rPr lang="en-ID" sz="1600" dirty="0" err="1"/>
              <a:t>diaduk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air </a:t>
            </a:r>
            <a:r>
              <a:rPr lang="en-ID" sz="1600" dirty="0" err="1"/>
              <a:t>sehingga</a:t>
            </a:r>
            <a:r>
              <a:rPr lang="en-ID" sz="1600" dirty="0"/>
              <a:t> gula </a:t>
            </a:r>
            <a:r>
              <a:rPr lang="en-ID" sz="1600" dirty="0" err="1"/>
              <a:t>larut</a:t>
            </a:r>
            <a:r>
              <a:rPr lang="en-ID" sz="1600" dirty="0"/>
              <a:t>. </a:t>
            </a:r>
            <a:r>
              <a:rPr lang="en-ID" sz="1600" b="1" u="sng" dirty="0"/>
              <a:t>Gula yang </a:t>
            </a:r>
            <a:r>
              <a:rPr lang="en-ID" sz="1600" b="1" u="sng" dirty="0" err="1"/>
              <a:t>larut</a:t>
            </a:r>
            <a:r>
              <a:rPr lang="en-ID" sz="1600" b="1" u="sng" dirty="0"/>
              <a:t> </a:t>
            </a:r>
            <a:r>
              <a:rPr lang="en-ID" sz="1600" b="1" u="sng" dirty="0" err="1"/>
              <a:t>menyatu</a:t>
            </a:r>
            <a:r>
              <a:rPr lang="en-ID" sz="1600" b="1" u="sng" dirty="0"/>
              <a:t> </a:t>
            </a:r>
            <a:r>
              <a:rPr lang="en-ID" sz="1600" b="1" u="sng" dirty="0" err="1"/>
              <a:t>dalam</a:t>
            </a:r>
            <a:r>
              <a:rPr lang="en-ID" sz="1600" b="1" u="sng" dirty="0"/>
              <a:t> air </a:t>
            </a:r>
            <a:r>
              <a:rPr lang="en-ID" sz="1600" b="1" u="sng" dirty="0" err="1"/>
              <a:t>itulah</a:t>
            </a:r>
            <a:r>
              <a:rPr lang="en-ID" sz="1600" b="1" u="sng" dirty="0"/>
              <a:t> </a:t>
            </a:r>
            <a:r>
              <a:rPr lang="en-ID" sz="1600" b="1" u="sng" dirty="0" err="1"/>
              <a:t>contoh</a:t>
            </a:r>
            <a:r>
              <a:rPr lang="en-ID" sz="1600" b="1" u="sng" dirty="0"/>
              <a:t> </a:t>
            </a:r>
            <a:r>
              <a:rPr lang="en-ID" sz="1600" b="1" u="sng" dirty="0" err="1"/>
              <a:t>dari</a:t>
            </a:r>
            <a:r>
              <a:rPr lang="en-ID" sz="1600" b="1" u="sng" dirty="0"/>
              <a:t> </a:t>
            </a:r>
            <a:r>
              <a:rPr lang="en-ID" sz="1600" b="1" u="sng" dirty="0" err="1"/>
              <a:t>laruran</a:t>
            </a:r>
            <a:r>
              <a:rPr lang="en-ID" sz="1600" b="1" u="sng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/>
              <a:t>Air yang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melarutkan</a:t>
            </a:r>
            <a:r>
              <a:rPr lang="en-ID" sz="1600" dirty="0"/>
              <a:t> </a:t>
            </a:r>
            <a:r>
              <a:rPr lang="en-ID" sz="1600" dirty="0" err="1"/>
              <a:t>zat</a:t>
            </a:r>
            <a:r>
              <a:rPr lang="en-ID" sz="1600" dirty="0"/>
              <a:t> lain </a:t>
            </a:r>
            <a:r>
              <a:rPr lang="en-ID" sz="1600" dirty="0" err="1"/>
              <a:t>dikenal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800" b="1" u="sng" dirty="0" err="1"/>
              <a:t>zat</a:t>
            </a:r>
            <a:r>
              <a:rPr lang="en-ID" sz="1800" b="1" u="sng" dirty="0"/>
              <a:t> </a:t>
            </a:r>
            <a:r>
              <a:rPr lang="en-ID" sz="1800" b="1" u="sng" dirty="0" err="1"/>
              <a:t>pelarut</a:t>
            </a:r>
            <a:r>
              <a:rPr lang="en-ID" sz="1600" dirty="0"/>
              <a:t>. </a:t>
            </a:r>
            <a:r>
              <a:rPr lang="en-ID" sz="1600" dirty="0" err="1"/>
              <a:t>Sementara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zat</a:t>
            </a:r>
            <a:r>
              <a:rPr lang="en-ID" sz="1600" dirty="0"/>
              <a:t> yang </a:t>
            </a:r>
            <a:r>
              <a:rPr lang="en-ID" sz="1600" dirty="0" err="1"/>
              <a:t>dilarutkan</a:t>
            </a:r>
            <a:r>
              <a:rPr lang="en-ID" sz="1600" dirty="0"/>
              <a:t> </a:t>
            </a:r>
            <a:r>
              <a:rPr lang="en-ID" sz="1600" dirty="0" err="1"/>
              <a:t>dikenal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800" b="1" u="sng" dirty="0" err="1"/>
              <a:t>zat</a:t>
            </a:r>
            <a:r>
              <a:rPr lang="en-ID" sz="1800" b="1" u="sng" dirty="0"/>
              <a:t> </a:t>
            </a:r>
            <a:r>
              <a:rPr lang="en-ID" sz="1800" b="1" u="sng" dirty="0" err="1"/>
              <a:t>terlarut</a:t>
            </a:r>
            <a:r>
              <a:rPr lang="en-ID" sz="1600" dirty="0"/>
              <a:t>.</a:t>
            </a:r>
          </a:p>
        </p:txBody>
      </p:sp>
      <p:pic>
        <p:nvPicPr>
          <p:cNvPr id="1026" name="Picture 2" descr="Hangry Joes Hot Chicken">
            <a:extLst>
              <a:ext uri="{FF2B5EF4-FFF2-40B4-BE49-F238E27FC236}">
                <a16:creationId xmlns:a16="http://schemas.microsoft.com/office/drawing/2014/main" id="{7C1BD13A-7F94-FE10-CA9F-09434D20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1" y="2519774"/>
            <a:ext cx="2499008" cy="24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8FF4B-38CA-250F-CF61-23531E1650EC}"/>
              </a:ext>
            </a:extLst>
          </p:cNvPr>
          <p:cNvSpPr txBox="1"/>
          <p:nvPr/>
        </p:nvSpPr>
        <p:spPr>
          <a:xfrm>
            <a:off x="2847792" y="2442373"/>
            <a:ext cx="41239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dirty="0"/>
              <a:t>&gt; </a:t>
            </a:r>
            <a:r>
              <a:rPr lang="en-ID" sz="1600" dirty="0" err="1"/>
              <a:t>Perlu</a:t>
            </a:r>
            <a:r>
              <a:rPr lang="en-ID" sz="1600" dirty="0"/>
              <a:t> kalian </a:t>
            </a:r>
            <a:r>
              <a:rPr lang="en-ID" sz="1600" dirty="0" err="1"/>
              <a:t>ketahui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minuman</a:t>
            </a:r>
            <a:r>
              <a:rPr lang="en-ID" sz="1600" dirty="0"/>
              <a:t> </a:t>
            </a:r>
            <a:r>
              <a:rPr lang="en-ID" sz="1600" dirty="0" err="1"/>
              <a:t>bersoda</a:t>
            </a:r>
            <a:r>
              <a:rPr lang="en-ID" sz="1600" dirty="0"/>
              <a:t> </a:t>
            </a:r>
            <a:r>
              <a:rPr lang="en-ID" sz="1600" dirty="0" err="1"/>
              <a:t>terbuat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perasa</a:t>
            </a:r>
            <a:r>
              <a:rPr lang="en-ID" sz="1600" dirty="0"/>
              <a:t>, </a:t>
            </a:r>
            <a:r>
              <a:rPr lang="en-ID" sz="1600" dirty="0" err="1"/>
              <a:t>pewarna</a:t>
            </a:r>
            <a:r>
              <a:rPr lang="en-ID" sz="1600" dirty="0"/>
              <a:t>, gula, dan gas </a:t>
            </a:r>
            <a:r>
              <a:rPr lang="en-ID" sz="1600" dirty="0" err="1"/>
              <a:t>karbon</a:t>
            </a:r>
            <a:r>
              <a:rPr lang="en-ID" sz="1600" dirty="0"/>
              <a:t> </a:t>
            </a:r>
            <a:r>
              <a:rPr lang="en-ID" sz="1600" dirty="0" err="1"/>
              <a:t>dioksida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pelarut</a:t>
            </a:r>
            <a:r>
              <a:rPr lang="en-ID" sz="1600" dirty="0"/>
              <a:t> air. </a:t>
            </a:r>
          </a:p>
          <a:p>
            <a:pPr algn="just"/>
            <a:r>
              <a:rPr lang="en-ID" sz="1600" dirty="0" err="1"/>
              <a:t>Biasanya</a:t>
            </a:r>
            <a:r>
              <a:rPr lang="en-ID" sz="1600" dirty="0"/>
              <a:t>, </a:t>
            </a:r>
            <a:r>
              <a:rPr lang="en-ID" sz="1600" dirty="0" err="1"/>
              <a:t>perasa</a:t>
            </a:r>
            <a:r>
              <a:rPr lang="en-ID" sz="1600" dirty="0"/>
              <a:t> dan </a:t>
            </a:r>
            <a:r>
              <a:rPr lang="en-ID" sz="1600" dirty="0" err="1"/>
              <a:t>pewarna</a:t>
            </a:r>
            <a:r>
              <a:rPr lang="en-ID" sz="1600" dirty="0"/>
              <a:t> </a:t>
            </a:r>
            <a:r>
              <a:rPr lang="en-ID" sz="1600" dirty="0" err="1"/>
              <a:t>minuman</a:t>
            </a:r>
            <a:r>
              <a:rPr lang="en-ID" sz="1600" dirty="0"/>
              <a:t> </a:t>
            </a:r>
            <a:r>
              <a:rPr lang="en-ID" sz="1600" dirty="0" err="1"/>
              <a:t>berwujud</a:t>
            </a:r>
            <a:r>
              <a:rPr lang="en-ID" sz="1600" dirty="0"/>
              <a:t> </a:t>
            </a:r>
            <a:r>
              <a:rPr lang="en-ID" sz="1600" b="1" i="1" dirty="0" err="1"/>
              <a:t>cair</a:t>
            </a:r>
            <a:r>
              <a:rPr lang="en-ID" sz="1600" dirty="0"/>
              <a:t>. Gula </a:t>
            </a:r>
            <a:r>
              <a:rPr lang="en-ID" sz="1600" dirty="0" err="1"/>
              <a:t>berwujud</a:t>
            </a:r>
            <a:r>
              <a:rPr lang="en-ID" sz="1600" dirty="0"/>
              <a:t> </a:t>
            </a:r>
            <a:r>
              <a:rPr lang="en-ID" sz="1600" b="1" i="1" dirty="0" err="1"/>
              <a:t>padat</a:t>
            </a:r>
            <a:r>
              <a:rPr lang="en-ID" sz="1600" dirty="0"/>
              <a:t>, </a:t>
            </a:r>
            <a:r>
              <a:rPr lang="en-ID" sz="1600" dirty="0" err="1"/>
              <a:t>sedangkan</a:t>
            </a:r>
            <a:r>
              <a:rPr lang="en-ID" sz="1600" dirty="0"/>
              <a:t> </a:t>
            </a:r>
            <a:r>
              <a:rPr lang="en-ID" sz="1600" dirty="0" err="1"/>
              <a:t>karbondioksida</a:t>
            </a:r>
            <a:r>
              <a:rPr lang="en-ID" sz="1600" dirty="0"/>
              <a:t> </a:t>
            </a:r>
            <a:r>
              <a:rPr lang="en-ID" sz="1600" dirty="0" err="1"/>
              <a:t>berwujud</a:t>
            </a:r>
            <a:r>
              <a:rPr lang="en-ID" sz="1600" dirty="0"/>
              <a:t> </a:t>
            </a:r>
            <a:r>
              <a:rPr lang="en-ID" sz="1600" b="1" i="1" u="sng" dirty="0"/>
              <a:t>gas</a:t>
            </a:r>
            <a:r>
              <a:rPr lang="en-ID" sz="1600" dirty="0"/>
              <a:t>. </a:t>
            </a:r>
          </a:p>
          <a:p>
            <a:pPr algn="just"/>
            <a:r>
              <a:rPr lang="en-ID" sz="1600" dirty="0"/>
              <a:t>&gt; </a:t>
            </a:r>
            <a:r>
              <a:rPr lang="en-ID" sz="1600" b="1" dirty="0" err="1"/>
              <a:t>Dengan</a:t>
            </a:r>
            <a:r>
              <a:rPr lang="en-ID" sz="1600" b="1" dirty="0"/>
              <a:t> </a:t>
            </a:r>
            <a:r>
              <a:rPr lang="en-ID" sz="1600" b="1" dirty="0" err="1"/>
              <a:t>demikian</a:t>
            </a:r>
            <a:r>
              <a:rPr lang="en-ID" sz="1600" b="1" dirty="0"/>
              <a:t>, </a:t>
            </a:r>
            <a:r>
              <a:rPr lang="en-ID" sz="1600" b="1" dirty="0" err="1"/>
              <a:t>ada</a:t>
            </a:r>
            <a:r>
              <a:rPr lang="en-ID" sz="1600" b="1" dirty="0"/>
              <a:t> </a:t>
            </a:r>
            <a:r>
              <a:rPr lang="en-ID" sz="1600" b="1" dirty="0" err="1"/>
              <a:t>berapakah</a:t>
            </a:r>
            <a:r>
              <a:rPr lang="en-ID" sz="1600" b="1" dirty="0"/>
              <a:t> </a:t>
            </a:r>
            <a:r>
              <a:rPr lang="en-ID" sz="1600" b="1" dirty="0" err="1"/>
              <a:t>wujud</a:t>
            </a:r>
            <a:r>
              <a:rPr lang="en-ID" sz="1600" b="1" dirty="0"/>
              <a:t> </a:t>
            </a:r>
            <a:r>
              <a:rPr lang="en-ID" sz="1600" b="1" dirty="0" err="1"/>
              <a:t>zat</a:t>
            </a:r>
            <a:r>
              <a:rPr lang="en-ID" sz="1600" b="1" dirty="0"/>
              <a:t> yang </a:t>
            </a:r>
            <a:r>
              <a:rPr lang="en-ID" sz="1600" b="1" dirty="0" err="1"/>
              <a:t>membentuk</a:t>
            </a:r>
            <a:r>
              <a:rPr lang="en-ID" sz="1600" b="1" dirty="0"/>
              <a:t> </a:t>
            </a:r>
            <a:r>
              <a:rPr lang="en-ID" sz="1600" b="1" dirty="0" err="1"/>
              <a:t>larutan</a:t>
            </a:r>
            <a:r>
              <a:rPr lang="en-ID" sz="1600" b="1" dirty="0"/>
              <a:t> </a:t>
            </a:r>
            <a:r>
              <a:rPr lang="en-ID" sz="1600" b="1" dirty="0" err="1"/>
              <a:t>minuman</a:t>
            </a:r>
            <a:r>
              <a:rPr lang="en-ID" sz="1600" b="1" dirty="0"/>
              <a:t> </a:t>
            </a:r>
            <a:r>
              <a:rPr lang="en-ID" sz="1600" b="1" dirty="0" err="1"/>
              <a:t>bersoda</a:t>
            </a:r>
            <a:r>
              <a:rPr lang="en-ID" sz="1600" b="1" dirty="0"/>
              <a:t>…??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117CC-9924-0D6C-963B-BA7D46D77C0B}"/>
              </a:ext>
            </a:extLst>
          </p:cNvPr>
          <p:cNvSpPr txBox="1"/>
          <p:nvPr/>
        </p:nvSpPr>
        <p:spPr>
          <a:xfrm>
            <a:off x="1490711" y="198995"/>
            <a:ext cx="72222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/>
              <a:t>Kalian </a:t>
            </a:r>
            <a:r>
              <a:rPr lang="en-ID" sz="1600" dirty="0" err="1"/>
              <a:t>tentu</a:t>
            </a:r>
            <a:r>
              <a:rPr lang="en-ID" sz="1600" dirty="0"/>
              <a:t> </a:t>
            </a:r>
            <a:r>
              <a:rPr lang="en-ID" sz="1600" dirty="0" err="1"/>
              <a:t>pernah</a:t>
            </a:r>
            <a:r>
              <a:rPr lang="en-ID" sz="1600" dirty="0"/>
              <a:t> </a:t>
            </a:r>
            <a:r>
              <a:rPr lang="en-ID" sz="1600" dirty="0" err="1"/>
              <a:t>menemukan</a:t>
            </a:r>
            <a:r>
              <a:rPr lang="en-ID" sz="1600" dirty="0"/>
              <a:t> </a:t>
            </a:r>
            <a:r>
              <a:rPr lang="en-ID" sz="1600" dirty="0" err="1"/>
              <a:t>larutan</a:t>
            </a:r>
            <a:r>
              <a:rPr lang="en-ID" sz="1600" dirty="0"/>
              <a:t> yang </a:t>
            </a:r>
            <a:r>
              <a:rPr lang="en-ID" sz="1600" dirty="0" err="1"/>
              <a:t>encer</a:t>
            </a:r>
            <a:r>
              <a:rPr lang="en-ID" sz="1600" dirty="0"/>
              <a:t> dan </a:t>
            </a:r>
            <a:r>
              <a:rPr lang="en-ID" sz="1600" dirty="0" err="1"/>
              <a:t>pekat</a:t>
            </a:r>
            <a:r>
              <a:rPr lang="en-ID" sz="1600" dirty="0"/>
              <a:t> (</a:t>
            </a:r>
            <a:r>
              <a:rPr lang="en-ID" sz="1600" dirty="0" err="1"/>
              <a:t>kental</a:t>
            </a:r>
            <a:r>
              <a:rPr lang="en-ID" sz="1600" dirty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/>
              <a:t>Keenceran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kepekatan</a:t>
            </a:r>
            <a:r>
              <a:rPr lang="en-ID" sz="1600" dirty="0"/>
              <a:t> </a:t>
            </a:r>
            <a:r>
              <a:rPr lang="en-ID" sz="1600" dirty="0" err="1"/>
              <a:t>larutan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bergantung</a:t>
            </a:r>
            <a:r>
              <a:rPr lang="en-ID" sz="1600" dirty="0"/>
              <a:t> pada </a:t>
            </a:r>
            <a:r>
              <a:rPr lang="en-ID" sz="1600" dirty="0" err="1"/>
              <a:t>konsentrasi</a:t>
            </a:r>
            <a:r>
              <a:rPr lang="en-ID" sz="1600" dirty="0"/>
              <a:t> </a:t>
            </a:r>
            <a:r>
              <a:rPr lang="en-ID" sz="1600" dirty="0" err="1"/>
              <a:t>larutan</a:t>
            </a:r>
            <a:r>
              <a:rPr lang="en-ID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/>
              <a:t>Konsentrasi</a:t>
            </a:r>
            <a:r>
              <a:rPr lang="en-ID" sz="1600" dirty="0"/>
              <a:t> </a:t>
            </a:r>
            <a:r>
              <a:rPr lang="en-ID" sz="1600" dirty="0" err="1"/>
              <a:t>larutan</a:t>
            </a:r>
            <a:r>
              <a:rPr lang="en-ID" sz="1600" dirty="0"/>
              <a:t> </a:t>
            </a:r>
            <a:r>
              <a:rPr lang="en-ID" sz="1600" dirty="0" err="1"/>
              <a:t>bergantung</a:t>
            </a:r>
            <a:r>
              <a:rPr lang="en-ID" sz="1600" dirty="0"/>
              <a:t> pada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b="1" dirty="0" err="1"/>
              <a:t>zat</a:t>
            </a:r>
            <a:r>
              <a:rPr lang="en-ID" sz="1600" b="1" dirty="0"/>
              <a:t> </a:t>
            </a:r>
            <a:r>
              <a:rPr lang="en-ID" sz="1600" b="1" dirty="0" err="1"/>
              <a:t>terlarut</a:t>
            </a:r>
            <a:r>
              <a:rPr lang="en-ID" sz="1600" b="1" dirty="0"/>
              <a:t> </a:t>
            </a:r>
            <a:r>
              <a:rPr lang="en-ID" sz="1600" dirty="0"/>
              <a:t>yang </a:t>
            </a:r>
            <a:r>
              <a:rPr lang="en-ID" sz="1600" dirty="0" err="1"/>
              <a:t>dicampur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ditambahkan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b="1" dirty="0" err="1"/>
              <a:t>zat</a:t>
            </a:r>
            <a:r>
              <a:rPr lang="en-ID" sz="1600" b="1" dirty="0"/>
              <a:t> </a:t>
            </a:r>
            <a:r>
              <a:rPr lang="en-ID" sz="1600" b="1" dirty="0" err="1"/>
              <a:t>pelarut</a:t>
            </a:r>
            <a:r>
              <a:rPr lang="en-ID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/>
              <a:t>Jika </a:t>
            </a:r>
            <a:r>
              <a:rPr lang="en-ID" sz="1600" b="1" dirty="0" err="1"/>
              <a:t>larutan</a:t>
            </a:r>
            <a:r>
              <a:rPr lang="en-ID" sz="1600" b="1" dirty="0"/>
              <a:t> yang </a:t>
            </a:r>
            <a:r>
              <a:rPr lang="en-ID" sz="1600" b="1" dirty="0" err="1"/>
              <a:t>terbentuk</a:t>
            </a:r>
            <a:r>
              <a:rPr lang="en-ID" sz="1600" b="1" dirty="0"/>
              <a:t> </a:t>
            </a:r>
            <a:r>
              <a:rPr lang="en-ID" sz="1600" b="1" dirty="0" err="1"/>
              <a:t>kental</a:t>
            </a:r>
            <a:r>
              <a:rPr lang="en-ID" sz="1600" b="1" dirty="0"/>
              <a:t> </a:t>
            </a:r>
            <a:r>
              <a:rPr lang="en-ID" sz="1600" b="1" dirty="0" err="1"/>
              <a:t>maka</a:t>
            </a:r>
            <a:r>
              <a:rPr lang="en-ID" sz="1600" b="1" dirty="0"/>
              <a:t> </a:t>
            </a:r>
            <a:r>
              <a:rPr lang="en-ID" sz="1600" b="1" dirty="0" err="1"/>
              <a:t>bagaimana</a:t>
            </a:r>
            <a:r>
              <a:rPr lang="en-ID" sz="1600" b="1" dirty="0"/>
              <a:t> </a:t>
            </a:r>
            <a:r>
              <a:rPr lang="en-ID" sz="1600" b="1" dirty="0" err="1"/>
              <a:t>campuran</a:t>
            </a:r>
            <a:r>
              <a:rPr lang="en-ID" sz="1600" b="1" dirty="0"/>
              <a:t> yang </a:t>
            </a:r>
            <a:r>
              <a:rPr lang="en-ID" sz="1600" b="1" dirty="0" err="1"/>
              <a:t>tersusun</a:t>
            </a:r>
            <a:r>
              <a:rPr lang="en-ID" sz="1600" b="1" dirty="0"/>
              <a:t>…??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/>
              <a:t>Jika </a:t>
            </a:r>
            <a:r>
              <a:rPr lang="en-ID" sz="1600" b="1" dirty="0" err="1"/>
              <a:t>larutan</a:t>
            </a:r>
            <a:r>
              <a:rPr lang="en-ID" sz="1600" b="1" dirty="0"/>
              <a:t> yang </a:t>
            </a:r>
            <a:r>
              <a:rPr lang="en-ID" sz="1600" b="1" dirty="0" err="1"/>
              <a:t>terbentuk</a:t>
            </a:r>
            <a:r>
              <a:rPr lang="en-ID" sz="1600" b="1" dirty="0"/>
              <a:t> </a:t>
            </a:r>
            <a:r>
              <a:rPr lang="en-ID" sz="1600" b="1" dirty="0" err="1"/>
              <a:t>encer</a:t>
            </a:r>
            <a:r>
              <a:rPr lang="en-ID" sz="1600" b="1" dirty="0"/>
              <a:t> </a:t>
            </a:r>
            <a:r>
              <a:rPr lang="en-ID" sz="1600" b="1" dirty="0" err="1"/>
              <a:t>maka</a:t>
            </a:r>
            <a:r>
              <a:rPr lang="en-ID" sz="1600" b="1" dirty="0"/>
              <a:t> </a:t>
            </a:r>
            <a:r>
              <a:rPr lang="en-ID" sz="1600" b="1" dirty="0" err="1"/>
              <a:t>bagaimana</a:t>
            </a:r>
            <a:r>
              <a:rPr lang="en-ID" sz="1600" b="1" dirty="0"/>
              <a:t> </a:t>
            </a:r>
            <a:r>
              <a:rPr lang="en-ID" sz="1600" b="1" dirty="0" err="1"/>
              <a:t>campuran</a:t>
            </a:r>
            <a:r>
              <a:rPr lang="en-ID" sz="1600" b="1" dirty="0"/>
              <a:t> yang </a:t>
            </a:r>
            <a:r>
              <a:rPr lang="en-ID" sz="1600" b="1" dirty="0" err="1"/>
              <a:t>tersusun</a:t>
            </a:r>
            <a:r>
              <a:rPr lang="en-ID" sz="1600" b="1" dirty="0"/>
              <a:t>…??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8863D-ABAA-11E3-6720-016AF3D1958C}"/>
              </a:ext>
            </a:extLst>
          </p:cNvPr>
          <p:cNvGrpSpPr/>
          <p:nvPr/>
        </p:nvGrpSpPr>
        <p:grpSpPr>
          <a:xfrm>
            <a:off x="3084150" y="2611823"/>
            <a:ext cx="4035334" cy="2521745"/>
            <a:chOff x="3084150" y="2611823"/>
            <a:chExt cx="4035334" cy="25217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4123AD-3966-EA3B-9EFA-75E54FCECF49}"/>
                </a:ext>
              </a:extLst>
            </p:cNvPr>
            <p:cNvGrpSpPr/>
            <p:nvPr/>
          </p:nvGrpSpPr>
          <p:grpSpPr>
            <a:xfrm>
              <a:off x="3084150" y="2611823"/>
              <a:ext cx="4035334" cy="2521745"/>
              <a:chOff x="3084150" y="2611823"/>
              <a:chExt cx="4035334" cy="2521745"/>
            </a:xfrm>
          </p:grpSpPr>
          <p:pic>
            <p:nvPicPr>
              <p:cNvPr id="2050" name="Picture 2" descr="Resep Cara Membuat Santan Kental &amp; Encer oleh NayNay - Cookpad">
                <a:extLst>
                  <a:ext uri="{FF2B5EF4-FFF2-40B4-BE49-F238E27FC236}">
                    <a16:creationId xmlns:a16="http://schemas.microsoft.com/office/drawing/2014/main" id="{66D30062-2E66-3C42-118F-6D3264E2D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837"/>
              <a:stretch/>
            </p:blipFill>
            <p:spPr bwMode="auto">
              <a:xfrm>
                <a:off x="3084150" y="2611823"/>
                <a:ext cx="4035334" cy="252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E85581-B846-7191-1032-6A43B30599CA}"/>
                  </a:ext>
                </a:extLst>
              </p:cNvPr>
              <p:cNvSpPr/>
              <p:nvPr/>
            </p:nvSpPr>
            <p:spPr>
              <a:xfrm>
                <a:off x="4820194" y="3762103"/>
                <a:ext cx="561703" cy="261257"/>
              </a:xfrm>
              <a:prstGeom prst="rect">
                <a:avLst/>
              </a:prstGeom>
              <a:solidFill>
                <a:srgbClr val="070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145A5D-19B1-0C85-7C29-5A1A49649346}"/>
                </a:ext>
              </a:extLst>
            </p:cNvPr>
            <p:cNvSpPr/>
            <p:nvPr/>
          </p:nvSpPr>
          <p:spPr>
            <a:xfrm>
              <a:off x="4728754" y="3762103"/>
              <a:ext cx="91440" cy="261257"/>
            </a:xfrm>
            <a:prstGeom prst="rect">
              <a:avLst/>
            </a:prstGeom>
            <a:solidFill>
              <a:srgbClr val="A69D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697369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5EE9-1E7D-9D2C-1BA2-049C11F6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2" y="473350"/>
            <a:ext cx="5590903" cy="1272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CC8F6-BC8E-69EA-8696-C39193BF49B7}"/>
              </a:ext>
            </a:extLst>
          </p:cNvPr>
          <p:cNvSpPr txBox="1"/>
          <p:nvPr/>
        </p:nvSpPr>
        <p:spPr>
          <a:xfrm>
            <a:off x="2299062" y="2052954"/>
            <a:ext cx="6270171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Jika </a:t>
            </a:r>
            <a:r>
              <a:rPr lang="en-ID" dirty="0" err="1"/>
              <a:t>jumlah</a:t>
            </a:r>
            <a:r>
              <a:rPr lang="en-ID" dirty="0"/>
              <a:t> at </a:t>
            </a:r>
            <a:r>
              <a:rPr lang="en-ID" dirty="0" err="1"/>
              <a:t>terlarutnya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,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terbentuk</a:t>
            </a:r>
            <a:r>
              <a:rPr lang="en-ID" dirty="0"/>
              <a:t> </a:t>
            </a:r>
            <a:r>
              <a:rPr lang="en-ID" b="1" dirty="0" err="1"/>
              <a:t>Larutan</a:t>
            </a:r>
            <a:r>
              <a:rPr lang="en-ID" b="1" dirty="0"/>
              <a:t> </a:t>
            </a:r>
            <a:r>
              <a:rPr lang="en-ID" b="1" dirty="0" err="1"/>
              <a:t>encer</a:t>
            </a:r>
            <a:r>
              <a:rPr lang="en-ID" b="1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Jika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terlarutnya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terbentuk</a:t>
            </a:r>
            <a:r>
              <a:rPr lang="en-ID" dirty="0"/>
              <a:t> </a:t>
            </a:r>
            <a:r>
              <a:rPr lang="en-ID" b="1" dirty="0" err="1"/>
              <a:t>Larutan</a:t>
            </a:r>
            <a:r>
              <a:rPr lang="en-ID" b="1" dirty="0"/>
              <a:t> </a:t>
            </a:r>
            <a:r>
              <a:rPr lang="en-ID" b="1" dirty="0" err="1"/>
              <a:t>pekat</a:t>
            </a:r>
            <a:r>
              <a:rPr lang="en-ID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Jika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terlarut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yang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sehinggapelarut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melarutkan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, </a:t>
            </a:r>
            <a:r>
              <a:rPr lang="en-ID" dirty="0" err="1"/>
              <a:t>larutan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 err="1"/>
              <a:t>Larutan</a:t>
            </a:r>
            <a:r>
              <a:rPr lang="en-ID" b="1" dirty="0"/>
              <a:t> </a:t>
            </a:r>
            <a:r>
              <a:rPr lang="en-ID" b="1" dirty="0" err="1"/>
              <a:t>jenuh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141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ctrTitle"/>
          </p:nvPr>
        </p:nvSpPr>
        <p:spPr>
          <a:xfrm>
            <a:off x="1540191" y="271641"/>
            <a:ext cx="2287225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Black" panose="020B0A04020102020204" pitchFamily="34" charset="0"/>
              </a:rPr>
              <a:t>SUSPENSI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7665514" y="3106687"/>
            <a:ext cx="1784480" cy="2111069"/>
          </a:xfrm>
          <a:custGeom>
            <a:avLst/>
            <a:gdLst/>
            <a:ahLst/>
            <a:cxnLst/>
            <a:rect l="l" t="t" r="r" b="b"/>
            <a:pathLst>
              <a:path w="31937" h="37782" extrusionOk="0">
                <a:moveTo>
                  <a:pt x="5016" y="728"/>
                </a:moveTo>
                <a:cubicBezTo>
                  <a:pt x="8561" y="728"/>
                  <a:pt x="15467" y="6766"/>
                  <a:pt x="21285" y="15244"/>
                </a:cubicBezTo>
                <a:cubicBezTo>
                  <a:pt x="27906" y="24895"/>
                  <a:pt x="31065" y="34721"/>
                  <a:pt x="28182" y="36699"/>
                </a:cubicBezTo>
                <a:cubicBezTo>
                  <a:pt x="27832" y="36939"/>
                  <a:pt x="27406" y="37054"/>
                  <a:pt x="26916" y="37054"/>
                </a:cubicBezTo>
                <a:cubicBezTo>
                  <a:pt x="23371" y="37054"/>
                  <a:pt x="16469" y="31018"/>
                  <a:pt x="10652" y="22539"/>
                </a:cubicBezTo>
                <a:cubicBezTo>
                  <a:pt x="4027" y="12887"/>
                  <a:pt x="867" y="3062"/>
                  <a:pt x="3750" y="1084"/>
                </a:cubicBezTo>
                <a:cubicBezTo>
                  <a:pt x="4098" y="845"/>
                  <a:pt x="4527" y="728"/>
                  <a:pt x="5016" y="728"/>
                </a:cubicBezTo>
                <a:close/>
                <a:moveTo>
                  <a:pt x="4965" y="0"/>
                </a:moveTo>
                <a:cubicBezTo>
                  <a:pt x="4337" y="0"/>
                  <a:pt x="3785" y="152"/>
                  <a:pt x="3326" y="467"/>
                </a:cubicBezTo>
                <a:cubicBezTo>
                  <a:pt x="0" y="2751"/>
                  <a:pt x="2944" y="12634"/>
                  <a:pt x="10035" y="22963"/>
                </a:cubicBezTo>
                <a:cubicBezTo>
                  <a:pt x="16144" y="31869"/>
                  <a:pt x="23050" y="37781"/>
                  <a:pt x="26971" y="37781"/>
                </a:cubicBezTo>
                <a:cubicBezTo>
                  <a:pt x="27595" y="37781"/>
                  <a:pt x="28149" y="37630"/>
                  <a:pt x="28607" y="37316"/>
                </a:cubicBezTo>
                <a:cubicBezTo>
                  <a:pt x="31936" y="35031"/>
                  <a:pt x="28990" y="25153"/>
                  <a:pt x="21902" y="14819"/>
                </a:cubicBezTo>
                <a:cubicBezTo>
                  <a:pt x="15793" y="5915"/>
                  <a:pt x="8887" y="0"/>
                  <a:pt x="4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"/>
          <p:cNvSpPr/>
          <p:nvPr/>
        </p:nvSpPr>
        <p:spPr>
          <a:xfrm>
            <a:off x="7308237" y="3759939"/>
            <a:ext cx="2499009" cy="804712"/>
          </a:xfrm>
          <a:custGeom>
            <a:avLst/>
            <a:gdLst/>
            <a:ahLst/>
            <a:cxnLst/>
            <a:rect l="l" t="t" r="r" b="b"/>
            <a:pathLst>
              <a:path w="44725" h="14402" extrusionOk="0">
                <a:moveTo>
                  <a:pt x="21686" y="749"/>
                </a:moveTo>
                <a:cubicBezTo>
                  <a:pt x="21933" y="749"/>
                  <a:pt x="22179" y="749"/>
                  <a:pt x="22429" y="754"/>
                </a:cubicBezTo>
                <a:cubicBezTo>
                  <a:pt x="28258" y="814"/>
                  <a:pt x="33728" y="1572"/>
                  <a:pt x="37830" y="2894"/>
                </a:cubicBezTo>
                <a:cubicBezTo>
                  <a:pt x="41739" y="4151"/>
                  <a:pt x="43970" y="5803"/>
                  <a:pt x="43956" y="7424"/>
                </a:cubicBezTo>
                <a:cubicBezTo>
                  <a:pt x="43937" y="9045"/>
                  <a:pt x="41671" y="10647"/>
                  <a:pt x="37739" y="11826"/>
                </a:cubicBezTo>
                <a:cubicBezTo>
                  <a:pt x="33789" y="13007"/>
                  <a:pt x="28592" y="13651"/>
                  <a:pt x="23048" y="13651"/>
                </a:cubicBezTo>
                <a:cubicBezTo>
                  <a:pt x="22798" y="13651"/>
                  <a:pt x="22547" y="13650"/>
                  <a:pt x="22296" y="13647"/>
                </a:cubicBezTo>
                <a:cubicBezTo>
                  <a:pt x="16462" y="13587"/>
                  <a:pt x="10992" y="12829"/>
                  <a:pt x="6894" y="11507"/>
                </a:cubicBezTo>
                <a:cubicBezTo>
                  <a:pt x="2985" y="10249"/>
                  <a:pt x="750" y="8598"/>
                  <a:pt x="769" y="6981"/>
                </a:cubicBezTo>
                <a:cubicBezTo>
                  <a:pt x="784" y="5359"/>
                  <a:pt x="3050" y="3754"/>
                  <a:pt x="6985" y="2575"/>
                </a:cubicBezTo>
                <a:cubicBezTo>
                  <a:pt x="10936" y="1394"/>
                  <a:pt x="16133" y="749"/>
                  <a:pt x="21686" y="749"/>
                </a:cubicBezTo>
                <a:close/>
                <a:moveTo>
                  <a:pt x="21723" y="0"/>
                </a:moveTo>
                <a:cubicBezTo>
                  <a:pt x="16081" y="0"/>
                  <a:pt x="10797" y="652"/>
                  <a:pt x="6770" y="1859"/>
                </a:cubicBezTo>
                <a:cubicBezTo>
                  <a:pt x="2436" y="3155"/>
                  <a:pt x="38" y="4973"/>
                  <a:pt x="19" y="6973"/>
                </a:cubicBezTo>
                <a:cubicBezTo>
                  <a:pt x="0" y="8973"/>
                  <a:pt x="2356" y="10836"/>
                  <a:pt x="6663" y="12223"/>
                </a:cubicBezTo>
                <a:cubicBezTo>
                  <a:pt x="10833" y="13564"/>
                  <a:pt x="16383" y="14337"/>
                  <a:pt x="22288" y="14397"/>
                </a:cubicBezTo>
                <a:cubicBezTo>
                  <a:pt x="22538" y="14401"/>
                  <a:pt x="22784" y="14401"/>
                  <a:pt x="23034" y="14401"/>
                </a:cubicBezTo>
                <a:cubicBezTo>
                  <a:pt x="28660" y="14401"/>
                  <a:pt x="33933" y="13746"/>
                  <a:pt x="37952" y="12541"/>
                </a:cubicBezTo>
                <a:cubicBezTo>
                  <a:pt x="42285" y="11246"/>
                  <a:pt x="44683" y="9431"/>
                  <a:pt x="44702" y="7431"/>
                </a:cubicBezTo>
                <a:cubicBezTo>
                  <a:pt x="44725" y="5431"/>
                  <a:pt x="42365" y="3567"/>
                  <a:pt x="38057" y="2181"/>
                </a:cubicBezTo>
                <a:cubicBezTo>
                  <a:pt x="33887" y="836"/>
                  <a:pt x="28338" y="64"/>
                  <a:pt x="22436" y="4"/>
                </a:cubicBezTo>
                <a:cubicBezTo>
                  <a:pt x="22198" y="1"/>
                  <a:pt x="21960" y="0"/>
                  <a:pt x="21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7655344" y="3181002"/>
            <a:ext cx="1804763" cy="1962498"/>
          </a:xfrm>
          <a:custGeom>
            <a:avLst/>
            <a:gdLst/>
            <a:ahLst/>
            <a:cxnLst/>
            <a:rect l="l" t="t" r="r" b="b"/>
            <a:pathLst>
              <a:path w="32300" h="35123" extrusionOk="0">
                <a:moveTo>
                  <a:pt x="28702" y="743"/>
                </a:moveTo>
                <a:cubicBezTo>
                  <a:pt x="29368" y="743"/>
                  <a:pt x="29906" y="910"/>
                  <a:pt x="30296" y="1246"/>
                </a:cubicBezTo>
                <a:cubicBezTo>
                  <a:pt x="31520" y="2307"/>
                  <a:pt x="31277" y="5076"/>
                  <a:pt x="29630" y="8837"/>
                </a:cubicBezTo>
                <a:cubicBezTo>
                  <a:pt x="27899" y="12781"/>
                  <a:pt x="24842" y="17379"/>
                  <a:pt x="21020" y="21785"/>
                </a:cubicBezTo>
                <a:cubicBezTo>
                  <a:pt x="17201" y="26190"/>
                  <a:pt x="13080" y="29869"/>
                  <a:pt x="9417" y="32141"/>
                </a:cubicBezTo>
                <a:cubicBezTo>
                  <a:pt x="7038" y="33616"/>
                  <a:pt x="5024" y="34379"/>
                  <a:pt x="3595" y="34379"/>
                </a:cubicBezTo>
                <a:cubicBezTo>
                  <a:pt x="2929" y="34379"/>
                  <a:pt x="2390" y="34213"/>
                  <a:pt x="2000" y="33876"/>
                </a:cubicBezTo>
                <a:cubicBezTo>
                  <a:pt x="777" y="32815"/>
                  <a:pt x="1019" y="30050"/>
                  <a:pt x="2671" y="26288"/>
                </a:cubicBezTo>
                <a:cubicBezTo>
                  <a:pt x="4402" y="22342"/>
                  <a:pt x="7459" y="17743"/>
                  <a:pt x="11277" y="13337"/>
                </a:cubicBezTo>
                <a:cubicBezTo>
                  <a:pt x="15099" y="8933"/>
                  <a:pt x="19217" y="5254"/>
                  <a:pt x="22880" y="2982"/>
                </a:cubicBezTo>
                <a:cubicBezTo>
                  <a:pt x="25258" y="1508"/>
                  <a:pt x="27273" y="743"/>
                  <a:pt x="28702" y="743"/>
                </a:cubicBezTo>
                <a:close/>
                <a:moveTo>
                  <a:pt x="28711" y="0"/>
                </a:moveTo>
                <a:cubicBezTo>
                  <a:pt x="27115" y="0"/>
                  <a:pt x="24989" y="793"/>
                  <a:pt x="22485" y="2349"/>
                </a:cubicBezTo>
                <a:cubicBezTo>
                  <a:pt x="18762" y="4655"/>
                  <a:pt x="14581" y="8387"/>
                  <a:pt x="10712" y="12846"/>
                </a:cubicBezTo>
                <a:cubicBezTo>
                  <a:pt x="6845" y="17307"/>
                  <a:pt x="3743" y="21974"/>
                  <a:pt x="1985" y="25986"/>
                </a:cubicBezTo>
                <a:cubicBezTo>
                  <a:pt x="167" y="30129"/>
                  <a:pt x="0" y="33133"/>
                  <a:pt x="1512" y="34440"/>
                </a:cubicBezTo>
                <a:cubicBezTo>
                  <a:pt x="2038" y="34899"/>
                  <a:pt x="2735" y="35122"/>
                  <a:pt x="3588" y="35122"/>
                </a:cubicBezTo>
                <a:cubicBezTo>
                  <a:pt x="5182" y="35122"/>
                  <a:pt x="7308" y="34330"/>
                  <a:pt x="9815" y="32778"/>
                </a:cubicBezTo>
                <a:cubicBezTo>
                  <a:pt x="13539" y="30467"/>
                  <a:pt x="17717" y="26739"/>
                  <a:pt x="21584" y="22278"/>
                </a:cubicBezTo>
                <a:cubicBezTo>
                  <a:pt x="25455" y="17815"/>
                  <a:pt x="28553" y="13148"/>
                  <a:pt x="30315" y="9137"/>
                </a:cubicBezTo>
                <a:cubicBezTo>
                  <a:pt x="32130" y="4993"/>
                  <a:pt x="32300" y="1993"/>
                  <a:pt x="30789" y="683"/>
                </a:cubicBezTo>
                <a:cubicBezTo>
                  <a:pt x="30263" y="226"/>
                  <a:pt x="29562" y="0"/>
                  <a:pt x="287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8393365" y="3997973"/>
            <a:ext cx="328768" cy="328769"/>
          </a:xfrm>
          <a:custGeom>
            <a:avLst/>
            <a:gdLst/>
            <a:ahLst/>
            <a:cxnLst/>
            <a:rect l="l" t="t" r="r" b="b"/>
            <a:pathLst>
              <a:path w="5884" h="5884" extrusionOk="0">
                <a:moveTo>
                  <a:pt x="2941" y="1"/>
                </a:moveTo>
                <a:cubicBezTo>
                  <a:pt x="1315" y="1"/>
                  <a:pt x="1" y="1315"/>
                  <a:pt x="1" y="2940"/>
                </a:cubicBezTo>
                <a:cubicBezTo>
                  <a:pt x="1" y="4566"/>
                  <a:pt x="1315" y="5884"/>
                  <a:pt x="2941" y="5884"/>
                </a:cubicBezTo>
                <a:cubicBezTo>
                  <a:pt x="4565" y="5884"/>
                  <a:pt x="5883" y="4566"/>
                  <a:pt x="5883" y="2940"/>
                </a:cubicBezTo>
                <a:cubicBezTo>
                  <a:pt x="5883" y="1315"/>
                  <a:pt x="4565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4"/>
          <p:cNvSpPr/>
          <p:nvPr/>
        </p:nvSpPr>
        <p:spPr>
          <a:xfrm>
            <a:off x="8504337" y="4079888"/>
            <a:ext cx="217801" cy="246856"/>
          </a:xfrm>
          <a:custGeom>
            <a:avLst/>
            <a:gdLst/>
            <a:ahLst/>
            <a:cxnLst/>
            <a:rect l="l" t="t" r="r" b="b"/>
            <a:pathLst>
              <a:path w="3898" h="4418" extrusionOk="0">
                <a:moveTo>
                  <a:pt x="3500" y="0"/>
                </a:moveTo>
                <a:cubicBezTo>
                  <a:pt x="3095" y="1228"/>
                  <a:pt x="2405" y="2364"/>
                  <a:pt x="1523" y="3372"/>
                </a:cubicBezTo>
                <a:cubicBezTo>
                  <a:pt x="1072" y="3747"/>
                  <a:pt x="549" y="4054"/>
                  <a:pt x="0" y="4255"/>
                </a:cubicBezTo>
                <a:cubicBezTo>
                  <a:pt x="299" y="4357"/>
                  <a:pt x="621" y="4418"/>
                  <a:pt x="955" y="4418"/>
                </a:cubicBezTo>
                <a:cubicBezTo>
                  <a:pt x="2579" y="4418"/>
                  <a:pt x="3897" y="3100"/>
                  <a:pt x="3897" y="1474"/>
                </a:cubicBezTo>
                <a:cubicBezTo>
                  <a:pt x="3897" y="937"/>
                  <a:pt x="3750" y="437"/>
                  <a:pt x="3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"/>
          <p:cNvSpPr/>
          <p:nvPr/>
        </p:nvSpPr>
        <p:spPr>
          <a:xfrm>
            <a:off x="9173126" y="4833829"/>
            <a:ext cx="265909" cy="265686"/>
          </a:xfrm>
          <a:custGeom>
            <a:avLst/>
            <a:gdLst/>
            <a:ahLst/>
            <a:cxnLst/>
            <a:rect l="l" t="t" r="r" b="b"/>
            <a:pathLst>
              <a:path w="4759" h="4755" extrusionOk="0">
                <a:moveTo>
                  <a:pt x="2380" y="0"/>
                </a:moveTo>
                <a:cubicBezTo>
                  <a:pt x="1065" y="0"/>
                  <a:pt x="0" y="1065"/>
                  <a:pt x="0" y="2379"/>
                </a:cubicBezTo>
                <a:cubicBezTo>
                  <a:pt x="0" y="3690"/>
                  <a:pt x="1065" y="4754"/>
                  <a:pt x="2380" y="4754"/>
                </a:cubicBezTo>
                <a:cubicBezTo>
                  <a:pt x="3694" y="4754"/>
                  <a:pt x="4759" y="3690"/>
                  <a:pt x="4759" y="2379"/>
                </a:cubicBezTo>
                <a:cubicBezTo>
                  <a:pt x="4759" y="1065"/>
                  <a:pt x="3694" y="0"/>
                  <a:pt x="2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"/>
          <p:cNvSpPr/>
          <p:nvPr/>
        </p:nvSpPr>
        <p:spPr>
          <a:xfrm>
            <a:off x="9183464" y="4856068"/>
            <a:ext cx="255572" cy="243447"/>
          </a:xfrm>
          <a:custGeom>
            <a:avLst/>
            <a:gdLst/>
            <a:ahLst/>
            <a:cxnLst/>
            <a:rect l="l" t="t" r="r" b="b"/>
            <a:pathLst>
              <a:path w="4574" h="4357" extrusionOk="0">
                <a:moveTo>
                  <a:pt x="3513" y="1"/>
                </a:moveTo>
                <a:cubicBezTo>
                  <a:pt x="3263" y="1099"/>
                  <a:pt x="2698" y="2041"/>
                  <a:pt x="1596" y="2455"/>
                </a:cubicBezTo>
                <a:cubicBezTo>
                  <a:pt x="1081" y="2674"/>
                  <a:pt x="543" y="2830"/>
                  <a:pt x="1" y="2902"/>
                </a:cubicBezTo>
                <a:cubicBezTo>
                  <a:pt x="361" y="3758"/>
                  <a:pt x="1210" y="4356"/>
                  <a:pt x="2195" y="4356"/>
                </a:cubicBezTo>
                <a:cubicBezTo>
                  <a:pt x="3509" y="4356"/>
                  <a:pt x="4574" y="3292"/>
                  <a:pt x="4574" y="1981"/>
                </a:cubicBezTo>
                <a:cubicBezTo>
                  <a:pt x="4574" y="1151"/>
                  <a:pt x="4153" y="424"/>
                  <a:pt x="3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"/>
          <p:cNvSpPr/>
          <p:nvPr/>
        </p:nvSpPr>
        <p:spPr>
          <a:xfrm>
            <a:off x="7494028" y="4262548"/>
            <a:ext cx="265686" cy="265909"/>
          </a:xfrm>
          <a:custGeom>
            <a:avLst/>
            <a:gdLst/>
            <a:ahLst/>
            <a:cxnLst/>
            <a:rect l="l" t="t" r="r" b="b"/>
            <a:pathLst>
              <a:path w="4755" h="4759" extrusionOk="0">
                <a:moveTo>
                  <a:pt x="2380" y="1"/>
                </a:moveTo>
                <a:cubicBezTo>
                  <a:pt x="1065" y="1"/>
                  <a:pt x="1" y="1065"/>
                  <a:pt x="1" y="2380"/>
                </a:cubicBezTo>
                <a:cubicBezTo>
                  <a:pt x="1" y="3694"/>
                  <a:pt x="1065" y="4759"/>
                  <a:pt x="2380" y="4759"/>
                </a:cubicBezTo>
                <a:cubicBezTo>
                  <a:pt x="3690" y="4759"/>
                  <a:pt x="4755" y="3694"/>
                  <a:pt x="4755" y="2380"/>
                </a:cubicBezTo>
                <a:cubicBezTo>
                  <a:pt x="4755" y="1065"/>
                  <a:pt x="3690" y="1"/>
                  <a:pt x="238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4"/>
          <p:cNvSpPr/>
          <p:nvPr/>
        </p:nvSpPr>
        <p:spPr>
          <a:xfrm>
            <a:off x="7496598" y="4316078"/>
            <a:ext cx="263115" cy="212381"/>
          </a:xfrm>
          <a:custGeom>
            <a:avLst/>
            <a:gdLst/>
            <a:ahLst/>
            <a:cxnLst/>
            <a:rect l="l" t="t" r="r" b="b"/>
            <a:pathLst>
              <a:path w="4709" h="3801" extrusionOk="0">
                <a:moveTo>
                  <a:pt x="4235" y="1"/>
                </a:moveTo>
                <a:cubicBezTo>
                  <a:pt x="3902" y="600"/>
                  <a:pt x="3474" y="1126"/>
                  <a:pt x="2906" y="1505"/>
                </a:cubicBezTo>
                <a:cubicBezTo>
                  <a:pt x="2332" y="1937"/>
                  <a:pt x="1737" y="2121"/>
                  <a:pt x="1158" y="2121"/>
                </a:cubicBezTo>
                <a:cubicBezTo>
                  <a:pt x="761" y="2121"/>
                  <a:pt x="371" y="2035"/>
                  <a:pt x="0" y="1884"/>
                </a:cubicBezTo>
                <a:lnTo>
                  <a:pt x="0" y="1884"/>
                </a:lnTo>
                <a:cubicBezTo>
                  <a:pt x="217" y="2974"/>
                  <a:pt x="1179" y="3801"/>
                  <a:pt x="2334" y="3801"/>
                </a:cubicBezTo>
                <a:cubicBezTo>
                  <a:pt x="3644" y="3801"/>
                  <a:pt x="4709" y="2736"/>
                  <a:pt x="4709" y="1422"/>
                </a:cubicBezTo>
                <a:cubicBezTo>
                  <a:pt x="4709" y="887"/>
                  <a:pt x="4535" y="399"/>
                  <a:pt x="42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8764387" y="3215925"/>
            <a:ext cx="265965" cy="265853"/>
          </a:xfrm>
          <a:custGeom>
            <a:avLst/>
            <a:gdLst/>
            <a:ahLst/>
            <a:cxnLst/>
            <a:rect l="l" t="t" r="r" b="b"/>
            <a:pathLst>
              <a:path w="4760" h="4758" extrusionOk="0">
                <a:moveTo>
                  <a:pt x="2380" y="0"/>
                </a:moveTo>
                <a:cubicBezTo>
                  <a:pt x="1069" y="0"/>
                  <a:pt x="1" y="1069"/>
                  <a:pt x="1" y="2379"/>
                </a:cubicBezTo>
                <a:cubicBezTo>
                  <a:pt x="1" y="3694"/>
                  <a:pt x="1069" y="4758"/>
                  <a:pt x="2380" y="4758"/>
                </a:cubicBezTo>
                <a:cubicBezTo>
                  <a:pt x="3694" y="4758"/>
                  <a:pt x="4759" y="3694"/>
                  <a:pt x="4759" y="2379"/>
                </a:cubicBezTo>
                <a:cubicBezTo>
                  <a:pt x="4759" y="1069"/>
                  <a:pt x="3694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8786012" y="3271187"/>
            <a:ext cx="244341" cy="210593"/>
          </a:xfrm>
          <a:custGeom>
            <a:avLst/>
            <a:gdLst/>
            <a:ahLst/>
            <a:cxnLst/>
            <a:rect l="l" t="t" r="r" b="b"/>
            <a:pathLst>
              <a:path w="4373" h="3769" extrusionOk="0">
                <a:moveTo>
                  <a:pt x="3921" y="0"/>
                </a:moveTo>
                <a:cubicBezTo>
                  <a:pt x="3159" y="1534"/>
                  <a:pt x="1678" y="2572"/>
                  <a:pt x="0" y="2686"/>
                </a:cubicBezTo>
                <a:cubicBezTo>
                  <a:pt x="425" y="3337"/>
                  <a:pt x="1159" y="3769"/>
                  <a:pt x="1993" y="3769"/>
                </a:cubicBezTo>
                <a:cubicBezTo>
                  <a:pt x="3307" y="3769"/>
                  <a:pt x="4372" y="2705"/>
                  <a:pt x="4372" y="1390"/>
                </a:cubicBezTo>
                <a:cubicBezTo>
                  <a:pt x="4372" y="871"/>
                  <a:pt x="4205" y="390"/>
                  <a:pt x="3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12;p24"/>
          <p:cNvGrpSpPr/>
          <p:nvPr/>
        </p:nvGrpSpPr>
        <p:grpSpPr>
          <a:xfrm>
            <a:off x="8393365" y="2786769"/>
            <a:ext cx="432907" cy="292884"/>
            <a:chOff x="1190625" y="1085500"/>
            <a:chExt cx="5228350" cy="3537250"/>
          </a:xfrm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538;p24"/>
          <p:cNvGrpSpPr/>
          <p:nvPr/>
        </p:nvGrpSpPr>
        <p:grpSpPr>
          <a:xfrm>
            <a:off x="7153472" y="4616903"/>
            <a:ext cx="317488" cy="418268"/>
            <a:chOff x="1787400" y="238125"/>
            <a:chExt cx="3968600" cy="5228350"/>
          </a:xfrm>
        </p:grpSpPr>
        <p:sp>
          <p:nvSpPr>
            <p:cNvPr id="539" name="Google Shape;539;p24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544;p24"/>
          <p:cNvGrpSpPr/>
          <p:nvPr/>
        </p:nvGrpSpPr>
        <p:grpSpPr>
          <a:xfrm>
            <a:off x="7265430" y="3314378"/>
            <a:ext cx="432722" cy="420882"/>
            <a:chOff x="1201025" y="238125"/>
            <a:chExt cx="5375425" cy="5228350"/>
          </a:xfrm>
        </p:grpSpPr>
        <p:sp>
          <p:nvSpPr>
            <p:cNvPr id="545" name="Google Shape;545;p24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D1D96E-E58C-9B18-B53E-06B9ECAFB81A}"/>
              </a:ext>
            </a:extLst>
          </p:cNvPr>
          <p:cNvSpPr txBox="1"/>
          <p:nvPr/>
        </p:nvSpPr>
        <p:spPr>
          <a:xfrm>
            <a:off x="1540191" y="755756"/>
            <a:ext cx="7286081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Kalian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mencampur</a:t>
            </a:r>
            <a:r>
              <a:rPr lang="en-ID" sz="1600" dirty="0"/>
              <a:t> air dan </a:t>
            </a:r>
            <a:r>
              <a:rPr lang="en-ID" sz="1600" dirty="0" err="1"/>
              <a:t>pasir</a:t>
            </a:r>
            <a:r>
              <a:rPr lang="en-ID" sz="1600" dirty="0"/>
              <a:t>.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pasir</a:t>
            </a:r>
            <a:r>
              <a:rPr lang="en-ID" sz="1600" dirty="0"/>
              <a:t> </a:t>
            </a:r>
            <a:r>
              <a:rPr lang="en-ID" sz="1600" dirty="0" err="1"/>
              <a:t>dimasukkan</a:t>
            </a:r>
            <a:r>
              <a:rPr lang="en-ID" sz="1600" dirty="0"/>
              <a:t> </a:t>
            </a:r>
            <a:r>
              <a:rPr lang="en-ID" sz="1600" dirty="0" err="1"/>
              <a:t>kedalam</a:t>
            </a:r>
            <a:r>
              <a:rPr lang="en-ID" sz="1600" dirty="0"/>
              <a:t> air, </a:t>
            </a:r>
            <a:r>
              <a:rPr lang="en-ID" sz="1600" dirty="0" err="1"/>
              <a:t>pasir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tenggelam</a:t>
            </a:r>
            <a:r>
              <a:rPr lang="en-ID" sz="1600" dirty="0"/>
              <a:t> dan </a:t>
            </a:r>
            <a:r>
              <a:rPr lang="en-ID" sz="1600" dirty="0" err="1"/>
              <a:t>turun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dasar</a:t>
            </a:r>
            <a:r>
              <a:rPr lang="en-ID" sz="1600" dirty="0"/>
              <a:t> </a:t>
            </a:r>
            <a:r>
              <a:rPr lang="en-ID" sz="1600" dirty="0" err="1"/>
              <a:t>wadah</a:t>
            </a:r>
            <a:r>
              <a:rPr lang="en-ID" sz="1600" dirty="0"/>
              <a:t>.  Hal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dikarenakan</a:t>
            </a:r>
            <a:r>
              <a:rPr lang="en-ID" sz="1600" dirty="0"/>
              <a:t> </a:t>
            </a:r>
            <a:r>
              <a:rPr lang="en-ID" sz="1600" dirty="0" err="1"/>
              <a:t>partikel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massa</a:t>
            </a:r>
            <a:r>
              <a:rPr lang="en-ID" sz="1600" dirty="0"/>
              <a:t>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pasir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besar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partikel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massa</a:t>
            </a:r>
            <a:r>
              <a:rPr lang="en-ID" sz="1600" dirty="0"/>
              <a:t> </a:t>
            </a:r>
            <a:r>
              <a:rPr lang="en-ID" sz="1600" dirty="0" err="1"/>
              <a:t>jenis</a:t>
            </a:r>
            <a:r>
              <a:rPr lang="en-ID" sz="1600" dirty="0"/>
              <a:t> air. </a:t>
            </a:r>
            <a:r>
              <a:rPr lang="en-ID" sz="1600" dirty="0" err="1"/>
              <a:t>Larutan</a:t>
            </a:r>
            <a:r>
              <a:rPr lang="en-ID" sz="1600" dirty="0"/>
              <a:t> </a:t>
            </a:r>
            <a:r>
              <a:rPr lang="en-ID" sz="1600" dirty="0" err="1"/>
              <a:t>demikian</a:t>
            </a:r>
            <a:r>
              <a:rPr lang="en-ID" sz="1600" dirty="0"/>
              <a:t> yang </a:t>
            </a:r>
            <a:r>
              <a:rPr lang="en-ID" sz="1600" dirty="0" err="1"/>
              <a:t>disebut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b="1" u="sng" dirty="0" err="1"/>
              <a:t>suspensi</a:t>
            </a:r>
            <a:r>
              <a:rPr lang="en-ID" sz="1600" b="1" u="sng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8FF4B-38CA-250F-CF61-23531E1650EC}"/>
              </a:ext>
            </a:extLst>
          </p:cNvPr>
          <p:cNvSpPr txBox="1"/>
          <p:nvPr/>
        </p:nvSpPr>
        <p:spPr>
          <a:xfrm>
            <a:off x="3330387" y="2453921"/>
            <a:ext cx="3696538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600" dirty="0"/>
              <a:t>&gt; </a:t>
            </a:r>
            <a:r>
              <a:rPr lang="en-ID" sz="1600" dirty="0" err="1"/>
              <a:t>Contoh</a:t>
            </a:r>
            <a:r>
              <a:rPr lang="en-ID" sz="1600" dirty="0"/>
              <a:t> </a:t>
            </a:r>
            <a:r>
              <a:rPr lang="en-ID" sz="1600" dirty="0" err="1"/>
              <a:t>suspensi</a:t>
            </a:r>
            <a:r>
              <a:rPr lang="en-ID" sz="1600" dirty="0"/>
              <a:t> yang lain </a:t>
            </a:r>
            <a:r>
              <a:rPr lang="en-ID" sz="1600" dirty="0" err="1"/>
              <a:t>dapat</a:t>
            </a:r>
            <a:r>
              <a:rPr lang="en-ID" sz="1600" dirty="0"/>
              <a:t> kalian </a:t>
            </a:r>
            <a:r>
              <a:rPr lang="en-ID" sz="1600" dirty="0" err="1"/>
              <a:t>lihat</a:t>
            </a:r>
            <a:r>
              <a:rPr lang="en-ID" sz="1600" dirty="0"/>
              <a:t> pada </a:t>
            </a:r>
            <a:r>
              <a:rPr lang="en-ID" sz="1600" dirty="0" err="1"/>
              <a:t>larutan</a:t>
            </a:r>
            <a:r>
              <a:rPr lang="en-ID" sz="1600" dirty="0"/>
              <a:t> </a:t>
            </a:r>
            <a:r>
              <a:rPr lang="en-ID" sz="1600" dirty="0" err="1"/>
              <a:t>beberapa</a:t>
            </a:r>
            <a:r>
              <a:rPr lang="en-ID" sz="1600" dirty="0"/>
              <a:t>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obat-obatan</a:t>
            </a:r>
            <a:r>
              <a:rPr lang="en-ID" sz="1600" dirty="0"/>
              <a:t> </a:t>
            </a:r>
            <a:r>
              <a:rPr lang="en-ID" sz="1600" dirty="0" err="1"/>
              <a:t>puyer</a:t>
            </a:r>
            <a:r>
              <a:rPr lang="en-ID" sz="1600" dirty="0"/>
              <a:t> yang </a:t>
            </a:r>
            <a:r>
              <a:rPr lang="en-ID" sz="1600" dirty="0" err="1"/>
              <a:t>digerus</a:t>
            </a:r>
            <a:r>
              <a:rPr lang="en-ID" sz="1600" dirty="0"/>
              <a:t> dan </a:t>
            </a:r>
            <a:r>
              <a:rPr lang="en-ID" sz="1600" dirty="0" err="1"/>
              <a:t>ditambahkan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air.</a:t>
            </a:r>
            <a:endParaRPr lang="en-ID" sz="1600" b="1" dirty="0"/>
          </a:p>
        </p:txBody>
      </p:sp>
      <p:pic>
        <p:nvPicPr>
          <p:cNvPr id="3074" name="Picture 2" descr="Wow! Gerus 5 Butir Aspirin Lalu Jadikan Masker Muka Lalu Rasakan ...">
            <a:extLst>
              <a:ext uri="{FF2B5EF4-FFF2-40B4-BE49-F238E27FC236}">
                <a16:creationId xmlns:a16="http://schemas.microsoft.com/office/drawing/2014/main" id="{BCE4B660-478A-242D-93FB-C872D303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0" y="2413228"/>
            <a:ext cx="2829812" cy="23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77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ctrTitle"/>
          </p:nvPr>
        </p:nvSpPr>
        <p:spPr>
          <a:xfrm>
            <a:off x="1540191" y="271641"/>
            <a:ext cx="2287225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Black" panose="020B0A04020102020204" pitchFamily="34" charset="0"/>
              </a:rPr>
              <a:t>KOLOID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7665514" y="3106687"/>
            <a:ext cx="1784480" cy="2111069"/>
          </a:xfrm>
          <a:custGeom>
            <a:avLst/>
            <a:gdLst/>
            <a:ahLst/>
            <a:cxnLst/>
            <a:rect l="l" t="t" r="r" b="b"/>
            <a:pathLst>
              <a:path w="31937" h="37782" extrusionOk="0">
                <a:moveTo>
                  <a:pt x="5016" y="728"/>
                </a:moveTo>
                <a:cubicBezTo>
                  <a:pt x="8561" y="728"/>
                  <a:pt x="15467" y="6766"/>
                  <a:pt x="21285" y="15244"/>
                </a:cubicBezTo>
                <a:cubicBezTo>
                  <a:pt x="27906" y="24895"/>
                  <a:pt x="31065" y="34721"/>
                  <a:pt x="28182" y="36699"/>
                </a:cubicBezTo>
                <a:cubicBezTo>
                  <a:pt x="27832" y="36939"/>
                  <a:pt x="27406" y="37054"/>
                  <a:pt x="26916" y="37054"/>
                </a:cubicBezTo>
                <a:cubicBezTo>
                  <a:pt x="23371" y="37054"/>
                  <a:pt x="16469" y="31018"/>
                  <a:pt x="10652" y="22539"/>
                </a:cubicBezTo>
                <a:cubicBezTo>
                  <a:pt x="4027" y="12887"/>
                  <a:pt x="867" y="3062"/>
                  <a:pt x="3750" y="1084"/>
                </a:cubicBezTo>
                <a:cubicBezTo>
                  <a:pt x="4098" y="845"/>
                  <a:pt x="4527" y="728"/>
                  <a:pt x="5016" y="728"/>
                </a:cubicBezTo>
                <a:close/>
                <a:moveTo>
                  <a:pt x="4965" y="0"/>
                </a:moveTo>
                <a:cubicBezTo>
                  <a:pt x="4337" y="0"/>
                  <a:pt x="3785" y="152"/>
                  <a:pt x="3326" y="467"/>
                </a:cubicBezTo>
                <a:cubicBezTo>
                  <a:pt x="0" y="2751"/>
                  <a:pt x="2944" y="12634"/>
                  <a:pt x="10035" y="22963"/>
                </a:cubicBezTo>
                <a:cubicBezTo>
                  <a:pt x="16144" y="31869"/>
                  <a:pt x="23050" y="37781"/>
                  <a:pt x="26971" y="37781"/>
                </a:cubicBezTo>
                <a:cubicBezTo>
                  <a:pt x="27595" y="37781"/>
                  <a:pt x="28149" y="37630"/>
                  <a:pt x="28607" y="37316"/>
                </a:cubicBezTo>
                <a:cubicBezTo>
                  <a:pt x="31936" y="35031"/>
                  <a:pt x="28990" y="25153"/>
                  <a:pt x="21902" y="14819"/>
                </a:cubicBezTo>
                <a:cubicBezTo>
                  <a:pt x="15793" y="5915"/>
                  <a:pt x="8887" y="0"/>
                  <a:pt x="4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"/>
          <p:cNvSpPr/>
          <p:nvPr/>
        </p:nvSpPr>
        <p:spPr>
          <a:xfrm>
            <a:off x="7308237" y="3759939"/>
            <a:ext cx="2499009" cy="804712"/>
          </a:xfrm>
          <a:custGeom>
            <a:avLst/>
            <a:gdLst/>
            <a:ahLst/>
            <a:cxnLst/>
            <a:rect l="l" t="t" r="r" b="b"/>
            <a:pathLst>
              <a:path w="44725" h="14402" extrusionOk="0">
                <a:moveTo>
                  <a:pt x="21686" y="749"/>
                </a:moveTo>
                <a:cubicBezTo>
                  <a:pt x="21933" y="749"/>
                  <a:pt x="22179" y="749"/>
                  <a:pt x="22429" y="754"/>
                </a:cubicBezTo>
                <a:cubicBezTo>
                  <a:pt x="28258" y="814"/>
                  <a:pt x="33728" y="1572"/>
                  <a:pt x="37830" y="2894"/>
                </a:cubicBezTo>
                <a:cubicBezTo>
                  <a:pt x="41739" y="4151"/>
                  <a:pt x="43970" y="5803"/>
                  <a:pt x="43956" y="7424"/>
                </a:cubicBezTo>
                <a:cubicBezTo>
                  <a:pt x="43937" y="9045"/>
                  <a:pt x="41671" y="10647"/>
                  <a:pt x="37739" y="11826"/>
                </a:cubicBezTo>
                <a:cubicBezTo>
                  <a:pt x="33789" y="13007"/>
                  <a:pt x="28592" y="13651"/>
                  <a:pt x="23048" y="13651"/>
                </a:cubicBezTo>
                <a:cubicBezTo>
                  <a:pt x="22798" y="13651"/>
                  <a:pt x="22547" y="13650"/>
                  <a:pt x="22296" y="13647"/>
                </a:cubicBezTo>
                <a:cubicBezTo>
                  <a:pt x="16462" y="13587"/>
                  <a:pt x="10992" y="12829"/>
                  <a:pt x="6894" y="11507"/>
                </a:cubicBezTo>
                <a:cubicBezTo>
                  <a:pt x="2985" y="10249"/>
                  <a:pt x="750" y="8598"/>
                  <a:pt x="769" y="6981"/>
                </a:cubicBezTo>
                <a:cubicBezTo>
                  <a:pt x="784" y="5359"/>
                  <a:pt x="3050" y="3754"/>
                  <a:pt x="6985" y="2575"/>
                </a:cubicBezTo>
                <a:cubicBezTo>
                  <a:pt x="10936" y="1394"/>
                  <a:pt x="16133" y="749"/>
                  <a:pt x="21686" y="749"/>
                </a:cubicBezTo>
                <a:close/>
                <a:moveTo>
                  <a:pt x="21723" y="0"/>
                </a:moveTo>
                <a:cubicBezTo>
                  <a:pt x="16081" y="0"/>
                  <a:pt x="10797" y="652"/>
                  <a:pt x="6770" y="1859"/>
                </a:cubicBezTo>
                <a:cubicBezTo>
                  <a:pt x="2436" y="3155"/>
                  <a:pt x="38" y="4973"/>
                  <a:pt x="19" y="6973"/>
                </a:cubicBezTo>
                <a:cubicBezTo>
                  <a:pt x="0" y="8973"/>
                  <a:pt x="2356" y="10836"/>
                  <a:pt x="6663" y="12223"/>
                </a:cubicBezTo>
                <a:cubicBezTo>
                  <a:pt x="10833" y="13564"/>
                  <a:pt x="16383" y="14337"/>
                  <a:pt x="22288" y="14397"/>
                </a:cubicBezTo>
                <a:cubicBezTo>
                  <a:pt x="22538" y="14401"/>
                  <a:pt x="22784" y="14401"/>
                  <a:pt x="23034" y="14401"/>
                </a:cubicBezTo>
                <a:cubicBezTo>
                  <a:pt x="28660" y="14401"/>
                  <a:pt x="33933" y="13746"/>
                  <a:pt x="37952" y="12541"/>
                </a:cubicBezTo>
                <a:cubicBezTo>
                  <a:pt x="42285" y="11246"/>
                  <a:pt x="44683" y="9431"/>
                  <a:pt x="44702" y="7431"/>
                </a:cubicBezTo>
                <a:cubicBezTo>
                  <a:pt x="44725" y="5431"/>
                  <a:pt x="42365" y="3567"/>
                  <a:pt x="38057" y="2181"/>
                </a:cubicBezTo>
                <a:cubicBezTo>
                  <a:pt x="33887" y="836"/>
                  <a:pt x="28338" y="64"/>
                  <a:pt x="22436" y="4"/>
                </a:cubicBezTo>
                <a:cubicBezTo>
                  <a:pt x="22198" y="1"/>
                  <a:pt x="21960" y="0"/>
                  <a:pt x="21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7655344" y="3181002"/>
            <a:ext cx="1804763" cy="1962498"/>
          </a:xfrm>
          <a:custGeom>
            <a:avLst/>
            <a:gdLst/>
            <a:ahLst/>
            <a:cxnLst/>
            <a:rect l="l" t="t" r="r" b="b"/>
            <a:pathLst>
              <a:path w="32300" h="35123" extrusionOk="0">
                <a:moveTo>
                  <a:pt x="28702" y="743"/>
                </a:moveTo>
                <a:cubicBezTo>
                  <a:pt x="29368" y="743"/>
                  <a:pt x="29906" y="910"/>
                  <a:pt x="30296" y="1246"/>
                </a:cubicBezTo>
                <a:cubicBezTo>
                  <a:pt x="31520" y="2307"/>
                  <a:pt x="31277" y="5076"/>
                  <a:pt x="29630" y="8837"/>
                </a:cubicBezTo>
                <a:cubicBezTo>
                  <a:pt x="27899" y="12781"/>
                  <a:pt x="24842" y="17379"/>
                  <a:pt x="21020" y="21785"/>
                </a:cubicBezTo>
                <a:cubicBezTo>
                  <a:pt x="17201" y="26190"/>
                  <a:pt x="13080" y="29869"/>
                  <a:pt x="9417" y="32141"/>
                </a:cubicBezTo>
                <a:cubicBezTo>
                  <a:pt x="7038" y="33616"/>
                  <a:pt x="5024" y="34379"/>
                  <a:pt x="3595" y="34379"/>
                </a:cubicBezTo>
                <a:cubicBezTo>
                  <a:pt x="2929" y="34379"/>
                  <a:pt x="2390" y="34213"/>
                  <a:pt x="2000" y="33876"/>
                </a:cubicBezTo>
                <a:cubicBezTo>
                  <a:pt x="777" y="32815"/>
                  <a:pt x="1019" y="30050"/>
                  <a:pt x="2671" y="26288"/>
                </a:cubicBezTo>
                <a:cubicBezTo>
                  <a:pt x="4402" y="22342"/>
                  <a:pt x="7459" y="17743"/>
                  <a:pt x="11277" y="13337"/>
                </a:cubicBezTo>
                <a:cubicBezTo>
                  <a:pt x="15099" y="8933"/>
                  <a:pt x="19217" y="5254"/>
                  <a:pt x="22880" y="2982"/>
                </a:cubicBezTo>
                <a:cubicBezTo>
                  <a:pt x="25258" y="1508"/>
                  <a:pt x="27273" y="743"/>
                  <a:pt x="28702" y="743"/>
                </a:cubicBezTo>
                <a:close/>
                <a:moveTo>
                  <a:pt x="28711" y="0"/>
                </a:moveTo>
                <a:cubicBezTo>
                  <a:pt x="27115" y="0"/>
                  <a:pt x="24989" y="793"/>
                  <a:pt x="22485" y="2349"/>
                </a:cubicBezTo>
                <a:cubicBezTo>
                  <a:pt x="18762" y="4655"/>
                  <a:pt x="14581" y="8387"/>
                  <a:pt x="10712" y="12846"/>
                </a:cubicBezTo>
                <a:cubicBezTo>
                  <a:pt x="6845" y="17307"/>
                  <a:pt x="3743" y="21974"/>
                  <a:pt x="1985" y="25986"/>
                </a:cubicBezTo>
                <a:cubicBezTo>
                  <a:pt x="167" y="30129"/>
                  <a:pt x="0" y="33133"/>
                  <a:pt x="1512" y="34440"/>
                </a:cubicBezTo>
                <a:cubicBezTo>
                  <a:pt x="2038" y="34899"/>
                  <a:pt x="2735" y="35122"/>
                  <a:pt x="3588" y="35122"/>
                </a:cubicBezTo>
                <a:cubicBezTo>
                  <a:pt x="5182" y="35122"/>
                  <a:pt x="7308" y="34330"/>
                  <a:pt x="9815" y="32778"/>
                </a:cubicBezTo>
                <a:cubicBezTo>
                  <a:pt x="13539" y="30467"/>
                  <a:pt x="17717" y="26739"/>
                  <a:pt x="21584" y="22278"/>
                </a:cubicBezTo>
                <a:cubicBezTo>
                  <a:pt x="25455" y="17815"/>
                  <a:pt x="28553" y="13148"/>
                  <a:pt x="30315" y="9137"/>
                </a:cubicBezTo>
                <a:cubicBezTo>
                  <a:pt x="32130" y="4993"/>
                  <a:pt x="32300" y="1993"/>
                  <a:pt x="30789" y="683"/>
                </a:cubicBezTo>
                <a:cubicBezTo>
                  <a:pt x="30263" y="226"/>
                  <a:pt x="29562" y="0"/>
                  <a:pt x="287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8393365" y="3997973"/>
            <a:ext cx="328768" cy="328769"/>
          </a:xfrm>
          <a:custGeom>
            <a:avLst/>
            <a:gdLst/>
            <a:ahLst/>
            <a:cxnLst/>
            <a:rect l="l" t="t" r="r" b="b"/>
            <a:pathLst>
              <a:path w="5884" h="5884" extrusionOk="0">
                <a:moveTo>
                  <a:pt x="2941" y="1"/>
                </a:moveTo>
                <a:cubicBezTo>
                  <a:pt x="1315" y="1"/>
                  <a:pt x="1" y="1315"/>
                  <a:pt x="1" y="2940"/>
                </a:cubicBezTo>
                <a:cubicBezTo>
                  <a:pt x="1" y="4566"/>
                  <a:pt x="1315" y="5884"/>
                  <a:pt x="2941" y="5884"/>
                </a:cubicBezTo>
                <a:cubicBezTo>
                  <a:pt x="4565" y="5884"/>
                  <a:pt x="5883" y="4566"/>
                  <a:pt x="5883" y="2940"/>
                </a:cubicBezTo>
                <a:cubicBezTo>
                  <a:pt x="5883" y="1315"/>
                  <a:pt x="4565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4"/>
          <p:cNvSpPr/>
          <p:nvPr/>
        </p:nvSpPr>
        <p:spPr>
          <a:xfrm>
            <a:off x="8504337" y="4079888"/>
            <a:ext cx="217801" cy="246856"/>
          </a:xfrm>
          <a:custGeom>
            <a:avLst/>
            <a:gdLst/>
            <a:ahLst/>
            <a:cxnLst/>
            <a:rect l="l" t="t" r="r" b="b"/>
            <a:pathLst>
              <a:path w="3898" h="4418" extrusionOk="0">
                <a:moveTo>
                  <a:pt x="3500" y="0"/>
                </a:moveTo>
                <a:cubicBezTo>
                  <a:pt x="3095" y="1228"/>
                  <a:pt x="2405" y="2364"/>
                  <a:pt x="1523" y="3372"/>
                </a:cubicBezTo>
                <a:cubicBezTo>
                  <a:pt x="1072" y="3747"/>
                  <a:pt x="549" y="4054"/>
                  <a:pt x="0" y="4255"/>
                </a:cubicBezTo>
                <a:cubicBezTo>
                  <a:pt x="299" y="4357"/>
                  <a:pt x="621" y="4418"/>
                  <a:pt x="955" y="4418"/>
                </a:cubicBezTo>
                <a:cubicBezTo>
                  <a:pt x="2579" y="4418"/>
                  <a:pt x="3897" y="3100"/>
                  <a:pt x="3897" y="1474"/>
                </a:cubicBezTo>
                <a:cubicBezTo>
                  <a:pt x="3897" y="937"/>
                  <a:pt x="3750" y="437"/>
                  <a:pt x="3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"/>
          <p:cNvSpPr/>
          <p:nvPr/>
        </p:nvSpPr>
        <p:spPr>
          <a:xfrm>
            <a:off x="9173126" y="4833829"/>
            <a:ext cx="265909" cy="265686"/>
          </a:xfrm>
          <a:custGeom>
            <a:avLst/>
            <a:gdLst/>
            <a:ahLst/>
            <a:cxnLst/>
            <a:rect l="l" t="t" r="r" b="b"/>
            <a:pathLst>
              <a:path w="4759" h="4755" extrusionOk="0">
                <a:moveTo>
                  <a:pt x="2380" y="0"/>
                </a:moveTo>
                <a:cubicBezTo>
                  <a:pt x="1065" y="0"/>
                  <a:pt x="0" y="1065"/>
                  <a:pt x="0" y="2379"/>
                </a:cubicBezTo>
                <a:cubicBezTo>
                  <a:pt x="0" y="3690"/>
                  <a:pt x="1065" y="4754"/>
                  <a:pt x="2380" y="4754"/>
                </a:cubicBezTo>
                <a:cubicBezTo>
                  <a:pt x="3694" y="4754"/>
                  <a:pt x="4759" y="3690"/>
                  <a:pt x="4759" y="2379"/>
                </a:cubicBezTo>
                <a:cubicBezTo>
                  <a:pt x="4759" y="1065"/>
                  <a:pt x="3694" y="0"/>
                  <a:pt x="2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"/>
          <p:cNvSpPr/>
          <p:nvPr/>
        </p:nvSpPr>
        <p:spPr>
          <a:xfrm>
            <a:off x="9183464" y="4856068"/>
            <a:ext cx="255572" cy="243447"/>
          </a:xfrm>
          <a:custGeom>
            <a:avLst/>
            <a:gdLst/>
            <a:ahLst/>
            <a:cxnLst/>
            <a:rect l="l" t="t" r="r" b="b"/>
            <a:pathLst>
              <a:path w="4574" h="4357" extrusionOk="0">
                <a:moveTo>
                  <a:pt x="3513" y="1"/>
                </a:moveTo>
                <a:cubicBezTo>
                  <a:pt x="3263" y="1099"/>
                  <a:pt x="2698" y="2041"/>
                  <a:pt x="1596" y="2455"/>
                </a:cubicBezTo>
                <a:cubicBezTo>
                  <a:pt x="1081" y="2674"/>
                  <a:pt x="543" y="2830"/>
                  <a:pt x="1" y="2902"/>
                </a:cubicBezTo>
                <a:cubicBezTo>
                  <a:pt x="361" y="3758"/>
                  <a:pt x="1210" y="4356"/>
                  <a:pt x="2195" y="4356"/>
                </a:cubicBezTo>
                <a:cubicBezTo>
                  <a:pt x="3509" y="4356"/>
                  <a:pt x="4574" y="3292"/>
                  <a:pt x="4574" y="1981"/>
                </a:cubicBezTo>
                <a:cubicBezTo>
                  <a:pt x="4574" y="1151"/>
                  <a:pt x="4153" y="424"/>
                  <a:pt x="3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"/>
          <p:cNvSpPr/>
          <p:nvPr/>
        </p:nvSpPr>
        <p:spPr>
          <a:xfrm>
            <a:off x="7494028" y="4262548"/>
            <a:ext cx="265686" cy="265909"/>
          </a:xfrm>
          <a:custGeom>
            <a:avLst/>
            <a:gdLst/>
            <a:ahLst/>
            <a:cxnLst/>
            <a:rect l="l" t="t" r="r" b="b"/>
            <a:pathLst>
              <a:path w="4755" h="4759" extrusionOk="0">
                <a:moveTo>
                  <a:pt x="2380" y="1"/>
                </a:moveTo>
                <a:cubicBezTo>
                  <a:pt x="1065" y="1"/>
                  <a:pt x="1" y="1065"/>
                  <a:pt x="1" y="2380"/>
                </a:cubicBezTo>
                <a:cubicBezTo>
                  <a:pt x="1" y="3694"/>
                  <a:pt x="1065" y="4759"/>
                  <a:pt x="2380" y="4759"/>
                </a:cubicBezTo>
                <a:cubicBezTo>
                  <a:pt x="3690" y="4759"/>
                  <a:pt x="4755" y="3694"/>
                  <a:pt x="4755" y="2380"/>
                </a:cubicBezTo>
                <a:cubicBezTo>
                  <a:pt x="4755" y="1065"/>
                  <a:pt x="3690" y="1"/>
                  <a:pt x="238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4"/>
          <p:cNvSpPr/>
          <p:nvPr/>
        </p:nvSpPr>
        <p:spPr>
          <a:xfrm>
            <a:off x="7496598" y="4316078"/>
            <a:ext cx="263115" cy="212381"/>
          </a:xfrm>
          <a:custGeom>
            <a:avLst/>
            <a:gdLst/>
            <a:ahLst/>
            <a:cxnLst/>
            <a:rect l="l" t="t" r="r" b="b"/>
            <a:pathLst>
              <a:path w="4709" h="3801" extrusionOk="0">
                <a:moveTo>
                  <a:pt x="4235" y="1"/>
                </a:moveTo>
                <a:cubicBezTo>
                  <a:pt x="3902" y="600"/>
                  <a:pt x="3474" y="1126"/>
                  <a:pt x="2906" y="1505"/>
                </a:cubicBezTo>
                <a:cubicBezTo>
                  <a:pt x="2332" y="1937"/>
                  <a:pt x="1737" y="2121"/>
                  <a:pt x="1158" y="2121"/>
                </a:cubicBezTo>
                <a:cubicBezTo>
                  <a:pt x="761" y="2121"/>
                  <a:pt x="371" y="2035"/>
                  <a:pt x="0" y="1884"/>
                </a:cubicBezTo>
                <a:lnTo>
                  <a:pt x="0" y="1884"/>
                </a:lnTo>
                <a:cubicBezTo>
                  <a:pt x="217" y="2974"/>
                  <a:pt x="1179" y="3801"/>
                  <a:pt x="2334" y="3801"/>
                </a:cubicBezTo>
                <a:cubicBezTo>
                  <a:pt x="3644" y="3801"/>
                  <a:pt x="4709" y="2736"/>
                  <a:pt x="4709" y="1422"/>
                </a:cubicBezTo>
                <a:cubicBezTo>
                  <a:pt x="4709" y="887"/>
                  <a:pt x="4535" y="399"/>
                  <a:pt x="42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8764387" y="3215925"/>
            <a:ext cx="265965" cy="265853"/>
          </a:xfrm>
          <a:custGeom>
            <a:avLst/>
            <a:gdLst/>
            <a:ahLst/>
            <a:cxnLst/>
            <a:rect l="l" t="t" r="r" b="b"/>
            <a:pathLst>
              <a:path w="4760" h="4758" extrusionOk="0">
                <a:moveTo>
                  <a:pt x="2380" y="0"/>
                </a:moveTo>
                <a:cubicBezTo>
                  <a:pt x="1069" y="0"/>
                  <a:pt x="1" y="1069"/>
                  <a:pt x="1" y="2379"/>
                </a:cubicBezTo>
                <a:cubicBezTo>
                  <a:pt x="1" y="3694"/>
                  <a:pt x="1069" y="4758"/>
                  <a:pt x="2380" y="4758"/>
                </a:cubicBezTo>
                <a:cubicBezTo>
                  <a:pt x="3694" y="4758"/>
                  <a:pt x="4759" y="3694"/>
                  <a:pt x="4759" y="2379"/>
                </a:cubicBezTo>
                <a:cubicBezTo>
                  <a:pt x="4759" y="1069"/>
                  <a:pt x="3694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8786012" y="3271187"/>
            <a:ext cx="244341" cy="210593"/>
          </a:xfrm>
          <a:custGeom>
            <a:avLst/>
            <a:gdLst/>
            <a:ahLst/>
            <a:cxnLst/>
            <a:rect l="l" t="t" r="r" b="b"/>
            <a:pathLst>
              <a:path w="4373" h="3769" extrusionOk="0">
                <a:moveTo>
                  <a:pt x="3921" y="0"/>
                </a:moveTo>
                <a:cubicBezTo>
                  <a:pt x="3159" y="1534"/>
                  <a:pt x="1678" y="2572"/>
                  <a:pt x="0" y="2686"/>
                </a:cubicBezTo>
                <a:cubicBezTo>
                  <a:pt x="425" y="3337"/>
                  <a:pt x="1159" y="3769"/>
                  <a:pt x="1993" y="3769"/>
                </a:cubicBezTo>
                <a:cubicBezTo>
                  <a:pt x="3307" y="3769"/>
                  <a:pt x="4372" y="2705"/>
                  <a:pt x="4372" y="1390"/>
                </a:cubicBezTo>
                <a:cubicBezTo>
                  <a:pt x="4372" y="871"/>
                  <a:pt x="4205" y="390"/>
                  <a:pt x="3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12;p24"/>
          <p:cNvGrpSpPr/>
          <p:nvPr/>
        </p:nvGrpSpPr>
        <p:grpSpPr>
          <a:xfrm>
            <a:off x="8393365" y="2786769"/>
            <a:ext cx="432907" cy="292884"/>
            <a:chOff x="1190625" y="1085500"/>
            <a:chExt cx="5228350" cy="3537250"/>
          </a:xfrm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538;p24"/>
          <p:cNvGrpSpPr/>
          <p:nvPr/>
        </p:nvGrpSpPr>
        <p:grpSpPr>
          <a:xfrm>
            <a:off x="7153472" y="4616903"/>
            <a:ext cx="317488" cy="418268"/>
            <a:chOff x="1787400" y="238125"/>
            <a:chExt cx="3968600" cy="5228350"/>
          </a:xfrm>
        </p:grpSpPr>
        <p:sp>
          <p:nvSpPr>
            <p:cNvPr id="539" name="Google Shape;539;p24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544;p24"/>
          <p:cNvGrpSpPr/>
          <p:nvPr/>
        </p:nvGrpSpPr>
        <p:grpSpPr>
          <a:xfrm>
            <a:off x="7265430" y="3314378"/>
            <a:ext cx="432722" cy="420882"/>
            <a:chOff x="1201025" y="238125"/>
            <a:chExt cx="5375425" cy="5228350"/>
          </a:xfrm>
        </p:grpSpPr>
        <p:sp>
          <p:nvSpPr>
            <p:cNvPr id="545" name="Google Shape;545;p24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D1D96E-E58C-9B18-B53E-06B9ECAFB81A}"/>
              </a:ext>
            </a:extLst>
          </p:cNvPr>
          <p:cNvSpPr txBox="1"/>
          <p:nvPr/>
        </p:nvSpPr>
        <p:spPr>
          <a:xfrm>
            <a:off x="1540191" y="755756"/>
            <a:ext cx="7286081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Campuran</a:t>
            </a:r>
            <a:r>
              <a:rPr lang="en-ID" sz="1600" dirty="0"/>
              <a:t> yang </a:t>
            </a:r>
            <a:r>
              <a:rPr lang="en-ID" sz="1600" dirty="0" err="1"/>
              <a:t>terbentuk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</a:t>
            </a:r>
            <a:r>
              <a:rPr lang="en-ID" sz="1600" dirty="0" err="1"/>
              <a:t>larutan</a:t>
            </a:r>
            <a:r>
              <a:rPr lang="en-ID" sz="1600" dirty="0"/>
              <a:t> dan </a:t>
            </a:r>
            <a:r>
              <a:rPr lang="en-ID" sz="1600" dirty="0" err="1"/>
              <a:t>suspensi</a:t>
            </a:r>
            <a:r>
              <a:rPr lang="en-ID" sz="1600" dirty="0"/>
              <a:t>. </a:t>
            </a:r>
            <a:r>
              <a:rPr lang="en-ID" sz="1600" dirty="0" err="1"/>
              <a:t>Campuran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dikenal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istilah</a:t>
            </a:r>
            <a:r>
              <a:rPr lang="en-ID" sz="1600" dirty="0"/>
              <a:t> </a:t>
            </a:r>
            <a:r>
              <a:rPr lang="en-ID" sz="1600" b="1" u="sng" dirty="0" err="1"/>
              <a:t>koloid</a:t>
            </a:r>
            <a:r>
              <a:rPr lang="en-ID" sz="16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Koloid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sifat</a:t>
            </a:r>
            <a:r>
              <a:rPr lang="en-ID" sz="1600" dirty="0"/>
              <a:t> </a:t>
            </a:r>
            <a:r>
              <a:rPr lang="en-ID" sz="1600" dirty="0" err="1"/>
              <a:t>hampir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suspensi</a:t>
            </a:r>
            <a:r>
              <a:rPr lang="en-ID" sz="1600" dirty="0"/>
              <a:t>. </a:t>
            </a:r>
            <a:r>
              <a:rPr lang="en-ID" sz="1600" dirty="0" err="1"/>
              <a:t>Namun</a:t>
            </a:r>
            <a:r>
              <a:rPr lang="en-ID" sz="1600" dirty="0"/>
              <a:t>, </a:t>
            </a:r>
            <a:r>
              <a:rPr lang="en-ID" sz="1600" dirty="0" err="1"/>
              <a:t>kemampuan</a:t>
            </a:r>
            <a:r>
              <a:rPr lang="en-ID" sz="1600" dirty="0"/>
              <a:t> </a:t>
            </a:r>
            <a:r>
              <a:rPr lang="en-ID" sz="1600" dirty="0" err="1"/>
              <a:t>menahan</a:t>
            </a:r>
            <a:r>
              <a:rPr lang="en-ID" sz="1600" dirty="0"/>
              <a:t> </a:t>
            </a:r>
            <a:r>
              <a:rPr lang="en-ID" sz="1600" dirty="0" err="1"/>
              <a:t>zat</a:t>
            </a:r>
            <a:r>
              <a:rPr lang="en-ID" sz="1600" dirty="0"/>
              <a:t> </a:t>
            </a:r>
            <a:r>
              <a:rPr lang="en-ID" sz="1600" dirty="0" err="1"/>
              <a:t>terlarut</a:t>
            </a:r>
            <a:r>
              <a:rPr lang="en-ID" sz="1600" dirty="0"/>
              <a:t> </a:t>
            </a:r>
            <a:r>
              <a:rPr lang="en-ID" sz="1600" dirty="0" err="1"/>
              <a:t>relatif</a:t>
            </a:r>
            <a:r>
              <a:rPr lang="en-ID" sz="1600" dirty="0"/>
              <a:t> </a:t>
            </a:r>
            <a:r>
              <a:rPr lang="en-ID" sz="1600" dirty="0" err="1"/>
              <a:t>agak</a:t>
            </a:r>
            <a:r>
              <a:rPr lang="en-ID" sz="1600" dirty="0"/>
              <a:t> lama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didiamkan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suspensi</a:t>
            </a:r>
            <a:r>
              <a:rPr lang="en-ID" sz="1600" dirty="0"/>
              <a:t>. </a:t>
            </a:r>
            <a:endParaRPr lang="en-ID" sz="16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8FF4B-38CA-250F-CF61-23531E1650EC}"/>
              </a:ext>
            </a:extLst>
          </p:cNvPr>
          <p:cNvSpPr txBox="1"/>
          <p:nvPr/>
        </p:nvSpPr>
        <p:spPr>
          <a:xfrm>
            <a:off x="3293969" y="2571750"/>
            <a:ext cx="3696538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600" dirty="0" err="1"/>
              <a:t>Contoh</a:t>
            </a:r>
            <a:r>
              <a:rPr lang="en-ID" sz="1600" dirty="0"/>
              <a:t> </a:t>
            </a:r>
            <a:r>
              <a:rPr lang="en-ID" sz="1600" dirty="0" err="1"/>
              <a:t>koloid</a:t>
            </a:r>
            <a:r>
              <a:rPr lang="en-ID" sz="1600" dirty="0"/>
              <a:t> yang lain </a:t>
            </a:r>
            <a:r>
              <a:rPr lang="en-ID" sz="1600" dirty="0" err="1"/>
              <a:t>dapat</a:t>
            </a:r>
            <a:r>
              <a:rPr lang="en-ID" sz="1600" dirty="0"/>
              <a:t> kalian </a:t>
            </a:r>
            <a:r>
              <a:rPr lang="en-ID" sz="1600" dirty="0" err="1"/>
              <a:t>lihat</a:t>
            </a:r>
            <a:r>
              <a:rPr lang="en-ID" sz="1600" dirty="0"/>
              <a:t> pada </a:t>
            </a:r>
            <a:r>
              <a:rPr lang="en-ID" sz="1600" dirty="0" err="1"/>
              <a:t>campuran</a:t>
            </a:r>
            <a:r>
              <a:rPr lang="en-ID" sz="1600" dirty="0"/>
              <a:t> air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minyak</a:t>
            </a:r>
            <a:r>
              <a:rPr lang="en-ID" sz="1600" dirty="0"/>
              <a:t> yang </a:t>
            </a:r>
            <a:r>
              <a:rPr lang="en-ID" sz="1600" dirty="0" err="1"/>
              <a:t>telah</a:t>
            </a:r>
            <a:r>
              <a:rPr lang="en-ID" sz="1600" dirty="0"/>
              <a:t> kalian uji </a:t>
            </a:r>
            <a:r>
              <a:rPr lang="en-ID" sz="1600" dirty="0" err="1"/>
              <a:t>cobakan</a:t>
            </a:r>
            <a:r>
              <a:rPr lang="en-ID" sz="1600" dirty="0"/>
              <a:t>. </a:t>
            </a:r>
            <a:r>
              <a:rPr lang="en-ID" sz="1600" dirty="0" err="1"/>
              <a:t>Terlihat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air dan </a:t>
            </a:r>
            <a:r>
              <a:rPr lang="en-ID" sz="1600" dirty="0" err="1"/>
              <a:t>minya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bercampur</a:t>
            </a:r>
            <a:r>
              <a:rPr lang="en-ID" sz="1600" dirty="0"/>
              <a:t>. </a:t>
            </a:r>
          </a:p>
        </p:txBody>
      </p:sp>
      <p:pic>
        <p:nvPicPr>
          <p:cNvPr id="4098" name="Picture 2" descr="10 Foto 'campuran' air dan minyak ini bikin matamu susah kedip">
            <a:extLst>
              <a:ext uri="{FF2B5EF4-FFF2-40B4-BE49-F238E27FC236}">
                <a16:creationId xmlns:a16="http://schemas.microsoft.com/office/drawing/2014/main" id="{E80FE437-CC9F-814F-0A2D-83FB67369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r="1351"/>
          <a:stretch/>
        </p:blipFill>
        <p:spPr bwMode="auto">
          <a:xfrm>
            <a:off x="1058169" y="2649095"/>
            <a:ext cx="2183611" cy="25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7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 txBox="1">
            <a:spLocks noGrp="1"/>
          </p:cNvSpPr>
          <p:nvPr>
            <p:ph type="ctrTitle"/>
          </p:nvPr>
        </p:nvSpPr>
        <p:spPr>
          <a:xfrm>
            <a:off x="1376905" y="273818"/>
            <a:ext cx="5041312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PEMISAHAN CAMPURAN </a:t>
            </a:r>
            <a:endParaRPr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7" name="Google Shape;797;p30"/>
          <p:cNvSpPr txBox="1">
            <a:spLocks noGrp="1"/>
          </p:cNvSpPr>
          <p:nvPr>
            <p:ph type="body" idx="1"/>
          </p:nvPr>
        </p:nvSpPr>
        <p:spPr>
          <a:xfrm>
            <a:off x="1376904" y="932428"/>
            <a:ext cx="7192329" cy="3937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d-ID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Pemisahan campuran dilakukan untuk membersihkan zat berguna dari pengotornya. Misalnya,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d-ID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perusahaan air minum memisahkan zat-zat pengotor untuk mendapatkan air yang layak dikonsumsi.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</a:p>
          <a:p>
            <a:pPr marL="28575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d-ID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Pemisahan campuran juga dilakukan berdasarkan pada manfaat zat penyusunnya. Misalnya proses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d-ID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pengolahan minyak bumi memisahkan bensin, solar, minyak tanah, dan penyusun minyak bumi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d-ID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lainnya.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Pemisahan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campuran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dapat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dilakukan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dengan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2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cara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yaitu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:</a:t>
            </a:r>
          </a:p>
          <a:p>
            <a:pPr marL="28575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1.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Pemisahan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Campuran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Sifat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Fisika</a:t>
            </a:r>
            <a:endParaRPr lang="en-US" sz="16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        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Pengayakan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	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Sentrifugasi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Sublimasi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        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Penyaringan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Kristalisasi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Penyulingan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        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Kromatografi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-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Ekstraksi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2.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Pemisahan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Campuran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Sifat Kimia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        </a:t>
            </a:r>
            <a:endParaRPr lang="en-US" sz="2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9"/>
          <p:cNvSpPr/>
          <p:nvPr/>
        </p:nvSpPr>
        <p:spPr>
          <a:xfrm>
            <a:off x="2746297" y="3578015"/>
            <a:ext cx="186052" cy="177680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81" name="Google Shape;681;p29"/>
          <p:cNvSpPr/>
          <p:nvPr/>
        </p:nvSpPr>
        <p:spPr>
          <a:xfrm>
            <a:off x="3113625" y="3613075"/>
            <a:ext cx="206735" cy="142619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82" name="Google Shape;682;p29"/>
          <p:cNvSpPr/>
          <p:nvPr/>
        </p:nvSpPr>
        <p:spPr>
          <a:xfrm>
            <a:off x="2468856" y="3548960"/>
            <a:ext cx="96134" cy="206735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83" name="Google Shape;683;p29"/>
          <p:cNvSpPr txBox="1">
            <a:spLocks noGrp="1"/>
          </p:cNvSpPr>
          <p:nvPr>
            <p:ph type="ctrTitle"/>
          </p:nvPr>
        </p:nvSpPr>
        <p:spPr>
          <a:xfrm flipH="1">
            <a:off x="1985201" y="1582225"/>
            <a:ext cx="18189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THANKS</a:t>
            </a:r>
            <a:endParaRPr b="0"/>
          </a:p>
        </p:txBody>
      </p:sp>
      <p:sp>
        <p:nvSpPr>
          <p:cNvPr id="684" name="Google Shape;684;p29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Does anyone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emilia..umrotin01@gmail.com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0856-4854-2779</a:t>
            </a:r>
            <a:endParaRPr dirty="0"/>
          </a:p>
        </p:txBody>
      </p:sp>
      <p:grpSp>
        <p:nvGrpSpPr>
          <p:cNvPr id="743" name="Google Shape;743;p29"/>
          <p:cNvGrpSpPr/>
          <p:nvPr/>
        </p:nvGrpSpPr>
        <p:grpSpPr>
          <a:xfrm>
            <a:off x="5176464" y="681553"/>
            <a:ext cx="2696235" cy="4509649"/>
            <a:chOff x="4841642" y="707751"/>
            <a:chExt cx="2867725" cy="4796478"/>
          </a:xfrm>
        </p:grpSpPr>
        <p:sp>
          <p:nvSpPr>
            <p:cNvPr id="744" name="Google Shape;744;p29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>
            <a:off x="3340720" y="1894818"/>
            <a:ext cx="4729819" cy="1861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-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kamu</a:t>
            </a:r>
            <a:r>
              <a:rPr lang="en-US" sz="2400" b="1" dirty="0"/>
              <a:t> </a:t>
            </a:r>
            <a:r>
              <a:rPr lang="en-US" sz="2400" b="1" dirty="0" err="1"/>
              <a:t>pikirkan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air di </a:t>
            </a:r>
            <a:r>
              <a:rPr lang="en-US" sz="2400" b="1" dirty="0" err="1"/>
              <a:t>bak</a:t>
            </a:r>
            <a:r>
              <a:rPr lang="en-US" sz="2400" b="1" dirty="0"/>
              <a:t> mandi </a:t>
            </a:r>
            <a:r>
              <a:rPr lang="en-US" sz="2400" b="1" dirty="0" err="1"/>
              <a:t>tersebut</a:t>
            </a:r>
            <a:r>
              <a:rPr lang="en-US" sz="2400" b="1" dirty="0"/>
              <a:t>???</a:t>
            </a:r>
          </a:p>
          <a:p>
            <a:pPr lvl="0"/>
            <a:r>
              <a:rPr lang="en-US" sz="2400" b="1" dirty="0"/>
              <a:t>- </a:t>
            </a:r>
            <a:r>
              <a:rPr lang="en-US" sz="2400" b="1" dirty="0" err="1"/>
              <a:t>Materi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</a:t>
            </a:r>
            <a:r>
              <a:rPr lang="en-US" sz="2400" b="1" dirty="0" err="1"/>
              <a:t>sajakan</a:t>
            </a:r>
            <a:r>
              <a:rPr lang="en-US" sz="2400" b="1" dirty="0"/>
              <a:t> yang </a:t>
            </a:r>
            <a:r>
              <a:rPr lang="en-US" sz="2400" b="1" dirty="0" err="1"/>
              <a:t>tersusun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air </a:t>
            </a:r>
            <a:r>
              <a:rPr lang="en-US" sz="2400" b="1" dirty="0" err="1"/>
              <a:t>keruh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???</a:t>
            </a:r>
          </a:p>
        </p:txBody>
      </p:sp>
      <p:grpSp>
        <p:nvGrpSpPr>
          <p:cNvPr id="240" name="Google Shape;240;p20"/>
          <p:cNvGrpSpPr/>
          <p:nvPr/>
        </p:nvGrpSpPr>
        <p:grpSpPr>
          <a:xfrm>
            <a:off x="6988750" y="560250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6091468" y="3042115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1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" name="Rectangle 98"/>
          <p:cNvSpPr/>
          <p:nvPr/>
        </p:nvSpPr>
        <p:spPr>
          <a:xfrm>
            <a:off x="328063" y="3505476"/>
            <a:ext cx="8815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1823357" y="1050424"/>
            <a:ext cx="4713514" cy="3024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/>
          </a:p>
        </p:txBody>
      </p:sp>
      <p:grpSp>
        <p:nvGrpSpPr>
          <p:cNvPr id="101" name="Group 100"/>
          <p:cNvGrpSpPr/>
          <p:nvPr/>
        </p:nvGrpSpPr>
        <p:grpSpPr>
          <a:xfrm>
            <a:off x="2059031" y="548340"/>
            <a:ext cx="3713935" cy="781972"/>
            <a:chOff x="235675" y="-43715"/>
            <a:chExt cx="3607330" cy="535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2" name="Rounded Rectangle 101"/>
            <p:cNvSpPr/>
            <p:nvPr/>
          </p:nvSpPr>
          <p:spPr>
            <a:xfrm>
              <a:off x="235675" y="67222"/>
              <a:ext cx="3299459" cy="35424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" name="Rounded Rectangle 5"/>
            <p:cNvSpPr/>
            <p:nvPr/>
          </p:nvSpPr>
          <p:spPr>
            <a:xfrm>
              <a:off x="288494" y="-43715"/>
              <a:ext cx="3554511" cy="535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712" tIns="0" rIns="124712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1"/>
                  </a:solidFill>
                </a:rPr>
                <a:t>Ayo, </a:t>
              </a:r>
              <a:r>
                <a:rPr lang="en-US" sz="1600" b="1" kern="1200" dirty="0" err="1">
                  <a:solidFill>
                    <a:schemeClr val="tx1"/>
                  </a:solidFill>
                </a:rPr>
                <a:t>Siapa</a:t>
              </a:r>
              <a:r>
                <a:rPr lang="en-US" sz="1600" b="1" kern="1200" dirty="0">
                  <a:solidFill>
                    <a:schemeClr val="tx1"/>
                  </a:solidFill>
                </a:rPr>
                <a:t> </a:t>
              </a:r>
              <a:r>
                <a:rPr lang="en-US" sz="1600" b="1" kern="1200" dirty="0" err="1">
                  <a:solidFill>
                    <a:schemeClr val="tx1"/>
                  </a:solidFill>
                </a:rPr>
                <a:t>bisa</a:t>
              </a:r>
              <a:r>
                <a:rPr lang="en-US" sz="1600" b="1" kern="1200" dirty="0">
                  <a:solidFill>
                    <a:schemeClr val="tx1"/>
                  </a:solidFill>
                </a:rPr>
                <a:t> </a:t>
              </a:r>
              <a:r>
                <a:rPr lang="en-US" sz="1600" b="1" kern="1200" dirty="0" err="1">
                  <a:solidFill>
                    <a:schemeClr val="tx1"/>
                  </a:solidFill>
                </a:rPr>
                <a:t>menjawab</a:t>
              </a:r>
              <a:r>
                <a:rPr lang="en-US" sz="1600" b="1" kern="1200" dirty="0">
                  <a:solidFill>
                    <a:schemeClr val="tx1"/>
                  </a:solidFill>
                </a:rPr>
                <a:t>????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7F0F34-B9FD-B16A-EE67-0E619573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" y="1406643"/>
            <a:ext cx="3430819" cy="2556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E5F85E-5F7C-0BE5-586A-6C680CE5C174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0B9215-D9D4-0102-907C-2064C791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95AC7-4294-31DE-9055-D98181916B42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53F12AA-F731-E6F9-D4C8-3658023AABEE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5FC668-A8DC-B6BE-856F-3C45EA8390F9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4F25D-CB7A-3A1F-858E-A1E423F9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3" y="0"/>
            <a:ext cx="883715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0" y="712754"/>
            <a:ext cx="3396343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Kimia</a:t>
            </a:r>
            <a:endParaRPr lang="en-ID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4;p17"/>
          <p:cNvGrpSpPr/>
          <p:nvPr/>
        </p:nvGrpSpPr>
        <p:grpSpPr>
          <a:xfrm>
            <a:off x="5639521" y="584618"/>
            <a:ext cx="2136495" cy="4558882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650;p28"/>
          <p:cNvGrpSpPr/>
          <p:nvPr/>
        </p:nvGrpSpPr>
        <p:grpSpPr>
          <a:xfrm>
            <a:off x="8057037" y="0"/>
            <a:ext cx="802505" cy="2363546"/>
            <a:chOff x="6048200" y="900"/>
            <a:chExt cx="802505" cy="2363546"/>
          </a:xfrm>
        </p:grpSpPr>
        <p:grpSp>
          <p:nvGrpSpPr>
            <p:cNvPr id="95" name="Google Shape;651;p28"/>
            <p:cNvGrpSpPr/>
            <p:nvPr/>
          </p:nvGrpSpPr>
          <p:grpSpPr>
            <a:xfrm rot="-5400000">
              <a:off x="6010067" y="1523807"/>
              <a:ext cx="878777" cy="802506"/>
              <a:chOff x="7416264" y="2170505"/>
              <a:chExt cx="878777" cy="802506"/>
            </a:xfrm>
          </p:grpSpPr>
          <p:sp>
            <p:nvSpPr>
              <p:cNvPr id="124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7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87" name="Diagram 186"/>
          <p:cNvGraphicFramePr/>
          <p:nvPr>
            <p:extLst>
              <p:ext uri="{D42A27DB-BD31-4B8C-83A1-F6EECF244321}">
                <p14:modId xmlns:p14="http://schemas.microsoft.com/office/powerpoint/2010/main" val="1155699942"/>
              </p:ext>
            </p:extLst>
          </p:nvPr>
        </p:nvGraphicFramePr>
        <p:xfrm>
          <a:off x="-413657" y="1356178"/>
          <a:ext cx="3995057" cy="250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7" name="Google Shape;4383;p36"/>
          <p:cNvGrpSpPr/>
          <p:nvPr/>
        </p:nvGrpSpPr>
        <p:grpSpPr>
          <a:xfrm>
            <a:off x="368375" y="1567543"/>
            <a:ext cx="448054" cy="446314"/>
            <a:chOff x="899850" y="4992125"/>
            <a:chExt cx="481825" cy="481825"/>
          </a:xfrm>
        </p:grpSpPr>
        <p:sp>
          <p:nvSpPr>
            <p:cNvPr id="198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99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0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1" name="Google Shape;4383;p36"/>
          <p:cNvGrpSpPr/>
          <p:nvPr/>
        </p:nvGrpSpPr>
        <p:grpSpPr>
          <a:xfrm>
            <a:off x="368375" y="2362200"/>
            <a:ext cx="448054" cy="446314"/>
            <a:chOff x="899850" y="4992125"/>
            <a:chExt cx="481825" cy="481825"/>
          </a:xfrm>
        </p:grpSpPr>
        <p:sp>
          <p:nvSpPr>
            <p:cNvPr id="202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3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4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5" name="Google Shape;4383;p36"/>
          <p:cNvGrpSpPr/>
          <p:nvPr/>
        </p:nvGrpSpPr>
        <p:grpSpPr>
          <a:xfrm>
            <a:off x="368375" y="3178629"/>
            <a:ext cx="448054" cy="446314"/>
            <a:chOff x="899850" y="4992125"/>
            <a:chExt cx="481825" cy="481825"/>
          </a:xfrm>
        </p:grpSpPr>
        <p:sp>
          <p:nvSpPr>
            <p:cNvPr id="206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7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08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C73F2FFE-DA39-FB1D-45FA-A6D3C5FFF0C2}"/>
              </a:ext>
            </a:extLst>
          </p:cNvPr>
          <p:cNvSpPr/>
          <p:nvPr/>
        </p:nvSpPr>
        <p:spPr>
          <a:xfrm>
            <a:off x="2681453" y="1636988"/>
            <a:ext cx="600891" cy="2852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C3381D6-57E5-4DDB-4629-C8C381993ACF}"/>
              </a:ext>
            </a:extLst>
          </p:cNvPr>
          <p:cNvSpPr/>
          <p:nvPr/>
        </p:nvSpPr>
        <p:spPr>
          <a:xfrm>
            <a:off x="2680575" y="2443996"/>
            <a:ext cx="600891" cy="2852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0;p20"/>
          <p:cNvGrpSpPr/>
          <p:nvPr/>
        </p:nvGrpSpPr>
        <p:grpSpPr>
          <a:xfrm>
            <a:off x="7681488" y="268525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70;p20"/>
          <p:cNvGrpSpPr/>
          <p:nvPr/>
        </p:nvGrpSpPr>
        <p:grpSpPr>
          <a:xfrm>
            <a:off x="6091468" y="299779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" name="Rectangle 98"/>
          <p:cNvSpPr/>
          <p:nvPr/>
        </p:nvSpPr>
        <p:spPr>
          <a:xfrm>
            <a:off x="328063" y="3505476"/>
            <a:ext cx="8815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12F1A-6F8C-3591-7A4F-35E23A51DA9B}"/>
              </a:ext>
            </a:extLst>
          </p:cNvPr>
          <p:cNvSpPr/>
          <p:nvPr/>
        </p:nvSpPr>
        <p:spPr>
          <a:xfrm>
            <a:off x="1041821" y="258346"/>
            <a:ext cx="7067120" cy="803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MATERI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merupakan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segala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sesuatu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objek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di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bumi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yang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memiliki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massa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dan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menempati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suatu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ruang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.</a:t>
            </a:r>
            <a:endParaRPr lang="en-ID" sz="1800" i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83810-7D3F-7DCB-630B-AA918A9077F1}"/>
              </a:ext>
            </a:extLst>
          </p:cNvPr>
          <p:cNvSpPr/>
          <p:nvPr/>
        </p:nvSpPr>
        <p:spPr>
          <a:xfrm>
            <a:off x="0" y="1194110"/>
            <a:ext cx="9144000" cy="1528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Materi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berupa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tunggal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murni</a:t>
            </a:r>
            <a:r>
              <a:rPr lang="en-US" sz="1600" dirty="0">
                <a:solidFill>
                  <a:schemeClr val="tx1"/>
                </a:solidFill>
              </a:rPr>
              <a:t>) dan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juga </a:t>
            </a:r>
            <a:r>
              <a:rPr lang="en-US" sz="1600" dirty="0" err="1">
                <a:solidFill>
                  <a:schemeClr val="tx1"/>
                </a:solidFill>
              </a:rPr>
              <a:t>berupa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campuran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Zat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Murni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sering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disebut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zat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materi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hanya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tersusun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jenis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Campuran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materi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tersusun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dua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lebih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zat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masih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mempunyai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sifat-sifat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asalnya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mempunyai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komposisi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tertentu</a:t>
            </a:r>
            <a:endParaRPr lang="en-ID" sz="16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65085A-232C-9892-0196-8299A206ECE2}"/>
              </a:ext>
            </a:extLst>
          </p:cNvPr>
          <p:cNvGrpSpPr/>
          <p:nvPr/>
        </p:nvGrpSpPr>
        <p:grpSpPr>
          <a:xfrm>
            <a:off x="0" y="2720748"/>
            <a:ext cx="9144000" cy="2339646"/>
            <a:chOff x="0" y="2720748"/>
            <a:chExt cx="9144000" cy="23396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622DE1-63CC-C967-46D1-226CABA22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20748"/>
              <a:ext cx="9144000" cy="233964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501675-77F2-854A-E4EC-C2FD5F01F9B1}"/>
                </a:ext>
              </a:extLst>
            </p:cNvPr>
            <p:cNvSpPr/>
            <p:nvPr/>
          </p:nvSpPr>
          <p:spPr>
            <a:xfrm>
              <a:off x="7145383" y="4375123"/>
              <a:ext cx="1884860" cy="313330"/>
            </a:xfrm>
            <a:prstGeom prst="rect">
              <a:avLst/>
            </a:prstGeom>
            <a:solidFill>
              <a:srgbClr val="083F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64F787-765C-6AC9-A5C4-5A698CCC2827}"/>
                </a:ext>
              </a:extLst>
            </p:cNvPr>
            <p:cNvSpPr/>
            <p:nvPr/>
          </p:nvSpPr>
          <p:spPr>
            <a:xfrm>
              <a:off x="8780733" y="4779434"/>
              <a:ext cx="323714" cy="280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0;p20"/>
          <p:cNvGrpSpPr/>
          <p:nvPr/>
        </p:nvGrpSpPr>
        <p:grpSpPr>
          <a:xfrm>
            <a:off x="3294803" y="3923844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70;p20"/>
          <p:cNvGrpSpPr/>
          <p:nvPr/>
        </p:nvGrpSpPr>
        <p:grpSpPr>
          <a:xfrm>
            <a:off x="6093899" y="335087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" name="Rectangle 98"/>
          <p:cNvSpPr/>
          <p:nvPr/>
        </p:nvSpPr>
        <p:spPr>
          <a:xfrm>
            <a:off x="328063" y="3505476"/>
            <a:ext cx="8815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/>
          </a:p>
        </p:txBody>
      </p:sp>
      <p:grpSp>
        <p:nvGrpSpPr>
          <p:cNvPr id="8" name="Google Shape;743;p29"/>
          <p:cNvGrpSpPr/>
          <p:nvPr/>
        </p:nvGrpSpPr>
        <p:grpSpPr>
          <a:xfrm>
            <a:off x="-492325" y="633851"/>
            <a:ext cx="2696235" cy="4509649"/>
            <a:chOff x="4841642" y="707751"/>
            <a:chExt cx="2867725" cy="4796478"/>
          </a:xfrm>
        </p:grpSpPr>
        <p:sp>
          <p:nvSpPr>
            <p:cNvPr id="117" name="Google Shape;744;p29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5;p29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46;p29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47;p29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48;p29"/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49;p29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50;p29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51;p29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52;p29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53;p29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54;p29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55;p29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56;p29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57;p29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58;p29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59;p29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0;p29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1;p29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2;p29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3;p29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4;p29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5;p29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6;p29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67;p29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68;p29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69;p29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70;p29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71;p29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72;p29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73;p29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74;p29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75;p29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76;p29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77;p29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78;p29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79;p29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80;p29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81;p29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82;p29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83;p29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84;p29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85;p29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86;p29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87;p29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88;p29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89;p29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90;p29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91;p29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5C9F846-8A25-5EFF-ADB9-F6889C71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49" y="161130"/>
            <a:ext cx="4526601" cy="1598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9302AB-06E5-EC45-6D24-7D0F7AB70337}"/>
              </a:ext>
            </a:extLst>
          </p:cNvPr>
          <p:cNvSpPr/>
          <p:nvPr/>
        </p:nvSpPr>
        <p:spPr>
          <a:xfrm>
            <a:off x="1908342" y="1866734"/>
            <a:ext cx="7067120" cy="620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1" dirty="0">
                <a:solidFill>
                  <a:schemeClr val="tx1"/>
                </a:solidFill>
                <a:latin typeface="Inter"/>
              </a:rPr>
              <a:t>UNSUR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adalah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zat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murni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/Tunggal yang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tersusun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atas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1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jenis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atom.</a:t>
            </a:r>
          </a:p>
          <a:p>
            <a:pPr algn="ctr"/>
            <a:r>
              <a:rPr lang="en-ID" sz="1800" i="1" dirty="0" err="1">
                <a:solidFill>
                  <a:schemeClr val="tx1"/>
                </a:solidFill>
                <a:latin typeface="Inter"/>
              </a:rPr>
              <a:t>Contoh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Unsur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: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Oksigen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(O), Nitrogen (N),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Besi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(Fe), Seng (Zn), Karbon (C)</a:t>
            </a:r>
            <a:endParaRPr lang="en-ID" sz="1800" i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906809-1EA4-B9CD-A818-11DC565C7B93}"/>
              </a:ext>
            </a:extLst>
          </p:cNvPr>
          <p:cNvSpPr/>
          <p:nvPr/>
        </p:nvSpPr>
        <p:spPr>
          <a:xfrm>
            <a:off x="1136751" y="2549315"/>
            <a:ext cx="7860009" cy="81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SENYAWA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adalah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zat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murni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/Tunggal yang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tersusun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atas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lebih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dari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2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Inter"/>
              </a:rPr>
              <a:t>jenis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Inter"/>
              </a:rPr>
              <a:t> atom.</a:t>
            </a:r>
          </a:p>
          <a:p>
            <a:pPr algn="ctr"/>
            <a:r>
              <a:rPr lang="en-ID" sz="1800" i="1" dirty="0" err="1">
                <a:solidFill>
                  <a:schemeClr val="tx1"/>
                </a:solidFill>
                <a:latin typeface="Inter"/>
              </a:rPr>
              <a:t>Contoh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Senyawa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: Garam (NaCl), Air (H2O),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Karbondioksida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(CO2),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Asam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</a:t>
            </a:r>
            <a:r>
              <a:rPr lang="en-ID" sz="1800" i="1" dirty="0" err="1">
                <a:solidFill>
                  <a:schemeClr val="tx1"/>
                </a:solidFill>
                <a:latin typeface="Inter"/>
              </a:rPr>
              <a:t>Sulfat</a:t>
            </a:r>
            <a:r>
              <a:rPr lang="en-ID" sz="1800" i="1" dirty="0">
                <a:solidFill>
                  <a:schemeClr val="tx1"/>
                </a:solidFill>
                <a:latin typeface="Inter"/>
              </a:rPr>
              <a:t> (H2SO4), Gula (C12H22O11)</a:t>
            </a:r>
            <a:endParaRPr lang="en-ID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CAF0-07C5-DB20-F9B3-CCCEE81F0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841BB-5B25-8B83-AF68-2468BEA1D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463C8D-93CE-EC14-606B-33D1C4364104}"/>
              </a:ext>
            </a:extLst>
          </p:cNvPr>
          <p:cNvGrpSpPr/>
          <p:nvPr/>
        </p:nvGrpSpPr>
        <p:grpSpPr>
          <a:xfrm>
            <a:off x="263308" y="514666"/>
            <a:ext cx="4084284" cy="4563559"/>
            <a:chOff x="1291677" y="61563"/>
            <a:chExt cx="4276615" cy="4963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04FC81-E5A5-282A-2B1C-B5CF26DEF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1677" y="61563"/>
              <a:ext cx="4268995" cy="321721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5AF825-0FB9-26BB-341D-A93677D69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333"/>
            <a:stretch/>
          </p:blipFill>
          <p:spPr>
            <a:xfrm>
              <a:off x="1304061" y="3279471"/>
              <a:ext cx="4264231" cy="174531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03394D-5775-88AB-390E-437363805607}"/>
              </a:ext>
            </a:extLst>
          </p:cNvPr>
          <p:cNvGrpSpPr/>
          <p:nvPr/>
        </p:nvGrpSpPr>
        <p:grpSpPr>
          <a:xfrm>
            <a:off x="4572000" y="519154"/>
            <a:ext cx="4321391" cy="4509121"/>
            <a:chOff x="4544082" y="329294"/>
            <a:chExt cx="4321391" cy="45091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7BF13A-941A-0651-7277-07283DF6D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2310" y="329294"/>
              <a:ext cx="4300464" cy="32565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1CB197-4197-C845-FC99-49A93DA6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4082" y="3552712"/>
              <a:ext cx="4321391" cy="1285703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ED6A1-A2CA-BEAB-F8A9-647739E20915}"/>
              </a:ext>
            </a:extLst>
          </p:cNvPr>
          <p:cNvSpPr/>
          <p:nvPr/>
        </p:nvSpPr>
        <p:spPr>
          <a:xfrm>
            <a:off x="1243513" y="65275"/>
            <a:ext cx="2109287" cy="38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1" dirty="0">
                <a:solidFill>
                  <a:schemeClr val="tx1"/>
                </a:solidFill>
                <a:latin typeface="Inter"/>
              </a:rPr>
              <a:t>GOLONGAN UNSUR</a:t>
            </a:r>
            <a:endParaRPr lang="en-ID" sz="1800" i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DACB32-A2B4-6CCB-AF37-D85C4A0F814C}"/>
              </a:ext>
            </a:extLst>
          </p:cNvPr>
          <p:cNvSpPr/>
          <p:nvPr/>
        </p:nvSpPr>
        <p:spPr>
          <a:xfrm>
            <a:off x="5548818" y="65275"/>
            <a:ext cx="2363284" cy="38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1" dirty="0">
                <a:solidFill>
                  <a:schemeClr val="tx1"/>
                </a:solidFill>
                <a:latin typeface="Inter"/>
              </a:rPr>
              <a:t>GOLONGAN SENYAWA</a:t>
            </a:r>
            <a:endParaRPr lang="en-ID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683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30A0A0"/>
      </a:accent3>
      <a:accent4>
        <a:srgbClr val="FCBF4A"/>
      </a:accent4>
      <a:accent5>
        <a:srgbClr val="2D406A"/>
      </a:accent5>
      <a:accent6>
        <a:srgbClr val="30A0A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1532</Words>
  <Application>Microsoft Office PowerPoint</Application>
  <PresentationFormat>On-screen Show (16:9)</PresentationFormat>
  <Paragraphs>164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Inter</vt:lpstr>
      <vt:lpstr>Arial</vt:lpstr>
      <vt:lpstr>Wingdings</vt:lpstr>
      <vt:lpstr>Josefin Sans</vt:lpstr>
      <vt:lpstr>Fira Sans Extra Condensed</vt:lpstr>
      <vt:lpstr>Arial Black</vt:lpstr>
      <vt:lpstr>Josefin Slab</vt:lpstr>
      <vt:lpstr>Times New Roman</vt:lpstr>
      <vt:lpstr>Quattrocento Sans</vt:lpstr>
      <vt:lpstr>Aharoni</vt:lpstr>
      <vt:lpstr>Tahoma</vt:lpstr>
      <vt:lpstr>Anton</vt:lpstr>
      <vt:lpstr>Calibri</vt:lpstr>
      <vt:lpstr>Advent Pro</vt:lpstr>
      <vt:lpstr>Master's Thesis by Slidesgo</vt:lpstr>
      <vt:lpstr>UNSUR, SENYAWA, DAN CAMPURAN</vt:lpstr>
      <vt:lpstr>INTRODUCTION</vt:lpstr>
      <vt:lpstr>KLASIFIKASI MATERI</vt:lpstr>
      <vt:lpstr>PowerPoint Presentation</vt:lpstr>
      <vt:lpstr>PowerPoint Presentation</vt:lpstr>
      <vt:lpstr>Penggolongan Materi Secara Kimia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Penggolongan Materi Secara Kimia</vt:lpstr>
      <vt:lpstr>PowerPoint Presentation</vt:lpstr>
      <vt:lpstr>Molekul dalam Senyawa</vt:lpstr>
      <vt:lpstr>Molekul dalam Senyawa</vt:lpstr>
      <vt:lpstr>PowerPoint Presentation</vt:lpstr>
      <vt:lpstr>PowerPoint Presentation</vt:lpstr>
      <vt:lpstr>Bagaimana penulisan rumus kimia dan penamaan senyawa ?</vt:lpstr>
      <vt:lpstr>Bagaimana penulisan rumus kimia dan penamaan senyawa ?</vt:lpstr>
      <vt:lpstr>KERJAKAN PENAMAAN KIMIA PADA RUMUS KIMIA BERIKUT :</vt:lpstr>
      <vt:lpstr>SENYAWA DALAM KEHIDUPAN</vt:lpstr>
      <vt:lpstr>TABEL SENYAWA DALAM KEHIDUPAN</vt:lpstr>
      <vt:lpstr>Penggolongan Materi Secara Kimia</vt:lpstr>
      <vt:lpstr>AYO BEREKSPERIMEN…!!!</vt:lpstr>
      <vt:lpstr>KESIMPULAN EKSPERIMEN</vt:lpstr>
      <vt:lpstr>CAMPURAN</vt:lpstr>
      <vt:lpstr>CAMPURAN DIBAGI MENJADI 2 :</vt:lpstr>
      <vt:lpstr>PERBEDAAN UNSUR, SENYAWA,  DAN CAMPURAN</vt:lpstr>
      <vt:lpstr>PowerPoint Presentation</vt:lpstr>
      <vt:lpstr>PowerPoint Presentation</vt:lpstr>
      <vt:lpstr>&gt; CONTOH CAMPURAN</vt:lpstr>
      <vt:lpstr>LARUTAN</vt:lpstr>
      <vt:lpstr>PowerPoint Presentation</vt:lpstr>
      <vt:lpstr>PowerPoint Presentation</vt:lpstr>
      <vt:lpstr>SUSPENSI</vt:lpstr>
      <vt:lpstr>KOLOID</vt:lpstr>
      <vt:lpstr>PEMISAHAN CAMPURAN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Materi Genetik dalam Populasi Kaitannya dengan Evolusi (Hukum Hardy Weinberg)</dc:title>
  <cp:lastModifiedBy>emilia umrotin</cp:lastModifiedBy>
  <cp:revision>42</cp:revision>
  <dcterms:modified xsi:type="dcterms:W3CDTF">2024-01-24T06:16:01Z</dcterms:modified>
</cp:coreProperties>
</file>